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5"/>
  </p:notesMasterIdLst>
  <p:sldIdLst>
    <p:sldId id="256" r:id="rId2"/>
    <p:sldId id="257" r:id="rId3"/>
    <p:sldId id="258" r:id="rId4"/>
  </p:sldIdLst>
  <p:sldSz cx="7559675" cy="10439400"/>
  <p:notesSz cx="6858000" cy="9144000"/>
  <p:embeddedFontLst>
    <p:embeddedFont>
      <p:font typeface="Nunito" pitchFamily="2" charset="0"/>
      <p:regular r:id="rId6"/>
      <p:bold r:id="rId7"/>
      <p:italic r:id="rId8"/>
      <p:boldItalic r:id="rId9"/>
    </p:embeddedFont>
    <p:embeddedFont>
      <p:font typeface="Nunito Sans" pitchFamily="2" charset="0"/>
      <p:regular r:id="rId10"/>
      <p:bold r:id="rId11"/>
      <p:italic r:id="rId12"/>
      <p:boldItalic r:id="rId13"/>
    </p:embeddedFont>
    <p:embeddedFont>
      <p:font typeface="Nunito Sans ExtraBold" pitchFamily="2" charset="0"/>
      <p:bold r:id="rId14"/>
      <p:boldItalic r:id="rId15"/>
    </p:embeddedFont>
    <p:embeddedFont>
      <p:font typeface="Nunito Sans SemiBold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22">
          <p15:clr>
            <a:srgbClr val="9AA0A6"/>
          </p15:clr>
        </p15:guide>
        <p15:guide id="2" pos="4440">
          <p15:clr>
            <a:srgbClr val="9AA0A6"/>
          </p15:clr>
        </p15:guide>
        <p15:guide id="3" pos="411">
          <p15:clr>
            <a:srgbClr val="9AA0A6"/>
          </p15:clr>
        </p15:guide>
        <p15:guide id="4" pos="4342">
          <p15:clr>
            <a:srgbClr val="9AA0A6"/>
          </p15:clr>
        </p15:guide>
        <p15:guide id="5" orient="horz" pos="3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685" y="-144"/>
      </p:cViewPr>
      <p:guideLst>
        <p:guide pos="322"/>
        <p:guide pos="4440"/>
        <p:guide pos="411"/>
        <p:guide pos="4342"/>
        <p:guide orient="horz" pos="3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87788" y="685800"/>
            <a:ext cx="2483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d5ea2d628_0_2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575" y="685800"/>
            <a:ext cx="2482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d5ea2d628_0_2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d5ea2d62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788" y="685800"/>
            <a:ext cx="2483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d5ea2d62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d5ea2d628_0_1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788" y="685800"/>
            <a:ext cx="2483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d5ea2d628_0_1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11298"/>
            <a:ext cx="7044600" cy="41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752555"/>
            <a:ext cx="7044600" cy="16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1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000"/>
              <a:buFont typeface="Nunito"/>
              <a:buChar char="●"/>
              <a:defRPr sz="10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rgbClr val="FE414D"/>
              </a:buClr>
              <a:buSzPts val="1000"/>
              <a:buFont typeface="Nunito"/>
              <a:buChar char="○"/>
              <a:defRPr sz="1000"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■"/>
              <a:defRPr sz="1000"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●"/>
              <a:defRPr sz="1000"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 sz="1000"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■"/>
              <a:defRPr sz="1000"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●"/>
              <a:defRPr sz="1000"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 sz="1000"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Font typeface="Nunito"/>
              <a:buChar char="■"/>
              <a:defRPr sz="1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69" name="Google Shape;269;p11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2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3306900" cy="6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3" name="Google Shape;273;p12"/>
          <p:cNvSpPr txBox="1">
            <a:spLocks noGrp="1"/>
          </p:cNvSpPr>
          <p:nvPr>
            <p:ph type="body" idx="2"/>
          </p:nvPr>
        </p:nvSpPr>
        <p:spPr>
          <a:xfrm>
            <a:off x="3995291" y="2339232"/>
            <a:ext cx="3306900" cy="6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4" name="Google Shape;274;p12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title"/>
          </p:nvPr>
        </p:nvSpPr>
        <p:spPr>
          <a:xfrm>
            <a:off x="257705" y="1127727"/>
            <a:ext cx="2321700" cy="153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body" idx="1"/>
          </p:nvPr>
        </p:nvSpPr>
        <p:spPr>
          <a:xfrm>
            <a:off x="257705" y="2820535"/>
            <a:ext cx="2321700" cy="6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>
            <a:spLocks noGrp="1"/>
          </p:cNvSpPr>
          <p:nvPr>
            <p:ph type="title"/>
          </p:nvPr>
        </p:nvSpPr>
        <p:spPr>
          <a:xfrm>
            <a:off x="405325" y="913690"/>
            <a:ext cx="5264700" cy="83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/>
          <p:nvPr/>
        </p:nvSpPr>
        <p:spPr>
          <a:xfrm>
            <a:off x="3780000" y="-254"/>
            <a:ext cx="3780000" cy="10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6"/>
          <p:cNvSpPr txBox="1">
            <a:spLocks noGrp="1"/>
          </p:cNvSpPr>
          <p:nvPr>
            <p:ph type="title"/>
          </p:nvPr>
        </p:nvSpPr>
        <p:spPr>
          <a:xfrm>
            <a:off x="219508" y="2503032"/>
            <a:ext cx="3344400" cy="30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8" name="Google Shape;288;p16"/>
          <p:cNvSpPr txBox="1">
            <a:spLocks noGrp="1"/>
          </p:cNvSpPr>
          <p:nvPr>
            <p:ph type="subTitle" idx="1"/>
          </p:nvPr>
        </p:nvSpPr>
        <p:spPr>
          <a:xfrm>
            <a:off x="219508" y="5689531"/>
            <a:ext cx="3344400" cy="25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body" idx="2"/>
          </p:nvPr>
        </p:nvSpPr>
        <p:spPr>
          <a:xfrm>
            <a:off x="4083839" y="1469689"/>
            <a:ext cx="3172200" cy="75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>
            <a:spLocks noGrp="1"/>
          </p:cNvSpPr>
          <p:nvPr>
            <p:ph type="body" idx="1"/>
          </p:nvPr>
        </p:nvSpPr>
        <p:spPr>
          <a:xfrm>
            <a:off x="257705" y="8586994"/>
            <a:ext cx="49596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 txBox="1">
            <a:spLocks noGrp="1"/>
          </p:cNvSpPr>
          <p:nvPr>
            <p:ph type="title" hasCustomPrompt="1"/>
          </p:nvPr>
        </p:nvSpPr>
        <p:spPr>
          <a:xfrm>
            <a:off x="257705" y="2245153"/>
            <a:ext cx="7044600" cy="3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6" name="Google Shape;296;p18"/>
          <p:cNvSpPr txBox="1">
            <a:spLocks noGrp="1"/>
          </p:cNvSpPr>
          <p:nvPr>
            <p:ph type="body" idx="1"/>
          </p:nvPr>
        </p:nvSpPr>
        <p:spPr>
          <a:xfrm>
            <a:off x="257705" y="6398217"/>
            <a:ext cx="70446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7" name="Google Shape;297;p18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-BLACK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"/>
            <a:ext cx="7560000" cy="144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51600" y="375525"/>
            <a:ext cx="79200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"/>
              <a:buNone/>
              <a:defRPr sz="24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53050" y="709219"/>
            <a:ext cx="4680000" cy="1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400"/>
              <a:buFont typeface="Nunito Sans"/>
              <a:buNone/>
              <a:defRPr sz="1400">
                <a:solidFill>
                  <a:srgbClr val="FE414D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5960392" y="253775"/>
            <a:ext cx="936001" cy="932454"/>
            <a:chOff x="5948587" y="198531"/>
            <a:chExt cx="943930" cy="940163"/>
          </a:xfrm>
        </p:grpSpPr>
        <p:sp>
          <p:nvSpPr>
            <p:cNvPr id="18" name="Google Shape;18;p3"/>
            <p:cNvSpPr/>
            <p:nvPr/>
          </p:nvSpPr>
          <p:spPr>
            <a:xfrm>
              <a:off x="6432520" y="680041"/>
              <a:ext cx="13189" cy="12649"/>
            </a:xfrm>
            <a:custGeom>
              <a:avLst/>
              <a:gdLst/>
              <a:ahLst/>
              <a:cxnLst/>
              <a:rect l="l" t="t" r="r" b="b"/>
              <a:pathLst>
                <a:path w="2052" h="1968" extrusionOk="0">
                  <a:moveTo>
                    <a:pt x="1047" y="0"/>
                  </a:moveTo>
                  <a:cubicBezTo>
                    <a:pt x="461" y="0"/>
                    <a:pt x="42" y="461"/>
                    <a:pt x="42" y="1005"/>
                  </a:cubicBezTo>
                  <a:cubicBezTo>
                    <a:pt x="0" y="1507"/>
                    <a:pt x="461" y="1967"/>
                    <a:pt x="1047" y="1967"/>
                  </a:cubicBezTo>
                  <a:cubicBezTo>
                    <a:pt x="1633" y="1967"/>
                    <a:pt x="2051" y="1507"/>
                    <a:pt x="2051" y="1005"/>
                  </a:cubicBezTo>
                  <a:cubicBezTo>
                    <a:pt x="2051" y="419"/>
                    <a:pt x="1549" y="0"/>
                    <a:pt x="1047" y="0"/>
                  </a:cubicBez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34134" y="704787"/>
              <a:ext cx="9963" cy="86893"/>
            </a:xfrm>
            <a:custGeom>
              <a:avLst/>
              <a:gdLst/>
              <a:ahLst/>
              <a:cxnLst/>
              <a:rect l="l" t="t" r="r" b="b"/>
              <a:pathLst>
                <a:path w="1550" h="13519" extrusionOk="0">
                  <a:moveTo>
                    <a:pt x="1" y="1"/>
                  </a:moveTo>
                  <a:lnTo>
                    <a:pt x="1" y="13519"/>
                  </a:lnTo>
                  <a:lnTo>
                    <a:pt x="1549" y="13519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220548" y="704787"/>
              <a:ext cx="83937" cy="86893"/>
            </a:xfrm>
            <a:custGeom>
              <a:avLst/>
              <a:gdLst/>
              <a:ahLst/>
              <a:cxnLst/>
              <a:rect l="l" t="t" r="r" b="b"/>
              <a:pathLst>
                <a:path w="13059" h="13519" extrusionOk="0">
                  <a:moveTo>
                    <a:pt x="6571" y="1633"/>
                  </a:moveTo>
                  <a:cubicBezTo>
                    <a:pt x="9292" y="1633"/>
                    <a:pt x="11468" y="3935"/>
                    <a:pt x="11468" y="6781"/>
                  </a:cubicBezTo>
                  <a:lnTo>
                    <a:pt x="11468" y="6990"/>
                  </a:lnTo>
                  <a:cubicBezTo>
                    <a:pt x="11384" y="9752"/>
                    <a:pt x="9208" y="11928"/>
                    <a:pt x="6571" y="11928"/>
                  </a:cubicBezTo>
                  <a:cubicBezTo>
                    <a:pt x="3851" y="11928"/>
                    <a:pt x="1633" y="9627"/>
                    <a:pt x="1633" y="6781"/>
                  </a:cubicBezTo>
                  <a:cubicBezTo>
                    <a:pt x="1633" y="3935"/>
                    <a:pt x="3851" y="1633"/>
                    <a:pt x="6571" y="1633"/>
                  </a:cubicBezTo>
                  <a:close/>
                  <a:moveTo>
                    <a:pt x="6529" y="1"/>
                  </a:moveTo>
                  <a:cubicBezTo>
                    <a:pt x="2930" y="1"/>
                    <a:pt x="1" y="3056"/>
                    <a:pt x="1" y="6697"/>
                  </a:cubicBezTo>
                  <a:cubicBezTo>
                    <a:pt x="1" y="10464"/>
                    <a:pt x="2930" y="13519"/>
                    <a:pt x="6529" y="13519"/>
                  </a:cubicBezTo>
                  <a:cubicBezTo>
                    <a:pt x="8496" y="13519"/>
                    <a:pt x="10254" y="12682"/>
                    <a:pt x="11468" y="11175"/>
                  </a:cubicBezTo>
                  <a:lnTo>
                    <a:pt x="11468" y="13519"/>
                  </a:lnTo>
                  <a:lnTo>
                    <a:pt x="13058" y="13519"/>
                  </a:lnTo>
                  <a:lnTo>
                    <a:pt x="13058" y="1"/>
                  </a:lnTo>
                  <a:lnTo>
                    <a:pt x="11468" y="1"/>
                  </a:lnTo>
                  <a:lnTo>
                    <a:pt x="11468" y="2303"/>
                  </a:lnTo>
                  <a:cubicBezTo>
                    <a:pt x="10254" y="838"/>
                    <a:pt x="8496" y="1"/>
                    <a:pt x="6529" y="1"/>
                  </a:cubicBez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6331647" y="705327"/>
              <a:ext cx="83660" cy="117829"/>
            </a:xfrm>
            <a:custGeom>
              <a:avLst/>
              <a:gdLst/>
              <a:ahLst/>
              <a:cxnLst/>
              <a:rect l="l" t="t" r="r" b="b"/>
              <a:pathLst>
                <a:path w="13016" h="18332" extrusionOk="0">
                  <a:moveTo>
                    <a:pt x="6487" y="1549"/>
                  </a:moveTo>
                  <a:cubicBezTo>
                    <a:pt x="9208" y="1549"/>
                    <a:pt x="11384" y="3851"/>
                    <a:pt x="11384" y="6697"/>
                  </a:cubicBezTo>
                  <a:cubicBezTo>
                    <a:pt x="11384" y="9543"/>
                    <a:pt x="9208" y="11844"/>
                    <a:pt x="6487" y="11844"/>
                  </a:cubicBezTo>
                  <a:cubicBezTo>
                    <a:pt x="3809" y="11844"/>
                    <a:pt x="1674" y="9668"/>
                    <a:pt x="1549" y="6906"/>
                  </a:cubicBezTo>
                  <a:lnTo>
                    <a:pt x="1549" y="6697"/>
                  </a:lnTo>
                  <a:cubicBezTo>
                    <a:pt x="1549" y="3851"/>
                    <a:pt x="3767" y="1549"/>
                    <a:pt x="6487" y="1549"/>
                  </a:cubicBezTo>
                  <a:close/>
                  <a:moveTo>
                    <a:pt x="0" y="1"/>
                  </a:moveTo>
                  <a:lnTo>
                    <a:pt x="0" y="18331"/>
                  </a:lnTo>
                  <a:lnTo>
                    <a:pt x="1549" y="18331"/>
                  </a:lnTo>
                  <a:lnTo>
                    <a:pt x="1549" y="11133"/>
                  </a:lnTo>
                  <a:cubicBezTo>
                    <a:pt x="2804" y="12640"/>
                    <a:pt x="4604" y="13477"/>
                    <a:pt x="6487" y="13477"/>
                  </a:cubicBezTo>
                  <a:cubicBezTo>
                    <a:pt x="10086" y="13435"/>
                    <a:pt x="13016" y="10380"/>
                    <a:pt x="13016" y="6697"/>
                  </a:cubicBezTo>
                  <a:cubicBezTo>
                    <a:pt x="13016" y="2972"/>
                    <a:pt x="10086" y="1"/>
                    <a:pt x="6487" y="1"/>
                  </a:cubicBezTo>
                  <a:cubicBezTo>
                    <a:pt x="4562" y="1"/>
                    <a:pt x="2762" y="838"/>
                    <a:pt x="1549" y="2302"/>
                  </a:cubicBezTo>
                  <a:lnTo>
                    <a:pt x="1549" y="1"/>
                  </a:ln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6570789" y="704787"/>
              <a:ext cx="70484" cy="87163"/>
            </a:xfrm>
            <a:custGeom>
              <a:avLst/>
              <a:gdLst/>
              <a:ahLst/>
              <a:cxnLst/>
              <a:rect l="l" t="t" r="r" b="b"/>
              <a:pathLst>
                <a:path w="10966" h="13561" extrusionOk="0">
                  <a:moveTo>
                    <a:pt x="0" y="1"/>
                  </a:moveTo>
                  <a:lnTo>
                    <a:pt x="0" y="13561"/>
                  </a:lnTo>
                  <a:lnTo>
                    <a:pt x="1507" y="13561"/>
                  </a:lnTo>
                  <a:lnTo>
                    <a:pt x="1507" y="5567"/>
                  </a:lnTo>
                  <a:cubicBezTo>
                    <a:pt x="1549" y="3349"/>
                    <a:pt x="3348" y="1633"/>
                    <a:pt x="5483" y="1633"/>
                  </a:cubicBezTo>
                  <a:cubicBezTo>
                    <a:pt x="7617" y="1633"/>
                    <a:pt x="9417" y="3433"/>
                    <a:pt x="9417" y="5567"/>
                  </a:cubicBezTo>
                  <a:lnTo>
                    <a:pt x="9417" y="13561"/>
                  </a:lnTo>
                  <a:lnTo>
                    <a:pt x="10965" y="13561"/>
                  </a:lnTo>
                  <a:lnTo>
                    <a:pt x="10965" y="5567"/>
                  </a:lnTo>
                  <a:cubicBezTo>
                    <a:pt x="10965" y="2512"/>
                    <a:pt x="8496" y="1"/>
                    <a:pt x="5483" y="1"/>
                  </a:cubicBezTo>
                  <a:cubicBezTo>
                    <a:pt x="3976" y="1"/>
                    <a:pt x="2553" y="629"/>
                    <a:pt x="1507" y="1759"/>
                  </a:cubicBezTo>
                  <a:lnTo>
                    <a:pt x="1507" y="1"/>
                  </a:ln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6659822" y="675735"/>
              <a:ext cx="35248" cy="116216"/>
            </a:xfrm>
            <a:custGeom>
              <a:avLst/>
              <a:gdLst/>
              <a:ahLst/>
              <a:cxnLst/>
              <a:rect l="l" t="t" r="r" b="b"/>
              <a:pathLst>
                <a:path w="5484" h="18081" extrusionOk="0">
                  <a:moveTo>
                    <a:pt x="1884" y="1"/>
                  </a:moveTo>
                  <a:lnTo>
                    <a:pt x="1884" y="4521"/>
                  </a:lnTo>
                  <a:lnTo>
                    <a:pt x="1" y="4521"/>
                  </a:lnTo>
                  <a:lnTo>
                    <a:pt x="1" y="6111"/>
                  </a:lnTo>
                  <a:lnTo>
                    <a:pt x="1884" y="6111"/>
                  </a:lnTo>
                  <a:lnTo>
                    <a:pt x="1884" y="15360"/>
                  </a:lnTo>
                  <a:cubicBezTo>
                    <a:pt x="1884" y="16365"/>
                    <a:pt x="2052" y="17034"/>
                    <a:pt x="2470" y="17453"/>
                  </a:cubicBezTo>
                  <a:cubicBezTo>
                    <a:pt x="2805" y="17871"/>
                    <a:pt x="3349" y="18081"/>
                    <a:pt x="4061" y="18081"/>
                  </a:cubicBezTo>
                  <a:cubicBezTo>
                    <a:pt x="4605" y="18081"/>
                    <a:pt x="5065" y="18039"/>
                    <a:pt x="5400" y="17871"/>
                  </a:cubicBezTo>
                  <a:lnTo>
                    <a:pt x="5483" y="17830"/>
                  </a:lnTo>
                  <a:lnTo>
                    <a:pt x="5316" y="16532"/>
                  </a:lnTo>
                  <a:lnTo>
                    <a:pt x="5190" y="16574"/>
                  </a:lnTo>
                  <a:cubicBezTo>
                    <a:pt x="5023" y="16616"/>
                    <a:pt x="4730" y="16658"/>
                    <a:pt x="4395" y="16658"/>
                  </a:cubicBezTo>
                  <a:cubicBezTo>
                    <a:pt x="3768" y="16658"/>
                    <a:pt x="3516" y="16239"/>
                    <a:pt x="3516" y="15318"/>
                  </a:cubicBezTo>
                  <a:lnTo>
                    <a:pt x="3516" y="6111"/>
                  </a:lnTo>
                  <a:lnTo>
                    <a:pt x="5400" y="6111"/>
                  </a:lnTo>
                  <a:lnTo>
                    <a:pt x="5400" y="4521"/>
                  </a:lnTo>
                  <a:lnTo>
                    <a:pt x="3516" y="4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6466143" y="704787"/>
              <a:ext cx="83667" cy="86893"/>
            </a:xfrm>
            <a:custGeom>
              <a:avLst/>
              <a:gdLst/>
              <a:ahLst/>
              <a:cxnLst/>
              <a:rect l="l" t="t" r="r" b="b"/>
              <a:pathLst>
                <a:path w="13017" h="13519" extrusionOk="0">
                  <a:moveTo>
                    <a:pt x="6530" y="1633"/>
                  </a:moveTo>
                  <a:cubicBezTo>
                    <a:pt x="8832" y="1633"/>
                    <a:pt x="10882" y="3307"/>
                    <a:pt x="11343" y="5651"/>
                  </a:cubicBezTo>
                  <a:lnTo>
                    <a:pt x="1675" y="5651"/>
                  </a:lnTo>
                  <a:cubicBezTo>
                    <a:pt x="2177" y="3265"/>
                    <a:pt x="4186" y="1633"/>
                    <a:pt x="6530" y="1633"/>
                  </a:cubicBezTo>
                  <a:close/>
                  <a:moveTo>
                    <a:pt x="6530" y="1"/>
                  </a:moveTo>
                  <a:cubicBezTo>
                    <a:pt x="2931" y="1"/>
                    <a:pt x="1" y="3056"/>
                    <a:pt x="1" y="6823"/>
                  </a:cubicBezTo>
                  <a:cubicBezTo>
                    <a:pt x="1" y="10547"/>
                    <a:pt x="2931" y="13519"/>
                    <a:pt x="6530" y="13519"/>
                  </a:cubicBezTo>
                  <a:cubicBezTo>
                    <a:pt x="8706" y="13519"/>
                    <a:pt x="10757" y="12347"/>
                    <a:pt x="11970" y="10464"/>
                  </a:cubicBezTo>
                  <a:lnTo>
                    <a:pt x="10673" y="9627"/>
                  </a:lnTo>
                  <a:cubicBezTo>
                    <a:pt x="9794" y="11050"/>
                    <a:pt x="8204" y="11928"/>
                    <a:pt x="6530" y="11928"/>
                  </a:cubicBezTo>
                  <a:cubicBezTo>
                    <a:pt x="3935" y="11928"/>
                    <a:pt x="1759" y="9836"/>
                    <a:pt x="1549" y="7116"/>
                  </a:cubicBezTo>
                  <a:lnTo>
                    <a:pt x="12222" y="7116"/>
                  </a:lnTo>
                  <a:cubicBezTo>
                    <a:pt x="12640" y="7116"/>
                    <a:pt x="13017" y="6823"/>
                    <a:pt x="13017" y="6404"/>
                  </a:cubicBezTo>
                  <a:lnTo>
                    <a:pt x="13017" y="6279"/>
                  </a:lnTo>
                  <a:cubicBezTo>
                    <a:pt x="12766" y="2721"/>
                    <a:pt x="9920" y="1"/>
                    <a:pt x="6530" y="1"/>
                  </a:cubicBez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6141997" y="704761"/>
              <a:ext cx="64841" cy="87215"/>
            </a:xfrm>
            <a:custGeom>
              <a:avLst/>
              <a:gdLst/>
              <a:ahLst/>
              <a:cxnLst/>
              <a:rect l="l" t="t" r="r" b="b"/>
              <a:pathLst>
                <a:path w="10088" h="13569" extrusionOk="0">
                  <a:moveTo>
                    <a:pt x="5209" y="0"/>
                  </a:moveTo>
                  <a:cubicBezTo>
                    <a:pt x="4021" y="0"/>
                    <a:pt x="2952" y="256"/>
                    <a:pt x="2135" y="800"/>
                  </a:cubicBezTo>
                  <a:cubicBezTo>
                    <a:pt x="1131" y="1470"/>
                    <a:pt x="587" y="2432"/>
                    <a:pt x="503" y="3437"/>
                  </a:cubicBezTo>
                  <a:cubicBezTo>
                    <a:pt x="503" y="4148"/>
                    <a:pt x="671" y="4901"/>
                    <a:pt x="1424" y="5613"/>
                  </a:cubicBezTo>
                  <a:cubicBezTo>
                    <a:pt x="2303" y="6492"/>
                    <a:pt x="3726" y="6910"/>
                    <a:pt x="5023" y="7203"/>
                  </a:cubicBezTo>
                  <a:cubicBezTo>
                    <a:pt x="6111" y="7413"/>
                    <a:pt x="7158" y="7831"/>
                    <a:pt x="7618" y="8250"/>
                  </a:cubicBezTo>
                  <a:cubicBezTo>
                    <a:pt x="8246" y="8794"/>
                    <a:pt x="8455" y="9212"/>
                    <a:pt x="8455" y="9798"/>
                  </a:cubicBezTo>
                  <a:cubicBezTo>
                    <a:pt x="8455" y="10384"/>
                    <a:pt x="8120" y="10886"/>
                    <a:pt x="7492" y="11263"/>
                  </a:cubicBezTo>
                  <a:cubicBezTo>
                    <a:pt x="6937" y="11670"/>
                    <a:pt x="6151" y="11947"/>
                    <a:pt x="5340" y="11947"/>
                  </a:cubicBezTo>
                  <a:cubicBezTo>
                    <a:pt x="5234" y="11947"/>
                    <a:pt x="5129" y="11942"/>
                    <a:pt x="5023" y="11932"/>
                  </a:cubicBezTo>
                  <a:cubicBezTo>
                    <a:pt x="3809" y="11891"/>
                    <a:pt x="2512" y="11388"/>
                    <a:pt x="1256" y="10384"/>
                  </a:cubicBezTo>
                  <a:lnTo>
                    <a:pt x="1131" y="10342"/>
                  </a:lnTo>
                  <a:lnTo>
                    <a:pt x="1" y="11388"/>
                  </a:lnTo>
                  <a:lnTo>
                    <a:pt x="85" y="11472"/>
                  </a:lnTo>
                  <a:cubicBezTo>
                    <a:pt x="1549" y="12769"/>
                    <a:pt x="3182" y="13481"/>
                    <a:pt x="4898" y="13565"/>
                  </a:cubicBezTo>
                  <a:cubicBezTo>
                    <a:pt x="4976" y="13567"/>
                    <a:pt x="5054" y="13569"/>
                    <a:pt x="5131" y="13569"/>
                  </a:cubicBezTo>
                  <a:cubicBezTo>
                    <a:pt x="6298" y="13569"/>
                    <a:pt x="7385" y="13272"/>
                    <a:pt x="8288" y="12644"/>
                  </a:cubicBezTo>
                  <a:cubicBezTo>
                    <a:pt x="9334" y="11891"/>
                    <a:pt x="9920" y="10970"/>
                    <a:pt x="9962" y="9924"/>
                  </a:cubicBezTo>
                  <a:cubicBezTo>
                    <a:pt x="10087" y="8794"/>
                    <a:pt x="9501" y="7705"/>
                    <a:pt x="8622" y="7036"/>
                  </a:cubicBezTo>
                  <a:cubicBezTo>
                    <a:pt x="8622" y="7036"/>
                    <a:pt x="8204" y="6701"/>
                    <a:pt x="7785" y="6492"/>
                  </a:cubicBezTo>
                  <a:cubicBezTo>
                    <a:pt x="7325" y="6283"/>
                    <a:pt x="6697" y="6073"/>
                    <a:pt x="5400" y="5780"/>
                  </a:cubicBezTo>
                  <a:cubicBezTo>
                    <a:pt x="5232" y="5738"/>
                    <a:pt x="5023" y="5655"/>
                    <a:pt x="4856" y="5655"/>
                  </a:cubicBezTo>
                  <a:cubicBezTo>
                    <a:pt x="3977" y="5445"/>
                    <a:pt x="3307" y="5153"/>
                    <a:pt x="2763" y="4776"/>
                  </a:cubicBezTo>
                  <a:cubicBezTo>
                    <a:pt x="2303" y="4357"/>
                    <a:pt x="2094" y="3981"/>
                    <a:pt x="2135" y="3520"/>
                  </a:cubicBezTo>
                  <a:cubicBezTo>
                    <a:pt x="2135" y="3018"/>
                    <a:pt x="2470" y="2516"/>
                    <a:pt x="2972" y="2181"/>
                  </a:cubicBezTo>
                  <a:cubicBezTo>
                    <a:pt x="3491" y="1811"/>
                    <a:pt x="4238" y="1539"/>
                    <a:pt x="5099" y="1539"/>
                  </a:cubicBezTo>
                  <a:cubicBezTo>
                    <a:pt x="5211" y="1539"/>
                    <a:pt x="5326" y="1544"/>
                    <a:pt x="5442" y="1553"/>
                  </a:cubicBezTo>
                  <a:cubicBezTo>
                    <a:pt x="6530" y="1595"/>
                    <a:pt x="7409" y="2181"/>
                    <a:pt x="8329" y="2809"/>
                  </a:cubicBezTo>
                  <a:lnTo>
                    <a:pt x="8413" y="2851"/>
                  </a:lnTo>
                  <a:lnTo>
                    <a:pt x="9585" y="1763"/>
                  </a:lnTo>
                  <a:cubicBezTo>
                    <a:pt x="9418" y="1595"/>
                    <a:pt x="9418" y="1595"/>
                    <a:pt x="8999" y="1344"/>
                  </a:cubicBezTo>
                  <a:cubicBezTo>
                    <a:pt x="8120" y="716"/>
                    <a:pt x="6948" y="89"/>
                    <a:pt x="5483" y="5"/>
                  </a:cubicBezTo>
                  <a:cubicBezTo>
                    <a:pt x="5391" y="2"/>
                    <a:pt x="5300" y="0"/>
                    <a:pt x="5209" y="0"/>
                  </a:cubicBez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504341" y="545539"/>
              <a:ext cx="73447" cy="86623"/>
            </a:xfrm>
            <a:custGeom>
              <a:avLst/>
              <a:gdLst/>
              <a:ahLst/>
              <a:cxnLst/>
              <a:rect l="l" t="t" r="r" b="b"/>
              <a:pathLst>
                <a:path w="11427" h="13477" extrusionOk="0">
                  <a:moveTo>
                    <a:pt x="6906" y="1"/>
                  </a:moveTo>
                  <a:cubicBezTo>
                    <a:pt x="3098" y="1"/>
                    <a:pt x="1" y="3014"/>
                    <a:pt x="1" y="6739"/>
                  </a:cubicBezTo>
                  <a:cubicBezTo>
                    <a:pt x="1" y="10464"/>
                    <a:pt x="3098" y="13477"/>
                    <a:pt x="6906" y="13477"/>
                  </a:cubicBezTo>
                  <a:cubicBezTo>
                    <a:pt x="8664" y="13477"/>
                    <a:pt x="10213" y="12849"/>
                    <a:pt x="11426" y="11887"/>
                  </a:cubicBezTo>
                  <a:lnTo>
                    <a:pt x="10254" y="10840"/>
                  </a:lnTo>
                  <a:cubicBezTo>
                    <a:pt x="9334" y="11552"/>
                    <a:pt x="8162" y="11970"/>
                    <a:pt x="6906" y="11970"/>
                  </a:cubicBezTo>
                  <a:cubicBezTo>
                    <a:pt x="3977" y="11970"/>
                    <a:pt x="1591" y="9668"/>
                    <a:pt x="1591" y="6781"/>
                  </a:cubicBezTo>
                  <a:cubicBezTo>
                    <a:pt x="1591" y="3977"/>
                    <a:pt x="3977" y="1633"/>
                    <a:pt x="6906" y="1633"/>
                  </a:cubicBezTo>
                  <a:cubicBezTo>
                    <a:pt x="8162" y="1633"/>
                    <a:pt x="9376" y="2051"/>
                    <a:pt x="10254" y="2763"/>
                  </a:cubicBezTo>
                  <a:lnTo>
                    <a:pt x="11426" y="1633"/>
                  </a:lnTo>
                  <a:cubicBezTo>
                    <a:pt x="10213" y="629"/>
                    <a:pt x="8622" y="1"/>
                    <a:pt x="69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140924" y="546079"/>
              <a:ext cx="83667" cy="118099"/>
            </a:xfrm>
            <a:custGeom>
              <a:avLst/>
              <a:gdLst/>
              <a:ahLst/>
              <a:cxnLst/>
              <a:rect l="l" t="t" r="r" b="b"/>
              <a:pathLst>
                <a:path w="13017" h="18374" extrusionOk="0">
                  <a:moveTo>
                    <a:pt x="6488" y="1591"/>
                  </a:moveTo>
                  <a:cubicBezTo>
                    <a:pt x="9208" y="1591"/>
                    <a:pt x="11426" y="3893"/>
                    <a:pt x="11426" y="6697"/>
                  </a:cubicBezTo>
                  <a:cubicBezTo>
                    <a:pt x="11426" y="9584"/>
                    <a:pt x="9208" y="11886"/>
                    <a:pt x="6488" y="11886"/>
                  </a:cubicBezTo>
                  <a:cubicBezTo>
                    <a:pt x="3809" y="11886"/>
                    <a:pt x="1675" y="9710"/>
                    <a:pt x="1591" y="6906"/>
                  </a:cubicBezTo>
                  <a:lnTo>
                    <a:pt x="1591" y="6697"/>
                  </a:lnTo>
                  <a:cubicBezTo>
                    <a:pt x="1591" y="3893"/>
                    <a:pt x="3767" y="1591"/>
                    <a:pt x="6488" y="1591"/>
                  </a:cubicBezTo>
                  <a:close/>
                  <a:moveTo>
                    <a:pt x="1" y="0"/>
                  </a:moveTo>
                  <a:lnTo>
                    <a:pt x="1" y="18373"/>
                  </a:lnTo>
                  <a:lnTo>
                    <a:pt x="1591" y="18373"/>
                  </a:lnTo>
                  <a:lnTo>
                    <a:pt x="1591" y="11175"/>
                  </a:lnTo>
                  <a:cubicBezTo>
                    <a:pt x="2846" y="12681"/>
                    <a:pt x="4604" y="13518"/>
                    <a:pt x="6488" y="13518"/>
                  </a:cubicBezTo>
                  <a:cubicBezTo>
                    <a:pt x="10087" y="13518"/>
                    <a:pt x="13016" y="10421"/>
                    <a:pt x="13016" y="6697"/>
                  </a:cubicBezTo>
                  <a:cubicBezTo>
                    <a:pt x="13016" y="3014"/>
                    <a:pt x="10087" y="0"/>
                    <a:pt x="6488" y="0"/>
                  </a:cubicBezTo>
                  <a:cubicBezTo>
                    <a:pt x="4562" y="0"/>
                    <a:pt x="2763" y="837"/>
                    <a:pt x="1591" y="2302"/>
                  </a:cubicBezTo>
                  <a:lnTo>
                    <a:pt x="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240184" y="546079"/>
              <a:ext cx="71024" cy="87163"/>
            </a:xfrm>
            <a:custGeom>
              <a:avLst/>
              <a:gdLst/>
              <a:ahLst/>
              <a:cxnLst/>
              <a:rect l="l" t="t" r="r" b="b"/>
              <a:pathLst>
                <a:path w="11050" h="13561" extrusionOk="0">
                  <a:moveTo>
                    <a:pt x="1" y="0"/>
                  </a:moveTo>
                  <a:lnTo>
                    <a:pt x="1" y="8036"/>
                  </a:lnTo>
                  <a:cubicBezTo>
                    <a:pt x="1" y="11049"/>
                    <a:pt x="2428" y="13560"/>
                    <a:pt x="5483" y="13560"/>
                  </a:cubicBezTo>
                  <a:cubicBezTo>
                    <a:pt x="8538" y="13560"/>
                    <a:pt x="11049" y="11091"/>
                    <a:pt x="11049" y="8036"/>
                  </a:cubicBezTo>
                  <a:lnTo>
                    <a:pt x="11049" y="0"/>
                  </a:lnTo>
                  <a:lnTo>
                    <a:pt x="9459" y="0"/>
                  </a:lnTo>
                  <a:lnTo>
                    <a:pt x="9459" y="8036"/>
                  </a:lnTo>
                  <a:cubicBezTo>
                    <a:pt x="9459" y="10212"/>
                    <a:pt x="7743" y="11928"/>
                    <a:pt x="5483" y="12012"/>
                  </a:cubicBezTo>
                  <a:cubicBezTo>
                    <a:pt x="3307" y="11928"/>
                    <a:pt x="1549" y="10212"/>
                    <a:pt x="1549" y="8036"/>
                  </a:cubicBezTo>
                  <a:lnTo>
                    <a:pt x="1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6331647" y="520524"/>
              <a:ext cx="83660" cy="112449"/>
            </a:xfrm>
            <a:custGeom>
              <a:avLst/>
              <a:gdLst/>
              <a:ahLst/>
              <a:cxnLst/>
              <a:rect l="l" t="t" r="r" b="b"/>
              <a:pathLst>
                <a:path w="13016" h="17495" extrusionOk="0">
                  <a:moveTo>
                    <a:pt x="6487" y="5567"/>
                  </a:moveTo>
                  <a:cubicBezTo>
                    <a:pt x="9208" y="5567"/>
                    <a:pt x="11384" y="7869"/>
                    <a:pt x="11384" y="10756"/>
                  </a:cubicBezTo>
                  <a:cubicBezTo>
                    <a:pt x="11384" y="13560"/>
                    <a:pt x="9208" y="15862"/>
                    <a:pt x="6487" y="15862"/>
                  </a:cubicBezTo>
                  <a:cubicBezTo>
                    <a:pt x="3767" y="15862"/>
                    <a:pt x="1549" y="13560"/>
                    <a:pt x="1549" y="10756"/>
                  </a:cubicBezTo>
                  <a:lnTo>
                    <a:pt x="1549" y="10547"/>
                  </a:lnTo>
                  <a:cubicBezTo>
                    <a:pt x="1674" y="7743"/>
                    <a:pt x="3809" y="5567"/>
                    <a:pt x="6487" y="5567"/>
                  </a:cubicBezTo>
                  <a:close/>
                  <a:moveTo>
                    <a:pt x="0" y="1"/>
                  </a:moveTo>
                  <a:lnTo>
                    <a:pt x="0" y="17494"/>
                  </a:lnTo>
                  <a:lnTo>
                    <a:pt x="1549" y="17494"/>
                  </a:lnTo>
                  <a:lnTo>
                    <a:pt x="1549" y="15151"/>
                  </a:lnTo>
                  <a:cubicBezTo>
                    <a:pt x="2762" y="16616"/>
                    <a:pt x="4520" y="17453"/>
                    <a:pt x="6487" y="17453"/>
                  </a:cubicBezTo>
                  <a:cubicBezTo>
                    <a:pt x="10086" y="17453"/>
                    <a:pt x="13016" y="14397"/>
                    <a:pt x="13016" y="10756"/>
                  </a:cubicBezTo>
                  <a:cubicBezTo>
                    <a:pt x="13016" y="7032"/>
                    <a:pt x="10086" y="3976"/>
                    <a:pt x="6487" y="3976"/>
                  </a:cubicBezTo>
                  <a:cubicBezTo>
                    <a:pt x="4562" y="3976"/>
                    <a:pt x="2762" y="4813"/>
                    <a:pt x="1549" y="6362"/>
                  </a:cubicBezTo>
                  <a:lnTo>
                    <a:pt x="1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6472602" y="520793"/>
              <a:ext cx="12919" cy="12919"/>
            </a:xfrm>
            <a:custGeom>
              <a:avLst/>
              <a:gdLst/>
              <a:ahLst/>
              <a:cxnLst/>
              <a:rect l="l" t="t" r="r" b="b"/>
              <a:pathLst>
                <a:path w="2010" h="2010" extrusionOk="0">
                  <a:moveTo>
                    <a:pt x="1047" y="0"/>
                  </a:moveTo>
                  <a:cubicBezTo>
                    <a:pt x="461" y="0"/>
                    <a:pt x="42" y="503"/>
                    <a:pt x="42" y="1005"/>
                  </a:cubicBezTo>
                  <a:cubicBezTo>
                    <a:pt x="0" y="1549"/>
                    <a:pt x="461" y="2009"/>
                    <a:pt x="1047" y="2009"/>
                  </a:cubicBezTo>
                  <a:cubicBezTo>
                    <a:pt x="1591" y="2009"/>
                    <a:pt x="2009" y="1549"/>
                    <a:pt x="2009" y="1005"/>
                  </a:cubicBezTo>
                  <a:cubicBezTo>
                    <a:pt x="2009" y="419"/>
                    <a:pt x="1549" y="0"/>
                    <a:pt x="1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474216" y="546079"/>
              <a:ext cx="9956" cy="86893"/>
            </a:xfrm>
            <a:custGeom>
              <a:avLst/>
              <a:gdLst/>
              <a:ahLst/>
              <a:cxnLst/>
              <a:rect l="l" t="t" r="r" b="b"/>
              <a:pathLst>
                <a:path w="1549" h="13519" extrusionOk="0">
                  <a:moveTo>
                    <a:pt x="0" y="0"/>
                  </a:moveTo>
                  <a:lnTo>
                    <a:pt x="0" y="13518"/>
                  </a:lnTo>
                  <a:lnTo>
                    <a:pt x="1549" y="13518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600105" y="520793"/>
              <a:ext cx="12919" cy="12919"/>
            </a:xfrm>
            <a:custGeom>
              <a:avLst/>
              <a:gdLst/>
              <a:ahLst/>
              <a:cxnLst/>
              <a:rect l="l" t="t" r="r" b="b"/>
              <a:pathLst>
                <a:path w="2010" h="2010" extrusionOk="0">
                  <a:moveTo>
                    <a:pt x="1005" y="0"/>
                  </a:moveTo>
                  <a:cubicBezTo>
                    <a:pt x="419" y="0"/>
                    <a:pt x="1" y="503"/>
                    <a:pt x="1" y="1005"/>
                  </a:cubicBezTo>
                  <a:cubicBezTo>
                    <a:pt x="43" y="1549"/>
                    <a:pt x="503" y="2009"/>
                    <a:pt x="1005" y="2009"/>
                  </a:cubicBezTo>
                  <a:cubicBezTo>
                    <a:pt x="1591" y="2009"/>
                    <a:pt x="2010" y="1549"/>
                    <a:pt x="2010" y="1005"/>
                  </a:cubicBezTo>
                  <a:cubicBezTo>
                    <a:pt x="2010" y="419"/>
                    <a:pt x="1549" y="0"/>
                    <a:pt x="1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01724" y="546079"/>
              <a:ext cx="9956" cy="86893"/>
            </a:xfrm>
            <a:custGeom>
              <a:avLst/>
              <a:gdLst/>
              <a:ahLst/>
              <a:cxnLst/>
              <a:rect l="l" t="t" r="r" b="b"/>
              <a:pathLst>
                <a:path w="1549" h="13519" extrusionOk="0">
                  <a:moveTo>
                    <a:pt x="0" y="0"/>
                  </a:moveTo>
                  <a:lnTo>
                    <a:pt x="0" y="13518"/>
                  </a:lnTo>
                  <a:lnTo>
                    <a:pt x="1549" y="13518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632120" y="545784"/>
              <a:ext cx="64834" cy="87215"/>
            </a:xfrm>
            <a:custGeom>
              <a:avLst/>
              <a:gdLst/>
              <a:ahLst/>
              <a:cxnLst/>
              <a:rect l="l" t="t" r="r" b="b"/>
              <a:pathLst>
                <a:path w="10087" h="13569" extrusionOk="0">
                  <a:moveTo>
                    <a:pt x="5209" y="0"/>
                  </a:moveTo>
                  <a:cubicBezTo>
                    <a:pt x="4026" y="0"/>
                    <a:pt x="2993" y="256"/>
                    <a:pt x="2176" y="800"/>
                  </a:cubicBezTo>
                  <a:cubicBezTo>
                    <a:pt x="1172" y="1469"/>
                    <a:pt x="586" y="2432"/>
                    <a:pt x="544" y="3395"/>
                  </a:cubicBezTo>
                  <a:cubicBezTo>
                    <a:pt x="544" y="4148"/>
                    <a:pt x="670" y="4859"/>
                    <a:pt x="1423" y="5613"/>
                  </a:cubicBezTo>
                  <a:cubicBezTo>
                    <a:pt x="2302" y="6492"/>
                    <a:pt x="3725" y="6910"/>
                    <a:pt x="5022" y="7161"/>
                  </a:cubicBezTo>
                  <a:cubicBezTo>
                    <a:pt x="6111" y="7370"/>
                    <a:pt x="7157" y="7789"/>
                    <a:pt x="7659" y="8207"/>
                  </a:cubicBezTo>
                  <a:cubicBezTo>
                    <a:pt x="8287" y="8793"/>
                    <a:pt x="8496" y="9212"/>
                    <a:pt x="8496" y="9798"/>
                  </a:cubicBezTo>
                  <a:cubicBezTo>
                    <a:pt x="8496" y="10384"/>
                    <a:pt x="8119" y="10886"/>
                    <a:pt x="7492" y="11263"/>
                  </a:cubicBezTo>
                  <a:cubicBezTo>
                    <a:pt x="6909" y="11690"/>
                    <a:pt x="6111" y="11937"/>
                    <a:pt x="5229" y="11937"/>
                  </a:cubicBezTo>
                  <a:cubicBezTo>
                    <a:pt x="5161" y="11937"/>
                    <a:pt x="5092" y="11935"/>
                    <a:pt x="5022" y="11932"/>
                  </a:cubicBezTo>
                  <a:cubicBezTo>
                    <a:pt x="3809" y="11890"/>
                    <a:pt x="2511" y="11346"/>
                    <a:pt x="1256" y="10384"/>
                  </a:cubicBezTo>
                  <a:lnTo>
                    <a:pt x="1172" y="10300"/>
                  </a:lnTo>
                  <a:lnTo>
                    <a:pt x="0" y="11346"/>
                  </a:lnTo>
                  <a:lnTo>
                    <a:pt x="126" y="11472"/>
                  </a:lnTo>
                  <a:cubicBezTo>
                    <a:pt x="1591" y="12769"/>
                    <a:pt x="3223" y="13439"/>
                    <a:pt x="4939" y="13564"/>
                  </a:cubicBezTo>
                  <a:cubicBezTo>
                    <a:pt x="5017" y="13567"/>
                    <a:pt x="5094" y="13568"/>
                    <a:pt x="5171" y="13568"/>
                  </a:cubicBezTo>
                  <a:cubicBezTo>
                    <a:pt x="6334" y="13568"/>
                    <a:pt x="7387" y="13269"/>
                    <a:pt x="8329" y="12602"/>
                  </a:cubicBezTo>
                  <a:cubicBezTo>
                    <a:pt x="9375" y="11890"/>
                    <a:pt x="9961" y="10928"/>
                    <a:pt x="10003" y="9882"/>
                  </a:cubicBezTo>
                  <a:cubicBezTo>
                    <a:pt x="10086" y="8793"/>
                    <a:pt x="9584" y="7705"/>
                    <a:pt x="8663" y="7036"/>
                  </a:cubicBezTo>
                  <a:cubicBezTo>
                    <a:pt x="8663" y="7036"/>
                    <a:pt x="8245" y="6701"/>
                    <a:pt x="7826" y="6492"/>
                  </a:cubicBezTo>
                  <a:cubicBezTo>
                    <a:pt x="7324" y="6282"/>
                    <a:pt x="6696" y="6073"/>
                    <a:pt x="5399" y="5780"/>
                  </a:cubicBezTo>
                  <a:cubicBezTo>
                    <a:pt x="5232" y="5696"/>
                    <a:pt x="5022" y="5655"/>
                    <a:pt x="4855" y="5655"/>
                  </a:cubicBezTo>
                  <a:cubicBezTo>
                    <a:pt x="3976" y="5445"/>
                    <a:pt x="3306" y="5152"/>
                    <a:pt x="2762" y="4776"/>
                  </a:cubicBezTo>
                  <a:cubicBezTo>
                    <a:pt x="2302" y="4357"/>
                    <a:pt x="2093" y="3981"/>
                    <a:pt x="2176" y="3520"/>
                  </a:cubicBezTo>
                  <a:cubicBezTo>
                    <a:pt x="2176" y="2976"/>
                    <a:pt x="2469" y="2516"/>
                    <a:pt x="3014" y="2139"/>
                  </a:cubicBezTo>
                  <a:cubicBezTo>
                    <a:pt x="3518" y="1751"/>
                    <a:pt x="4347" y="1507"/>
                    <a:pt x="5232" y="1507"/>
                  </a:cubicBezTo>
                  <a:cubicBezTo>
                    <a:pt x="5301" y="1507"/>
                    <a:pt x="5371" y="1508"/>
                    <a:pt x="5441" y="1511"/>
                  </a:cubicBezTo>
                  <a:cubicBezTo>
                    <a:pt x="6571" y="1595"/>
                    <a:pt x="7450" y="2139"/>
                    <a:pt x="8329" y="2767"/>
                  </a:cubicBezTo>
                  <a:lnTo>
                    <a:pt x="8454" y="2851"/>
                  </a:lnTo>
                  <a:lnTo>
                    <a:pt x="9584" y="1721"/>
                  </a:lnTo>
                  <a:cubicBezTo>
                    <a:pt x="9417" y="1595"/>
                    <a:pt x="9417" y="1595"/>
                    <a:pt x="8998" y="1302"/>
                  </a:cubicBezTo>
                  <a:cubicBezTo>
                    <a:pt x="8119" y="674"/>
                    <a:pt x="6948" y="46"/>
                    <a:pt x="5483" y="5"/>
                  </a:cubicBezTo>
                  <a:cubicBezTo>
                    <a:pt x="5391" y="2"/>
                    <a:pt x="5299" y="0"/>
                    <a:pt x="5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434134" y="520524"/>
              <a:ext cx="9963" cy="112449"/>
            </a:xfrm>
            <a:custGeom>
              <a:avLst/>
              <a:gdLst/>
              <a:ahLst/>
              <a:cxnLst/>
              <a:rect l="l" t="t" r="r" b="b"/>
              <a:pathLst>
                <a:path w="1550" h="17495" extrusionOk="0">
                  <a:moveTo>
                    <a:pt x="1" y="1"/>
                  </a:moveTo>
                  <a:lnTo>
                    <a:pt x="1" y="17494"/>
                  </a:lnTo>
                  <a:lnTo>
                    <a:pt x="1549" y="17494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815040" y="517027"/>
              <a:ext cx="57031" cy="43045"/>
            </a:xfrm>
            <a:custGeom>
              <a:avLst/>
              <a:gdLst/>
              <a:ahLst/>
              <a:cxnLst/>
              <a:rect l="l" t="t" r="r" b="b"/>
              <a:pathLst>
                <a:path w="8873" h="6697" extrusionOk="0">
                  <a:moveTo>
                    <a:pt x="3558" y="1089"/>
                  </a:moveTo>
                  <a:lnTo>
                    <a:pt x="6906" y="1382"/>
                  </a:lnTo>
                  <a:lnTo>
                    <a:pt x="4353" y="3600"/>
                  </a:lnTo>
                  <a:lnTo>
                    <a:pt x="3558" y="1089"/>
                  </a:lnTo>
                  <a:close/>
                  <a:moveTo>
                    <a:pt x="0" y="1"/>
                  </a:moveTo>
                  <a:lnTo>
                    <a:pt x="335" y="879"/>
                  </a:lnTo>
                  <a:lnTo>
                    <a:pt x="2721" y="1089"/>
                  </a:lnTo>
                  <a:lnTo>
                    <a:pt x="3725" y="4228"/>
                  </a:lnTo>
                  <a:lnTo>
                    <a:pt x="1967" y="5776"/>
                  </a:lnTo>
                  <a:lnTo>
                    <a:pt x="2218" y="6697"/>
                  </a:lnTo>
                  <a:lnTo>
                    <a:pt x="8873" y="8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831450" y="563029"/>
              <a:ext cx="50578" cy="15876"/>
            </a:xfrm>
            <a:custGeom>
              <a:avLst/>
              <a:gdLst/>
              <a:ahLst/>
              <a:cxnLst/>
              <a:rect l="l" t="t" r="r" b="b"/>
              <a:pathLst>
                <a:path w="7869" h="2470" extrusionOk="0">
                  <a:moveTo>
                    <a:pt x="7659" y="0"/>
                  </a:moveTo>
                  <a:lnTo>
                    <a:pt x="0" y="1632"/>
                  </a:lnTo>
                  <a:lnTo>
                    <a:pt x="209" y="2469"/>
                  </a:lnTo>
                  <a:lnTo>
                    <a:pt x="7868" y="837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840056" y="622136"/>
              <a:ext cx="52461" cy="43386"/>
            </a:xfrm>
            <a:custGeom>
              <a:avLst/>
              <a:gdLst/>
              <a:ahLst/>
              <a:cxnLst/>
              <a:rect l="l" t="t" r="r" b="b"/>
              <a:pathLst>
                <a:path w="8162" h="6750" extrusionOk="0">
                  <a:moveTo>
                    <a:pt x="6516" y="1766"/>
                  </a:moveTo>
                  <a:cubicBezTo>
                    <a:pt x="6947" y="1766"/>
                    <a:pt x="7324" y="2127"/>
                    <a:pt x="7324" y="2564"/>
                  </a:cubicBezTo>
                  <a:cubicBezTo>
                    <a:pt x="7366" y="3025"/>
                    <a:pt x="7073" y="3443"/>
                    <a:pt x="6571" y="3443"/>
                  </a:cubicBezTo>
                  <a:cubicBezTo>
                    <a:pt x="6493" y="3457"/>
                    <a:pt x="6424" y="3466"/>
                    <a:pt x="6359" y="3466"/>
                  </a:cubicBezTo>
                  <a:cubicBezTo>
                    <a:pt x="6041" y="3466"/>
                    <a:pt x="5837" y="3267"/>
                    <a:pt x="5315" y="2606"/>
                  </a:cubicBezTo>
                  <a:lnTo>
                    <a:pt x="5232" y="2523"/>
                  </a:lnTo>
                  <a:lnTo>
                    <a:pt x="5692" y="2146"/>
                  </a:lnTo>
                  <a:cubicBezTo>
                    <a:pt x="5943" y="1895"/>
                    <a:pt x="6153" y="1769"/>
                    <a:pt x="6445" y="1769"/>
                  </a:cubicBezTo>
                  <a:cubicBezTo>
                    <a:pt x="6469" y="1767"/>
                    <a:pt x="6492" y="1766"/>
                    <a:pt x="6516" y="1766"/>
                  </a:cubicBezTo>
                  <a:close/>
                  <a:moveTo>
                    <a:pt x="2225" y="845"/>
                  </a:moveTo>
                  <a:cubicBezTo>
                    <a:pt x="2735" y="845"/>
                    <a:pt x="3211" y="1181"/>
                    <a:pt x="3725" y="1853"/>
                  </a:cubicBezTo>
                  <a:lnTo>
                    <a:pt x="4144" y="2397"/>
                  </a:lnTo>
                  <a:lnTo>
                    <a:pt x="1967" y="4238"/>
                  </a:lnTo>
                  <a:cubicBezTo>
                    <a:pt x="1214" y="3527"/>
                    <a:pt x="837" y="2815"/>
                    <a:pt x="754" y="2313"/>
                  </a:cubicBezTo>
                  <a:cubicBezTo>
                    <a:pt x="712" y="1560"/>
                    <a:pt x="1340" y="890"/>
                    <a:pt x="2135" y="848"/>
                  </a:cubicBezTo>
                  <a:cubicBezTo>
                    <a:pt x="2165" y="846"/>
                    <a:pt x="2195" y="845"/>
                    <a:pt x="2225" y="845"/>
                  </a:cubicBezTo>
                  <a:close/>
                  <a:moveTo>
                    <a:pt x="2334" y="0"/>
                  </a:moveTo>
                  <a:cubicBezTo>
                    <a:pt x="2256" y="0"/>
                    <a:pt x="2176" y="4"/>
                    <a:pt x="2093" y="11"/>
                  </a:cubicBezTo>
                  <a:cubicBezTo>
                    <a:pt x="879" y="53"/>
                    <a:pt x="0" y="1141"/>
                    <a:pt x="42" y="2355"/>
                  </a:cubicBezTo>
                  <a:cubicBezTo>
                    <a:pt x="84" y="3067"/>
                    <a:pt x="544" y="3904"/>
                    <a:pt x="1381" y="4741"/>
                  </a:cubicBezTo>
                  <a:lnTo>
                    <a:pt x="335" y="5661"/>
                  </a:lnTo>
                  <a:lnTo>
                    <a:pt x="419" y="6749"/>
                  </a:lnTo>
                  <a:lnTo>
                    <a:pt x="2051" y="5327"/>
                  </a:lnTo>
                  <a:cubicBezTo>
                    <a:pt x="2470" y="5703"/>
                    <a:pt x="2804" y="5996"/>
                    <a:pt x="3223" y="6289"/>
                  </a:cubicBezTo>
                  <a:lnTo>
                    <a:pt x="3725" y="5661"/>
                  </a:lnTo>
                  <a:cubicBezTo>
                    <a:pt x="3348" y="5327"/>
                    <a:pt x="2972" y="5075"/>
                    <a:pt x="2679" y="4824"/>
                  </a:cubicBezTo>
                  <a:lnTo>
                    <a:pt x="4646" y="3150"/>
                  </a:lnTo>
                  <a:cubicBezTo>
                    <a:pt x="5465" y="4126"/>
                    <a:pt x="5885" y="4410"/>
                    <a:pt x="6480" y="4410"/>
                  </a:cubicBezTo>
                  <a:cubicBezTo>
                    <a:pt x="6524" y="4410"/>
                    <a:pt x="6568" y="4409"/>
                    <a:pt x="6613" y="4406"/>
                  </a:cubicBezTo>
                  <a:cubicBezTo>
                    <a:pt x="7450" y="4364"/>
                    <a:pt x="8161" y="3611"/>
                    <a:pt x="8078" y="2690"/>
                  </a:cubicBezTo>
                  <a:cubicBezTo>
                    <a:pt x="8037" y="1715"/>
                    <a:pt x="7366" y="1056"/>
                    <a:pt x="6447" y="1056"/>
                  </a:cubicBezTo>
                  <a:cubicBezTo>
                    <a:pt x="6419" y="1056"/>
                    <a:pt x="6390" y="1056"/>
                    <a:pt x="6362" y="1058"/>
                  </a:cubicBezTo>
                  <a:cubicBezTo>
                    <a:pt x="5860" y="1058"/>
                    <a:pt x="5483" y="1309"/>
                    <a:pt x="4730" y="1895"/>
                  </a:cubicBezTo>
                  <a:lnTo>
                    <a:pt x="4646" y="1727"/>
                  </a:lnTo>
                  <a:cubicBezTo>
                    <a:pt x="3728" y="427"/>
                    <a:pt x="3160" y="0"/>
                    <a:pt x="2334" y="0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838713" y="706137"/>
              <a:ext cx="51381" cy="40712"/>
            </a:xfrm>
            <a:custGeom>
              <a:avLst/>
              <a:gdLst/>
              <a:ahLst/>
              <a:cxnLst/>
              <a:rect l="l" t="t" r="r" b="b"/>
              <a:pathLst>
                <a:path w="7994" h="6334" extrusionOk="0">
                  <a:moveTo>
                    <a:pt x="921" y="1004"/>
                  </a:moveTo>
                  <a:lnTo>
                    <a:pt x="7073" y="1842"/>
                  </a:lnTo>
                  <a:lnTo>
                    <a:pt x="6947" y="2595"/>
                  </a:lnTo>
                  <a:cubicBezTo>
                    <a:pt x="6864" y="3641"/>
                    <a:pt x="6445" y="4394"/>
                    <a:pt x="5734" y="4897"/>
                  </a:cubicBezTo>
                  <a:cubicBezTo>
                    <a:pt x="5208" y="5258"/>
                    <a:pt x="4656" y="5439"/>
                    <a:pt x="3997" y="5439"/>
                  </a:cubicBezTo>
                  <a:cubicBezTo>
                    <a:pt x="3817" y="5439"/>
                    <a:pt x="3629" y="5426"/>
                    <a:pt x="3432" y="5399"/>
                  </a:cubicBezTo>
                  <a:cubicBezTo>
                    <a:pt x="2553" y="5315"/>
                    <a:pt x="1883" y="4897"/>
                    <a:pt x="1423" y="4269"/>
                  </a:cubicBezTo>
                  <a:cubicBezTo>
                    <a:pt x="879" y="3641"/>
                    <a:pt x="670" y="2804"/>
                    <a:pt x="837" y="1758"/>
                  </a:cubicBezTo>
                  <a:lnTo>
                    <a:pt x="921" y="1004"/>
                  </a:lnTo>
                  <a:close/>
                  <a:moveTo>
                    <a:pt x="293" y="0"/>
                  </a:moveTo>
                  <a:lnTo>
                    <a:pt x="84" y="1590"/>
                  </a:lnTo>
                  <a:cubicBezTo>
                    <a:pt x="0" y="2260"/>
                    <a:pt x="0" y="2888"/>
                    <a:pt x="84" y="3348"/>
                  </a:cubicBezTo>
                  <a:cubicBezTo>
                    <a:pt x="209" y="3892"/>
                    <a:pt x="419" y="4353"/>
                    <a:pt x="795" y="4813"/>
                  </a:cubicBezTo>
                  <a:cubicBezTo>
                    <a:pt x="1423" y="5650"/>
                    <a:pt x="2260" y="6152"/>
                    <a:pt x="3348" y="6278"/>
                  </a:cubicBezTo>
                  <a:cubicBezTo>
                    <a:pt x="3587" y="6315"/>
                    <a:pt x="3820" y="6333"/>
                    <a:pt x="4047" y="6333"/>
                  </a:cubicBezTo>
                  <a:cubicBezTo>
                    <a:pt x="4853" y="6333"/>
                    <a:pt x="5583" y="6098"/>
                    <a:pt x="6236" y="5608"/>
                  </a:cubicBezTo>
                  <a:cubicBezTo>
                    <a:pt x="6696" y="5315"/>
                    <a:pt x="6989" y="4897"/>
                    <a:pt x="7282" y="4394"/>
                  </a:cubicBezTo>
                  <a:cubicBezTo>
                    <a:pt x="7533" y="3934"/>
                    <a:pt x="7701" y="3348"/>
                    <a:pt x="7784" y="2679"/>
                  </a:cubicBezTo>
                  <a:lnTo>
                    <a:pt x="7994" y="113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821763" y="751592"/>
              <a:ext cx="56498" cy="43585"/>
            </a:xfrm>
            <a:custGeom>
              <a:avLst/>
              <a:gdLst/>
              <a:ahLst/>
              <a:cxnLst/>
              <a:rect l="l" t="t" r="r" b="b"/>
              <a:pathLst>
                <a:path w="8790" h="6781" extrusionOk="0">
                  <a:moveTo>
                    <a:pt x="4186" y="2972"/>
                  </a:moveTo>
                  <a:lnTo>
                    <a:pt x="6864" y="5023"/>
                  </a:lnTo>
                  <a:lnTo>
                    <a:pt x="3516" y="5483"/>
                  </a:lnTo>
                  <a:lnTo>
                    <a:pt x="4186" y="2972"/>
                  </a:lnTo>
                  <a:close/>
                  <a:moveTo>
                    <a:pt x="1842" y="1"/>
                  </a:moveTo>
                  <a:lnTo>
                    <a:pt x="1591" y="964"/>
                  </a:lnTo>
                  <a:lnTo>
                    <a:pt x="3474" y="2428"/>
                  </a:lnTo>
                  <a:lnTo>
                    <a:pt x="2637" y="5609"/>
                  </a:lnTo>
                  <a:lnTo>
                    <a:pt x="293" y="5860"/>
                  </a:lnTo>
                  <a:lnTo>
                    <a:pt x="0" y="6781"/>
                  </a:lnTo>
                  <a:lnTo>
                    <a:pt x="8789" y="5483"/>
                  </a:lnTo>
                  <a:lnTo>
                    <a:pt x="1842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813690" y="812120"/>
              <a:ext cx="53271" cy="33899"/>
            </a:xfrm>
            <a:custGeom>
              <a:avLst/>
              <a:gdLst/>
              <a:ahLst/>
              <a:cxnLst/>
              <a:rect l="l" t="t" r="r" b="b"/>
              <a:pathLst>
                <a:path w="8288" h="5274" extrusionOk="0">
                  <a:moveTo>
                    <a:pt x="336" y="1"/>
                  </a:moveTo>
                  <a:lnTo>
                    <a:pt x="1" y="796"/>
                  </a:lnTo>
                  <a:lnTo>
                    <a:pt x="6572" y="3265"/>
                  </a:lnTo>
                  <a:lnTo>
                    <a:pt x="5944" y="5023"/>
                  </a:lnTo>
                  <a:lnTo>
                    <a:pt x="6655" y="5274"/>
                  </a:lnTo>
                  <a:lnTo>
                    <a:pt x="8287" y="963"/>
                  </a:lnTo>
                  <a:lnTo>
                    <a:pt x="7534" y="670"/>
                  </a:lnTo>
                  <a:lnTo>
                    <a:pt x="6865" y="247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787331" y="833909"/>
              <a:ext cx="57031" cy="43855"/>
            </a:xfrm>
            <a:custGeom>
              <a:avLst/>
              <a:gdLst/>
              <a:ahLst/>
              <a:cxnLst/>
              <a:rect l="l" t="t" r="r" b="b"/>
              <a:pathLst>
                <a:path w="8873" h="6823" extrusionOk="0">
                  <a:moveTo>
                    <a:pt x="4897" y="3307"/>
                  </a:moveTo>
                  <a:lnTo>
                    <a:pt x="7115" y="5860"/>
                  </a:lnTo>
                  <a:lnTo>
                    <a:pt x="7115" y="5860"/>
                  </a:lnTo>
                  <a:lnTo>
                    <a:pt x="3683" y="5650"/>
                  </a:lnTo>
                  <a:lnTo>
                    <a:pt x="4897" y="3307"/>
                  </a:lnTo>
                  <a:close/>
                  <a:moveTo>
                    <a:pt x="3139" y="0"/>
                  </a:moveTo>
                  <a:lnTo>
                    <a:pt x="2721" y="838"/>
                  </a:lnTo>
                  <a:lnTo>
                    <a:pt x="4269" y="2679"/>
                  </a:lnTo>
                  <a:lnTo>
                    <a:pt x="2805" y="5609"/>
                  </a:lnTo>
                  <a:lnTo>
                    <a:pt x="419" y="5525"/>
                  </a:lnTo>
                  <a:lnTo>
                    <a:pt x="0" y="6362"/>
                  </a:lnTo>
                  <a:lnTo>
                    <a:pt x="8873" y="6822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766082" y="924678"/>
              <a:ext cx="23139" cy="20677"/>
            </a:xfrm>
            <a:custGeom>
              <a:avLst/>
              <a:gdLst/>
              <a:ahLst/>
              <a:cxnLst/>
              <a:rect l="l" t="t" r="r" b="b"/>
              <a:pathLst>
                <a:path w="3600" h="3217" extrusionOk="0">
                  <a:moveTo>
                    <a:pt x="1758" y="1"/>
                  </a:moveTo>
                  <a:cubicBezTo>
                    <a:pt x="1280" y="1"/>
                    <a:pt x="820" y="212"/>
                    <a:pt x="502" y="652"/>
                  </a:cubicBezTo>
                  <a:cubicBezTo>
                    <a:pt x="0" y="1364"/>
                    <a:pt x="84" y="2368"/>
                    <a:pt x="837" y="2912"/>
                  </a:cubicBezTo>
                  <a:cubicBezTo>
                    <a:pt x="1109" y="3116"/>
                    <a:pt x="1442" y="3216"/>
                    <a:pt x="1779" y="3216"/>
                  </a:cubicBezTo>
                  <a:cubicBezTo>
                    <a:pt x="2273" y="3216"/>
                    <a:pt x="2774" y="3000"/>
                    <a:pt x="3097" y="2577"/>
                  </a:cubicBezTo>
                  <a:cubicBezTo>
                    <a:pt x="3599" y="1866"/>
                    <a:pt x="3432" y="861"/>
                    <a:pt x="2762" y="317"/>
                  </a:cubicBezTo>
                  <a:cubicBezTo>
                    <a:pt x="2449" y="108"/>
                    <a:pt x="2099" y="1"/>
                    <a:pt x="1758" y="1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699101" y="970307"/>
              <a:ext cx="47351" cy="47049"/>
            </a:xfrm>
            <a:custGeom>
              <a:avLst/>
              <a:gdLst/>
              <a:ahLst/>
              <a:cxnLst/>
              <a:rect l="l" t="t" r="r" b="b"/>
              <a:pathLst>
                <a:path w="7367" h="7320" extrusionOk="0">
                  <a:moveTo>
                    <a:pt x="2647" y="1"/>
                  </a:moveTo>
                  <a:cubicBezTo>
                    <a:pt x="2068" y="1"/>
                    <a:pt x="1516" y="221"/>
                    <a:pt x="1047" y="668"/>
                  </a:cubicBezTo>
                  <a:cubicBezTo>
                    <a:pt x="42" y="1588"/>
                    <a:pt x="0" y="3137"/>
                    <a:pt x="879" y="4100"/>
                  </a:cubicBezTo>
                  <a:cubicBezTo>
                    <a:pt x="1324" y="4545"/>
                    <a:pt x="1755" y="4742"/>
                    <a:pt x="2301" y="4742"/>
                  </a:cubicBezTo>
                  <a:cubicBezTo>
                    <a:pt x="2678" y="4742"/>
                    <a:pt x="3111" y="4647"/>
                    <a:pt x="3641" y="4476"/>
                  </a:cubicBezTo>
                  <a:lnTo>
                    <a:pt x="4436" y="4225"/>
                  </a:lnTo>
                  <a:cubicBezTo>
                    <a:pt x="4806" y="4109"/>
                    <a:pt x="5111" y="4046"/>
                    <a:pt x="5367" y="4046"/>
                  </a:cubicBezTo>
                  <a:cubicBezTo>
                    <a:pt x="5662" y="4046"/>
                    <a:pt x="5889" y="4129"/>
                    <a:pt x="6069" y="4309"/>
                  </a:cubicBezTo>
                  <a:cubicBezTo>
                    <a:pt x="6571" y="4853"/>
                    <a:pt x="6487" y="5648"/>
                    <a:pt x="5943" y="6108"/>
                  </a:cubicBezTo>
                  <a:cubicBezTo>
                    <a:pt x="5636" y="6332"/>
                    <a:pt x="5367" y="6462"/>
                    <a:pt x="5010" y="6462"/>
                  </a:cubicBezTo>
                  <a:cubicBezTo>
                    <a:pt x="4832" y="6462"/>
                    <a:pt x="4632" y="6429"/>
                    <a:pt x="4395" y="6360"/>
                  </a:cubicBezTo>
                  <a:lnTo>
                    <a:pt x="4060" y="7197"/>
                  </a:lnTo>
                  <a:cubicBezTo>
                    <a:pt x="4356" y="7277"/>
                    <a:pt x="4635" y="7319"/>
                    <a:pt x="4898" y="7319"/>
                  </a:cubicBezTo>
                  <a:cubicBezTo>
                    <a:pt x="5452" y="7319"/>
                    <a:pt x="5936" y="7134"/>
                    <a:pt x="6362" y="6736"/>
                  </a:cubicBezTo>
                  <a:cubicBezTo>
                    <a:pt x="7282" y="5899"/>
                    <a:pt x="7366" y="4602"/>
                    <a:pt x="6571" y="3765"/>
                  </a:cubicBezTo>
                  <a:cubicBezTo>
                    <a:pt x="6242" y="3385"/>
                    <a:pt x="5851" y="3204"/>
                    <a:pt x="5334" y="3204"/>
                  </a:cubicBezTo>
                  <a:cubicBezTo>
                    <a:pt x="4997" y="3204"/>
                    <a:pt x="4606" y="3281"/>
                    <a:pt x="4144" y="3430"/>
                  </a:cubicBezTo>
                  <a:lnTo>
                    <a:pt x="3390" y="3639"/>
                  </a:lnTo>
                  <a:cubicBezTo>
                    <a:pt x="2963" y="3800"/>
                    <a:pt x="2634" y="3876"/>
                    <a:pt x="2362" y="3876"/>
                  </a:cubicBezTo>
                  <a:cubicBezTo>
                    <a:pt x="1994" y="3876"/>
                    <a:pt x="1729" y="3736"/>
                    <a:pt x="1465" y="3472"/>
                  </a:cubicBezTo>
                  <a:cubicBezTo>
                    <a:pt x="879" y="2844"/>
                    <a:pt x="921" y="1881"/>
                    <a:pt x="1549" y="1296"/>
                  </a:cubicBezTo>
                  <a:cubicBezTo>
                    <a:pt x="1896" y="991"/>
                    <a:pt x="2255" y="845"/>
                    <a:pt x="2632" y="845"/>
                  </a:cubicBezTo>
                  <a:cubicBezTo>
                    <a:pt x="2980" y="845"/>
                    <a:pt x="3343" y="970"/>
                    <a:pt x="3725" y="1212"/>
                  </a:cubicBezTo>
                  <a:lnTo>
                    <a:pt x="4185" y="500"/>
                  </a:lnTo>
                  <a:cubicBezTo>
                    <a:pt x="3678" y="169"/>
                    <a:pt x="3153" y="1"/>
                    <a:pt x="2647" y="1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672465" y="1000690"/>
              <a:ext cx="44395" cy="50578"/>
            </a:xfrm>
            <a:custGeom>
              <a:avLst/>
              <a:gdLst/>
              <a:ahLst/>
              <a:cxnLst/>
              <a:rect l="l" t="t" r="r" b="b"/>
              <a:pathLst>
                <a:path w="6907" h="7869" extrusionOk="0">
                  <a:moveTo>
                    <a:pt x="671" y="0"/>
                  </a:moveTo>
                  <a:lnTo>
                    <a:pt x="1" y="544"/>
                  </a:lnTo>
                  <a:lnTo>
                    <a:pt x="4270" y="6069"/>
                  </a:lnTo>
                  <a:lnTo>
                    <a:pt x="2721" y="7241"/>
                  </a:lnTo>
                  <a:lnTo>
                    <a:pt x="3182" y="7868"/>
                  </a:lnTo>
                  <a:lnTo>
                    <a:pt x="6906" y="5023"/>
                  </a:lnTo>
                  <a:lnTo>
                    <a:pt x="6446" y="4395"/>
                  </a:lnTo>
                  <a:lnTo>
                    <a:pt x="4939" y="5567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626740" y="1018443"/>
              <a:ext cx="51111" cy="51021"/>
            </a:xfrm>
            <a:custGeom>
              <a:avLst/>
              <a:gdLst/>
              <a:ahLst/>
              <a:cxnLst/>
              <a:rect l="l" t="t" r="r" b="b"/>
              <a:pathLst>
                <a:path w="7952" h="7938" extrusionOk="0">
                  <a:moveTo>
                    <a:pt x="5315" y="4102"/>
                  </a:moveTo>
                  <a:lnTo>
                    <a:pt x="6696" y="6446"/>
                  </a:lnTo>
                  <a:lnTo>
                    <a:pt x="6278" y="6739"/>
                  </a:lnTo>
                  <a:cubicBezTo>
                    <a:pt x="5862" y="6992"/>
                    <a:pt x="5486" y="7120"/>
                    <a:pt x="5155" y="7120"/>
                  </a:cubicBezTo>
                  <a:cubicBezTo>
                    <a:pt x="4720" y="7120"/>
                    <a:pt x="4363" y="6898"/>
                    <a:pt x="4102" y="6446"/>
                  </a:cubicBezTo>
                  <a:cubicBezTo>
                    <a:pt x="3641" y="5692"/>
                    <a:pt x="3892" y="4939"/>
                    <a:pt x="4813" y="4353"/>
                  </a:cubicBezTo>
                  <a:lnTo>
                    <a:pt x="5315" y="4102"/>
                  </a:lnTo>
                  <a:close/>
                  <a:moveTo>
                    <a:pt x="3892" y="1"/>
                  </a:moveTo>
                  <a:lnTo>
                    <a:pt x="3139" y="503"/>
                  </a:lnTo>
                  <a:lnTo>
                    <a:pt x="4939" y="3432"/>
                  </a:lnTo>
                  <a:lnTo>
                    <a:pt x="4729" y="3516"/>
                  </a:lnTo>
                  <a:lnTo>
                    <a:pt x="921" y="1842"/>
                  </a:lnTo>
                  <a:lnTo>
                    <a:pt x="0" y="2428"/>
                  </a:lnTo>
                  <a:lnTo>
                    <a:pt x="3976" y="4102"/>
                  </a:lnTo>
                  <a:cubicBezTo>
                    <a:pt x="3097" y="4772"/>
                    <a:pt x="2846" y="5943"/>
                    <a:pt x="3474" y="6906"/>
                  </a:cubicBezTo>
                  <a:cubicBezTo>
                    <a:pt x="3864" y="7564"/>
                    <a:pt x="4409" y="7938"/>
                    <a:pt x="5119" y="7938"/>
                  </a:cubicBezTo>
                  <a:cubicBezTo>
                    <a:pt x="5629" y="7938"/>
                    <a:pt x="6223" y="7745"/>
                    <a:pt x="6906" y="7325"/>
                  </a:cubicBezTo>
                  <a:lnTo>
                    <a:pt x="7952" y="6655"/>
                  </a:lnTo>
                  <a:lnTo>
                    <a:pt x="3892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577782" y="1038079"/>
              <a:ext cx="43045" cy="57308"/>
            </a:xfrm>
            <a:custGeom>
              <a:avLst/>
              <a:gdLst/>
              <a:ahLst/>
              <a:cxnLst/>
              <a:rect l="l" t="t" r="r" b="b"/>
              <a:pathLst>
                <a:path w="6697" h="8916" extrusionOk="0">
                  <a:moveTo>
                    <a:pt x="5734" y="3725"/>
                  </a:moveTo>
                  <a:lnTo>
                    <a:pt x="5901" y="7074"/>
                  </a:lnTo>
                  <a:lnTo>
                    <a:pt x="3390" y="4814"/>
                  </a:lnTo>
                  <a:lnTo>
                    <a:pt x="5734" y="3725"/>
                  </a:lnTo>
                  <a:close/>
                  <a:moveTo>
                    <a:pt x="6445" y="1"/>
                  </a:moveTo>
                  <a:lnTo>
                    <a:pt x="5608" y="419"/>
                  </a:lnTo>
                  <a:lnTo>
                    <a:pt x="5692" y="2847"/>
                  </a:lnTo>
                  <a:lnTo>
                    <a:pt x="2721" y="4228"/>
                  </a:lnTo>
                  <a:lnTo>
                    <a:pt x="837" y="2637"/>
                  </a:lnTo>
                  <a:lnTo>
                    <a:pt x="0" y="3056"/>
                  </a:lnTo>
                  <a:lnTo>
                    <a:pt x="6696" y="8915"/>
                  </a:lnTo>
                  <a:lnTo>
                    <a:pt x="6696" y="8915"/>
                  </a:lnTo>
                  <a:lnTo>
                    <a:pt x="6445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556796" y="1062831"/>
              <a:ext cx="33635" cy="53265"/>
            </a:xfrm>
            <a:custGeom>
              <a:avLst/>
              <a:gdLst/>
              <a:ahLst/>
              <a:cxnLst/>
              <a:rect l="l" t="t" r="r" b="b"/>
              <a:pathLst>
                <a:path w="5233" h="8287" extrusionOk="0">
                  <a:moveTo>
                    <a:pt x="838" y="0"/>
                  </a:moveTo>
                  <a:lnTo>
                    <a:pt x="1" y="335"/>
                  </a:lnTo>
                  <a:lnTo>
                    <a:pt x="2386" y="6947"/>
                  </a:lnTo>
                  <a:lnTo>
                    <a:pt x="587" y="7575"/>
                  </a:lnTo>
                  <a:lnTo>
                    <a:pt x="838" y="8287"/>
                  </a:lnTo>
                  <a:lnTo>
                    <a:pt x="5232" y="6738"/>
                  </a:lnTo>
                  <a:lnTo>
                    <a:pt x="4981" y="5985"/>
                  </a:lnTo>
                  <a:lnTo>
                    <a:pt x="3223" y="6613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507304" y="1073051"/>
              <a:ext cx="37395" cy="54884"/>
            </a:xfrm>
            <a:custGeom>
              <a:avLst/>
              <a:gdLst/>
              <a:ahLst/>
              <a:cxnLst/>
              <a:rect l="l" t="t" r="r" b="b"/>
              <a:pathLst>
                <a:path w="5818" h="8539" extrusionOk="0">
                  <a:moveTo>
                    <a:pt x="3934" y="0"/>
                  </a:moveTo>
                  <a:lnTo>
                    <a:pt x="0" y="1005"/>
                  </a:lnTo>
                  <a:lnTo>
                    <a:pt x="209" y="1758"/>
                  </a:lnTo>
                  <a:lnTo>
                    <a:pt x="3265" y="1005"/>
                  </a:lnTo>
                  <a:lnTo>
                    <a:pt x="4018" y="3934"/>
                  </a:lnTo>
                  <a:lnTo>
                    <a:pt x="1005" y="4646"/>
                  </a:lnTo>
                  <a:lnTo>
                    <a:pt x="1214" y="5441"/>
                  </a:lnTo>
                  <a:lnTo>
                    <a:pt x="4227" y="4730"/>
                  </a:lnTo>
                  <a:lnTo>
                    <a:pt x="4771" y="6948"/>
                  </a:lnTo>
                  <a:lnTo>
                    <a:pt x="1716" y="7743"/>
                  </a:lnTo>
                  <a:lnTo>
                    <a:pt x="1883" y="8538"/>
                  </a:lnTo>
                  <a:lnTo>
                    <a:pt x="5818" y="7534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447586" y="1084717"/>
              <a:ext cx="51381" cy="51799"/>
            </a:xfrm>
            <a:custGeom>
              <a:avLst/>
              <a:gdLst/>
              <a:ahLst/>
              <a:cxnLst/>
              <a:rect l="l" t="t" r="r" b="b"/>
              <a:pathLst>
                <a:path w="7994" h="8059" extrusionOk="0">
                  <a:moveTo>
                    <a:pt x="3769" y="0"/>
                  </a:moveTo>
                  <a:cubicBezTo>
                    <a:pt x="3616" y="0"/>
                    <a:pt x="3462" y="9"/>
                    <a:pt x="3306" y="27"/>
                  </a:cubicBezTo>
                  <a:cubicBezTo>
                    <a:pt x="1925" y="194"/>
                    <a:pt x="753" y="1073"/>
                    <a:pt x="251" y="2287"/>
                  </a:cubicBezTo>
                  <a:cubicBezTo>
                    <a:pt x="42" y="2789"/>
                    <a:pt x="0" y="3459"/>
                    <a:pt x="126" y="4254"/>
                  </a:cubicBezTo>
                  <a:lnTo>
                    <a:pt x="126" y="4463"/>
                  </a:lnTo>
                  <a:lnTo>
                    <a:pt x="3348" y="4045"/>
                  </a:lnTo>
                  <a:lnTo>
                    <a:pt x="3306" y="3249"/>
                  </a:lnTo>
                  <a:lnTo>
                    <a:pt x="1005" y="3542"/>
                  </a:lnTo>
                  <a:cubicBezTo>
                    <a:pt x="879" y="2119"/>
                    <a:pt x="2051" y="948"/>
                    <a:pt x="3390" y="822"/>
                  </a:cubicBezTo>
                  <a:cubicBezTo>
                    <a:pt x="3516" y="806"/>
                    <a:pt x="3643" y="798"/>
                    <a:pt x="3769" y="798"/>
                  </a:cubicBezTo>
                  <a:cubicBezTo>
                    <a:pt x="5273" y="798"/>
                    <a:pt x="6713" y="1924"/>
                    <a:pt x="6906" y="3584"/>
                  </a:cubicBezTo>
                  <a:cubicBezTo>
                    <a:pt x="7115" y="5342"/>
                    <a:pt x="5901" y="6974"/>
                    <a:pt x="4143" y="7183"/>
                  </a:cubicBezTo>
                  <a:cubicBezTo>
                    <a:pt x="4003" y="7200"/>
                    <a:pt x="3868" y="7209"/>
                    <a:pt x="3736" y="7209"/>
                  </a:cubicBezTo>
                  <a:cubicBezTo>
                    <a:pt x="2882" y="7209"/>
                    <a:pt x="2179" y="6851"/>
                    <a:pt x="1381" y="6053"/>
                  </a:cubicBezTo>
                  <a:lnTo>
                    <a:pt x="795" y="6723"/>
                  </a:lnTo>
                  <a:cubicBezTo>
                    <a:pt x="1755" y="7648"/>
                    <a:pt x="2625" y="8059"/>
                    <a:pt x="3660" y="8059"/>
                  </a:cubicBezTo>
                  <a:cubicBezTo>
                    <a:pt x="3844" y="8059"/>
                    <a:pt x="4032" y="8046"/>
                    <a:pt x="4227" y="8020"/>
                  </a:cubicBezTo>
                  <a:cubicBezTo>
                    <a:pt x="6445" y="7769"/>
                    <a:pt x="7994" y="5760"/>
                    <a:pt x="7743" y="3542"/>
                  </a:cubicBezTo>
                  <a:cubicBezTo>
                    <a:pt x="7509" y="1483"/>
                    <a:pt x="5760" y="0"/>
                    <a:pt x="3769" y="0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398358" y="1088117"/>
              <a:ext cx="38739" cy="50578"/>
            </a:xfrm>
            <a:custGeom>
              <a:avLst/>
              <a:gdLst/>
              <a:ahLst/>
              <a:cxnLst/>
              <a:rect l="l" t="t" r="r" b="b"/>
              <a:pathLst>
                <a:path w="6027" h="7869" extrusionOk="0">
                  <a:moveTo>
                    <a:pt x="2637" y="0"/>
                  </a:moveTo>
                  <a:lnTo>
                    <a:pt x="2637" y="3348"/>
                  </a:lnTo>
                  <a:lnTo>
                    <a:pt x="0" y="7826"/>
                  </a:lnTo>
                  <a:lnTo>
                    <a:pt x="1005" y="7826"/>
                  </a:lnTo>
                  <a:lnTo>
                    <a:pt x="3055" y="4353"/>
                  </a:lnTo>
                  <a:lnTo>
                    <a:pt x="5064" y="7868"/>
                  </a:lnTo>
                  <a:lnTo>
                    <a:pt x="6027" y="7868"/>
                  </a:lnTo>
                  <a:lnTo>
                    <a:pt x="3474" y="3432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329494" y="1096807"/>
              <a:ext cx="22599" cy="20799"/>
            </a:xfrm>
            <a:custGeom>
              <a:avLst/>
              <a:gdLst/>
              <a:ahLst/>
              <a:cxnLst/>
              <a:rect l="l" t="t" r="r" b="b"/>
              <a:pathLst>
                <a:path w="3516" h="3236" extrusionOk="0">
                  <a:moveTo>
                    <a:pt x="1750" y="1"/>
                  </a:moveTo>
                  <a:cubicBezTo>
                    <a:pt x="988" y="1"/>
                    <a:pt x="316" y="549"/>
                    <a:pt x="168" y="1327"/>
                  </a:cubicBezTo>
                  <a:cubicBezTo>
                    <a:pt x="0" y="2205"/>
                    <a:pt x="586" y="3042"/>
                    <a:pt x="1465" y="3210"/>
                  </a:cubicBezTo>
                  <a:cubicBezTo>
                    <a:pt x="1561" y="3227"/>
                    <a:pt x="1656" y="3236"/>
                    <a:pt x="1750" y="3236"/>
                  </a:cubicBezTo>
                  <a:cubicBezTo>
                    <a:pt x="2553" y="3236"/>
                    <a:pt x="3236" y="2620"/>
                    <a:pt x="3348" y="1871"/>
                  </a:cubicBezTo>
                  <a:cubicBezTo>
                    <a:pt x="3516" y="1034"/>
                    <a:pt x="2930" y="197"/>
                    <a:pt x="2051" y="29"/>
                  </a:cubicBezTo>
                  <a:cubicBezTo>
                    <a:pt x="1950" y="10"/>
                    <a:pt x="1849" y="1"/>
                    <a:pt x="1750" y="1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246104" y="1059064"/>
              <a:ext cx="41432" cy="55688"/>
            </a:xfrm>
            <a:custGeom>
              <a:avLst/>
              <a:gdLst/>
              <a:ahLst/>
              <a:cxnLst/>
              <a:rect l="l" t="t" r="r" b="b"/>
              <a:pathLst>
                <a:path w="6446" h="8664" extrusionOk="0">
                  <a:moveTo>
                    <a:pt x="2637" y="0"/>
                  </a:moveTo>
                  <a:lnTo>
                    <a:pt x="2386" y="753"/>
                  </a:lnTo>
                  <a:lnTo>
                    <a:pt x="5357" y="1800"/>
                  </a:lnTo>
                  <a:lnTo>
                    <a:pt x="4353" y="4687"/>
                  </a:lnTo>
                  <a:lnTo>
                    <a:pt x="1465" y="3641"/>
                  </a:lnTo>
                  <a:lnTo>
                    <a:pt x="1214" y="4436"/>
                  </a:lnTo>
                  <a:lnTo>
                    <a:pt x="4102" y="5483"/>
                  </a:lnTo>
                  <a:lnTo>
                    <a:pt x="3307" y="7659"/>
                  </a:lnTo>
                  <a:lnTo>
                    <a:pt x="335" y="6613"/>
                  </a:lnTo>
                  <a:lnTo>
                    <a:pt x="0" y="7324"/>
                  </a:lnTo>
                  <a:lnTo>
                    <a:pt x="3851" y="8663"/>
                  </a:lnTo>
                  <a:lnTo>
                    <a:pt x="6446" y="1339"/>
                  </a:lnTo>
                  <a:lnTo>
                    <a:pt x="2637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193379" y="1037005"/>
              <a:ext cx="53535" cy="59994"/>
            </a:xfrm>
            <a:custGeom>
              <a:avLst/>
              <a:gdLst/>
              <a:ahLst/>
              <a:cxnLst/>
              <a:rect l="l" t="t" r="r" b="b"/>
              <a:pathLst>
                <a:path w="8329" h="9334" extrusionOk="0">
                  <a:moveTo>
                    <a:pt x="3307" y="0"/>
                  </a:moveTo>
                  <a:lnTo>
                    <a:pt x="3558" y="4604"/>
                  </a:lnTo>
                  <a:lnTo>
                    <a:pt x="1" y="7031"/>
                  </a:lnTo>
                  <a:lnTo>
                    <a:pt x="879" y="7450"/>
                  </a:lnTo>
                  <a:lnTo>
                    <a:pt x="3683" y="5567"/>
                  </a:lnTo>
                  <a:lnTo>
                    <a:pt x="3809" y="8915"/>
                  </a:lnTo>
                  <a:lnTo>
                    <a:pt x="4730" y="9333"/>
                  </a:lnTo>
                  <a:lnTo>
                    <a:pt x="4479" y="5022"/>
                  </a:lnTo>
                  <a:lnTo>
                    <a:pt x="8329" y="2428"/>
                  </a:lnTo>
                  <a:lnTo>
                    <a:pt x="7450" y="2009"/>
                  </a:lnTo>
                  <a:lnTo>
                    <a:pt x="4395" y="4102"/>
                  </a:lnTo>
                  <a:lnTo>
                    <a:pt x="4186" y="419"/>
                  </a:lnTo>
                  <a:lnTo>
                    <a:pt x="3307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151414" y="1023283"/>
              <a:ext cx="46278" cy="45468"/>
            </a:xfrm>
            <a:custGeom>
              <a:avLst/>
              <a:gdLst/>
              <a:ahLst/>
              <a:cxnLst/>
              <a:rect l="l" t="t" r="r" b="b"/>
              <a:pathLst>
                <a:path w="7200" h="7074" extrusionOk="0">
                  <a:moveTo>
                    <a:pt x="2516" y="2881"/>
                  </a:moveTo>
                  <a:cubicBezTo>
                    <a:pt x="2847" y="2881"/>
                    <a:pt x="3215" y="3009"/>
                    <a:pt x="3600" y="3265"/>
                  </a:cubicBezTo>
                  <a:lnTo>
                    <a:pt x="4186" y="3600"/>
                  </a:lnTo>
                  <a:lnTo>
                    <a:pt x="2721" y="5986"/>
                  </a:lnTo>
                  <a:lnTo>
                    <a:pt x="2177" y="5609"/>
                  </a:lnTo>
                  <a:cubicBezTo>
                    <a:pt x="1214" y="4981"/>
                    <a:pt x="1005" y="4312"/>
                    <a:pt x="1466" y="3516"/>
                  </a:cubicBezTo>
                  <a:cubicBezTo>
                    <a:pt x="1725" y="3093"/>
                    <a:pt x="2089" y="2881"/>
                    <a:pt x="2516" y="2881"/>
                  </a:cubicBezTo>
                  <a:close/>
                  <a:moveTo>
                    <a:pt x="6446" y="1"/>
                  </a:moveTo>
                  <a:lnTo>
                    <a:pt x="4604" y="2889"/>
                  </a:lnTo>
                  <a:lnTo>
                    <a:pt x="3977" y="2470"/>
                  </a:lnTo>
                  <a:cubicBezTo>
                    <a:pt x="3458" y="2142"/>
                    <a:pt x="2939" y="1977"/>
                    <a:pt x="2456" y="1977"/>
                  </a:cubicBezTo>
                  <a:cubicBezTo>
                    <a:pt x="1770" y="1977"/>
                    <a:pt x="1154" y="2309"/>
                    <a:pt x="712" y="2972"/>
                  </a:cubicBezTo>
                  <a:cubicBezTo>
                    <a:pt x="1" y="4144"/>
                    <a:pt x="377" y="5358"/>
                    <a:pt x="1842" y="6279"/>
                  </a:cubicBezTo>
                  <a:lnTo>
                    <a:pt x="3014" y="7074"/>
                  </a:lnTo>
                  <a:lnTo>
                    <a:pt x="7199" y="545"/>
                  </a:lnTo>
                  <a:lnTo>
                    <a:pt x="6446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107565" y="984011"/>
              <a:ext cx="51928" cy="55154"/>
            </a:xfrm>
            <a:custGeom>
              <a:avLst/>
              <a:gdLst/>
              <a:ahLst/>
              <a:cxnLst/>
              <a:rect l="l" t="t" r="r" b="b"/>
              <a:pathLst>
                <a:path w="8079" h="8581" extrusionOk="0">
                  <a:moveTo>
                    <a:pt x="4939" y="1"/>
                  </a:moveTo>
                  <a:lnTo>
                    <a:pt x="4395" y="628"/>
                  </a:lnTo>
                  <a:lnTo>
                    <a:pt x="6865" y="2595"/>
                  </a:lnTo>
                  <a:lnTo>
                    <a:pt x="4939" y="4981"/>
                  </a:lnTo>
                  <a:lnTo>
                    <a:pt x="2596" y="3014"/>
                  </a:lnTo>
                  <a:lnTo>
                    <a:pt x="2052" y="3642"/>
                  </a:lnTo>
                  <a:lnTo>
                    <a:pt x="4395" y="5609"/>
                  </a:lnTo>
                  <a:lnTo>
                    <a:pt x="2931" y="7366"/>
                  </a:lnTo>
                  <a:lnTo>
                    <a:pt x="503" y="5358"/>
                  </a:lnTo>
                  <a:lnTo>
                    <a:pt x="1" y="6027"/>
                  </a:lnTo>
                  <a:lnTo>
                    <a:pt x="3140" y="8580"/>
                  </a:lnTo>
                  <a:lnTo>
                    <a:pt x="8078" y="2554"/>
                  </a:lnTo>
                  <a:lnTo>
                    <a:pt x="4939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072060" y="947695"/>
              <a:ext cx="50038" cy="55424"/>
            </a:xfrm>
            <a:custGeom>
              <a:avLst/>
              <a:gdLst/>
              <a:ahLst/>
              <a:cxnLst/>
              <a:rect l="l" t="t" r="r" b="b"/>
              <a:pathLst>
                <a:path w="7785" h="8623" extrusionOk="0">
                  <a:moveTo>
                    <a:pt x="2510" y="4453"/>
                  </a:moveTo>
                  <a:cubicBezTo>
                    <a:pt x="2920" y="4453"/>
                    <a:pt x="3358" y="4679"/>
                    <a:pt x="3809" y="5106"/>
                  </a:cubicBezTo>
                  <a:lnTo>
                    <a:pt x="4186" y="5483"/>
                  </a:lnTo>
                  <a:lnTo>
                    <a:pt x="2177" y="7408"/>
                  </a:lnTo>
                  <a:lnTo>
                    <a:pt x="1842" y="7074"/>
                  </a:lnTo>
                  <a:cubicBezTo>
                    <a:pt x="1047" y="6236"/>
                    <a:pt x="921" y="5483"/>
                    <a:pt x="1633" y="4855"/>
                  </a:cubicBezTo>
                  <a:cubicBezTo>
                    <a:pt x="1904" y="4584"/>
                    <a:pt x="2199" y="4453"/>
                    <a:pt x="2510" y="4453"/>
                  </a:cubicBezTo>
                  <a:close/>
                  <a:moveTo>
                    <a:pt x="4646" y="1"/>
                  </a:moveTo>
                  <a:lnTo>
                    <a:pt x="3851" y="4228"/>
                  </a:lnTo>
                  <a:cubicBezTo>
                    <a:pt x="3429" y="3846"/>
                    <a:pt x="2950" y="3667"/>
                    <a:pt x="2473" y="3667"/>
                  </a:cubicBezTo>
                  <a:cubicBezTo>
                    <a:pt x="1955" y="3667"/>
                    <a:pt x="1440" y="3878"/>
                    <a:pt x="1005" y="4269"/>
                  </a:cubicBezTo>
                  <a:cubicBezTo>
                    <a:pt x="1" y="5190"/>
                    <a:pt x="1" y="6362"/>
                    <a:pt x="1298" y="7743"/>
                  </a:cubicBezTo>
                  <a:lnTo>
                    <a:pt x="2177" y="8622"/>
                  </a:lnTo>
                  <a:lnTo>
                    <a:pt x="7785" y="3223"/>
                  </a:lnTo>
                  <a:lnTo>
                    <a:pt x="7157" y="2595"/>
                  </a:lnTo>
                  <a:lnTo>
                    <a:pt x="4688" y="4981"/>
                  </a:lnTo>
                  <a:lnTo>
                    <a:pt x="4562" y="4814"/>
                  </a:lnTo>
                  <a:lnTo>
                    <a:pt x="5399" y="712"/>
                  </a:lnTo>
                  <a:lnTo>
                    <a:pt x="4646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045431" y="926446"/>
              <a:ext cx="42775" cy="35782"/>
            </a:xfrm>
            <a:custGeom>
              <a:avLst/>
              <a:gdLst/>
              <a:ahLst/>
              <a:cxnLst/>
              <a:rect l="l" t="t" r="r" b="b"/>
              <a:pathLst>
                <a:path w="6655" h="5567" extrusionOk="0">
                  <a:moveTo>
                    <a:pt x="6111" y="0"/>
                  </a:moveTo>
                  <a:lnTo>
                    <a:pt x="0" y="4855"/>
                  </a:lnTo>
                  <a:lnTo>
                    <a:pt x="544" y="5567"/>
                  </a:lnTo>
                  <a:lnTo>
                    <a:pt x="6655" y="670"/>
                  </a:lnTo>
                  <a:lnTo>
                    <a:pt x="6111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13152" y="884481"/>
              <a:ext cx="56228" cy="48695"/>
            </a:xfrm>
            <a:custGeom>
              <a:avLst/>
              <a:gdLst/>
              <a:ahLst/>
              <a:cxnLst/>
              <a:rect l="l" t="t" r="r" b="b"/>
              <a:pathLst>
                <a:path w="8748" h="7576" extrusionOk="0">
                  <a:moveTo>
                    <a:pt x="6529" y="1"/>
                  </a:moveTo>
                  <a:lnTo>
                    <a:pt x="5859" y="419"/>
                  </a:lnTo>
                  <a:lnTo>
                    <a:pt x="7575" y="3098"/>
                  </a:lnTo>
                  <a:lnTo>
                    <a:pt x="5022" y="4772"/>
                  </a:lnTo>
                  <a:lnTo>
                    <a:pt x="3348" y="2177"/>
                  </a:lnTo>
                  <a:lnTo>
                    <a:pt x="2679" y="2595"/>
                  </a:lnTo>
                  <a:lnTo>
                    <a:pt x="4353" y="5190"/>
                  </a:lnTo>
                  <a:lnTo>
                    <a:pt x="2428" y="6446"/>
                  </a:lnTo>
                  <a:lnTo>
                    <a:pt x="670" y="3767"/>
                  </a:lnTo>
                  <a:lnTo>
                    <a:pt x="0" y="4186"/>
                  </a:lnTo>
                  <a:lnTo>
                    <a:pt x="2218" y="7576"/>
                  </a:lnTo>
                  <a:lnTo>
                    <a:pt x="8747" y="3391"/>
                  </a:lnTo>
                  <a:lnTo>
                    <a:pt x="6529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979253" y="823150"/>
              <a:ext cx="64571" cy="63221"/>
            </a:xfrm>
            <a:custGeom>
              <a:avLst/>
              <a:gdLst/>
              <a:ahLst/>
              <a:cxnLst/>
              <a:rect l="l" t="t" r="r" b="b"/>
              <a:pathLst>
                <a:path w="10046" h="9836" extrusionOk="0">
                  <a:moveTo>
                    <a:pt x="7367" y="0"/>
                  </a:moveTo>
                  <a:lnTo>
                    <a:pt x="1" y="3474"/>
                  </a:lnTo>
                  <a:lnTo>
                    <a:pt x="336" y="4269"/>
                  </a:lnTo>
                  <a:lnTo>
                    <a:pt x="5860" y="1674"/>
                  </a:lnTo>
                  <a:lnTo>
                    <a:pt x="2679" y="9836"/>
                  </a:lnTo>
                  <a:lnTo>
                    <a:pt x="10045" y="6446"/>
                  </a:lnTo>
                  <a:lnTo>
                    <a:pt x="9669" y="5650"/>
                  </a:lnTo>
                  <a:lnTo>
                    <a:pt x="4228" y="816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960427" y="768541"/>
              <a:ext cx="55418" cy="46239"/>
            </a:xfrm>
            <a:custGeom>
              <a:avLst/>
              <a:gdLst/>
              <a:ahLst/>
              <a:cxnLst/>
              <a:rect l="l" t="t" r="r" b="b"/>
              <a:pathLst>
                <a:path w="8622" h="7194" extrusionOk="0">
                  <a:moveTo>
                    <a:pt x="6571" y="1"/>
                  </a:moveTo>
                  <a:lnTo>
                    <a:pt x="5525" y="294"/>
                  </a:lnTo>
                  <a:cubicBezTo>
                    <a:pt x="6445" y="754"/>
                    <a:pt x="6948" y="1465"/>
                    <a:pt x="7199" y="2219"/>
                  </a:cubicBezTo>
                  <a:cubicBezTo>
                    <a:pt x="7701" y="3809"/>
                    <a:pt x="6780" y="5651"/>
                    <a:pt x="5022" y="6153"/>
                  </a:cubicBezTo>
                  <a:cubicBezTo>
                    <a:pt x="4711" y="6254"/>
                    <a:pt x="4394" y="6302"/>
                    <a:pt x="4081" y="6302"/>
                  </a:cubicBezTo>
                  <a:cubicBezTo>
                    <a:pt x="2711" y="6302"/>
                    <a:pt x="1421" y="5389"/>
                    <a:pt x="1047" y="4060"/>
                  </a:cubicBezTo>
                  <a:cubicBezTo>
                    <a:pt x="837" y="3265"/>
                    <a:pt x="879" y="2428"/>
                    <a:pt x="1339" y="1549"/>
                  </a:cubicBezTo>
                  <a:lnTo>
                    <a:pt x="1339" y="1549"/>
                  </a:lnTo>
                  <a:lnTo>
                    <a:pt x="293" y="1884"/>
                  </a:lnTo>
                  <a:cubicBezTo>
                    <a:pt x="42" y="2721"/>
                    <a:pt x="0" y="3558"/>
                    <a:pt x="251" y="4311"/>
                  </a:cubicBezTo>
                  <a:cubicBezTo>
                    <a:pt x="769" y="6037"/>
                    <a:pt x="2426" y="7194"/>
                    <a:pt x="4165" y="7194"/>
                  </a:cubicBezTo>
                  <a:cubicBezTo>
                    <a:pt x="4534" y="7194"/>
                    <a:pt x="4907" y="7142"/>
                    <a:pt x="5274" y="7032"/>
                  </a:cubicBezTo>
                  <a:cubicBezTo>
                    <a:pt x="7492" y="6362"/>
                    <a:pt x="8622" y="4102"/>
                    <a:pt x="7994" y="2009"/>
                  </a:cubicBezTo>
                  <a:cubicBezTo>
                    <a:pt x="7743" y="1256"/>
                    <a:pt x="7282" y="545"/>
                    <a:pt x="6571" y="1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948587" y="722540"/>
              <a:ext cx="53811" cy="34175"/>
            </a:xfrm>
            <a:custGeom>
              <a:avLst/>
              <a:gdLst/>
              <a:ahLst/>
              <a:cxnLst/>
              <a:rect l="l" t="t" r="r" b="b"/>
              <a:pathLst>
                <a:path w="8372" h="5317" extrusionOk="0">
                  <a:moveTo>
                    <a:pt x="7701" y="1"/>
                  </a:moveTo>
                  <a:lnTo>
                    <a:pt x="6906" y="168"/>
                  </a:lnTo>
                  <a:lnTo>
                    <a:pt x="7450" y="3265"/>
                  </a:lnTo>
                  <a:lnTo>
                    <a:pt x="4437" y="3809"/>
                  </a:lnTo>
                  <a:lnTo>
                    <a:pt x="3935" y="754"/>
                  </a:lnTo>
                  <a:lnTo>
                    <a:pt x="3140" y="922"/>
                  </a:lnTo>
                  <a:lnTo>
                    <a:pt x="3684" y="3935"/>
                  </a:lnTo>
                  <a:lnTo>
                    <a:pt x="1382" y="4354"/>
                  </a:lnTo>
                  <a:lnTo>
                    <a:pt x="838" y="1298"/>
                  </a:lnTo>
                  <a:lnTo>
                    <a:pt x="1" y="1340"/>
                  </a:lnTo>
                  <a:lnTo>
                    <a:pt x="670" y="5316"/>
                  </a:lnTo>
                  <a:lnTo>
                    <a:pt x="8371" y="3977"/>
                  </a:lnTo>
                  <a:lnTo>
                    <a:pt x="7701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958814" y="656369"/>
              <a:ext cx="20716" cy="20986"/>
            </a:xfrm>
            <a:custGeom>
              <a:avLst/>
              <a:gdLst/>
              <a:ahLst/>
              <a:cxnLst/>
              <a:rect l="l" t="t" r="r" b="b"/>
              <a:pathLst>
                <a:path w="3223" h="3265" extrusionOk="0">
                  <a:moveTo>
                    <a:pt x="1590" y="1"/>
                  </a:moveTo>
                  <a:cubicBezTo>
                    <a:pt x="712" y="1"/>
                    <a:pt x="0" y="754"/>
                    <a:pt x="0" y="1633"/>
                  </a:cubicBezTo>
                  <a:cubicBezTo>
                    <a:pt x="0" y="2512"/>
                    <a:pt x="712" y="3223"/>
                    <a:pt x="1590" y="3265"/>
                  </a:cubicBezTo>
                  <a:cubicBezTo>
                    <a:pt x="2469" y="3265"/>
                    <a:pt x="3223" y="2512"/>
                    <a:pt x="3223" y="1633"/>
                  </a:cubicBezTo>
                  <a:cubicBezTo>
                    <a:pt x="3223" y="754"/>
                    <a:pt x="2469" y="1"/>
                    <a:pt x="1590" y="1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949397" y="569482"/>
              <a:ext cx="54075" cy="36322"/>
            </a:xfrm>
            <a:custGeom>
              <a:avLst/>
              <a:gdLst/>
              <a:ahLst/>
              <a:cxnLst/>
              <a:rect l="l" t="t" r="r" b="b"/>
              <a:pathLst>
                <a:path w="8413" h="5651" extrusionOk="0">
                  <a:moveTo>
                    <a:pt x="712" y="1"/>
                  </a:moveTo>
                  <a:lnTo>
                    <a:pt x="0" y="4228"/>
                  </a:lnTo>
                  <a:lnTo>
                    <a:pt x="7659" y="5650"/>
                  </a:lnTo>
                  <a:lnTo>
                    <a:pt x="8412" y="1382"/>
                  </a:lnTo>
                  <a:lnTo>
                    <a:pt x="7324" y="1172"/>
                  </a:lnTo>
                  <a:lnTo>
                    <a:pt x="6780" y="4269"/>
                  </a:lnTo>
                  <a:lnTo>
                    <a:pt x="4227" y="3809"/>
                  </a:lnTo>
                  <a:lnTo>
                    <a:pt x="4730" y="838"/>
                  </a:lnTo>
                  <a:lnTo>
                    <a:pt x="3641" y="628"/>
                  </a:lnTo>
                  <a:lnTo>
                    <a:pt x="3139" y="3600"/>
                  </a:lnTo>
                  <a:lnTo>
                    <a:pt x="1298" y="3265"/>
                  </a:lnTo>
                  <a:lnTo>
                    <a:pt x="1800" y="210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956390" y="503311"/>
              <a:ext cx="67257" cy="57031"/>
            </a:xfrm>
            <a:custGeom>
              <a:avLst/>
              <a:gdLst/>
              <a:ahLst/>
              <a:cxnLst/>
              <a:rect l="l" t="t" r="r" b="b"/>
              <a:pathLst>
                <a:path w="10464" h="8873" extrusionOk="0">
                  <a:moveTo>
                    <a:pt x="2553" y="0"/>
                  </a:moveTo>
                  <a:lnTo>
                    <a:pt x="2177" y="1130"/>
                  </a:lnTo>
                  <a:lnTo>
                    <a:pt x="7366" y="2720"/>
                  </a:lnTo>
                  <a:lnTo>
                    <a:pt x="0" y="6362"/>
                  </a:lnTo>
                  <a:lnTo>
                    <a:pt x="7952" y="8873"/>
                  </a:lnTo>
                  <a:lnTo>
                    <a:pt x="8329" y="7701"/>
                  </a:lnTo>
                  <a:lnTo>
                    <a:pt x="3097" y="6110"/>
                  </a:lnTo>
                  <a:lnTo>
                    <a:pt x="10463" y="246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986246" y="441440"/>
              <a:ext cx="57308" cy="51632"/>
            </a:xfrm>
            <a:custGeom>
              <a:avLst/>
              <a:gdLst/>
              <a:ahLst/>
              <a:cxnLst/>
              <a:rect l="l" t="t" r="r" b="b"/>
              <a:pathLst>
                <a:path w="8916" h="8033" extrusionOk="0">
                  <a:moveTo>
                    <a:pt x="3809" y="0"/>
                  </a:moveTo>
                  <a:cubicBezTo>
                    <a:pt x="2345" y="377"/>
                    <a:pt x="1591" y="1047"/>
                    <a:pt x="1005" y="2177"/>
                  </a:cubicBezTo>
                  <a:cubicBezTo>
                    <a:pt x="1" y="4144"/>
                    <a:pt x="796" y="6613"/>
                    <a:pt x="2889" y="7617"/>
                  </a:cubicBezTo>
                  <a:cubicBezTo>
                    <a:pt x="3463" y="7898"/>
                    <a:pt x="4076" y="8033"/>
                    <a:pt x="4680" y="8033"/>
                  </a:cubicBezTo>
                  <a:cubicBezTo>
                    <a:pt x="6145" y="8033"/>
                    <a:pt x="7552" y="7240"/>
                    <a:pt x="8204" y="5818"/>
                  </a:cubicBezTo>
                  <a:cubicBezTo>
                    <a:pt x="8915" y="4478"/>
                    <a:pt x="8748" y="2846"/>
                    <a:pt x="7576" y="1674"/>
                  </a:cubicBezTo>
                  <a:cubicBezTo>
                    <a:pt x="7283" y="1340"/>
                    <a:pt x="6823" y="1047"/>
                    <a:pt x="6279" y="795"/>
                  </a:cubicBezTo>
                  <a:lnTo>
                    <a:pt x="6069" y="712"/>
                  </a:lnTo>
                  <a:lnTo>
                    <a:pt x="4646" y="3599"/>
                  </a:lnTo>
                  <a:lnTo>
                    <a:pt x="5651" y="4060"/>
                  </a:lnTo>
                  <a:lnTo>
                    <a:pt x="6488" y="2302"/>
                  </a:lnTo>
                  <a:cubicBezTo>
                    <a:pt x="7451" y="2888"/>
                    <a:pt x="7785" y="4269"/>
                    <a:pt x="7283" y="5315"/>
                  </a:cubicBezTo>
                  <a:cubicBezTo>
                    <a:pt x="6827" y="6228"/>
                    <a:pt x="5795" y="6853"/>
                    <a:pt x="4671" y="6853"/>
                  </a:cubicBezTo>
                  <a:cubicBezTo>
                    <a:pt x="4249" y="6853"/>
                    <a:pt x="3814" y="6765"/>
                    <a:pt x="3391" y="6571"/>
                  </a:cubicBezTo>
                  <a:cubicBezTo>
                    <a:pt x="1926" y="5818"/>
                    <a:pt x="1298" y="4102"/>
                    <a:pt x="2052" y="2637"/>
                  </a:cubicBezTo>
                  <a:cubicBezTo>
                    <a:pt x="2428" y="1842"/>
                    <a:pt x="3140" y="1340"/>
                    <a:pt x="4186" y="1130"/>
                  </a:cubicBezTo>
                  <a:lnTo>
                    <a:pt x="3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016108" y="408891"/>
              <a:ext cx="46542" cy="33359"/>
            </a:xfrm>
            <a:custGeom>
              <a:avLst/>
              <a:gdLst/>
              <a:ahLst/>
              <a:cxnLst/>
              <a:rect l="l" t="t" r="r" b="b"/>
              <a:pathLst>
                <a:path w="7241" h="5190" extrusionOk="0">
                  <a:moveTo>
                    <a:pt x="628" y="0"/>
                  </a:moveTo>
                  <a:lnTo>
                    <a:pt x="0" y="1005"/>
                  </a:lnTo>
                  <a:lnTo>
                    <a:pt x="6613" y="5190"/>
                  </a:lnTo>
                  <a:lnTo>
                    <a:pt x="7241" y="4185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031978" y="352399"/>
              <a:ext cx="71294" cy="65914"/>
            </a:xfrm>
            <a:custGeom>
              <a:avLst/>
              <a:gdLst/>
              <a:ahLst/>
              <a:cxnLst/>
              <a:rect l="l" t="t" r="r" b="b"/>
              <a:pathLst>
                <a:path w="11092" h="10255" extrusionOk="0">
                  <a:moveTo>
                    <a:pt x="4646" y="0"/>
                  </a:moveTo>
                  <a:lnTo>
                    <a:pt x="3935" y="963"/>
                  </a:lnTo>
                  <a:lnTo>
                    <a:pt x="8162" y="4353"/>
                  </a:lnTo>
                  <a:lnTo>
                    <a:pt x="1" y="5106"/>
                  </a:lnTo>
                  <a:lnTo>
                    <a:pt x="6488" y="10254"/>
                  </a:lnTo>
                  <a:lnTo>
                    <a:pt x="7157" y="9333"/>
                  </a:lnTo>
                  <a:lnTo>
                    <a:pt x="2930" y="5943"/>
                  </a:lnTo>
                  <a:lnTo>
                    <a:pt x="11091" y="5190"/>
                  </a:lnTo>
                  <a:lnTo>
                    <a:pt x="4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080666" y="314201"/>
              <a:ext cx="54884" cy="55154"/>
            </a:xfrm>
            <a:custGeom>
              <a:avLst/>
              <a:gdLst/>
              <a:ahLst/>
              <a:cxnLst/>
              <a:rect l="l" t="t" r="r" b="b"/>
              <a:pathLst>
                <a:path w="8539" h="8581" extrusionOk="0">
                  <a:moveTo>
                    <a:pt x="3098" y="1"/>
                  </a:moveTo>
                  <a:lnTo>
                    <a:pt x="1" y="2972"/>
                  </a:lnTo>
                  <a:lnTo>
                    <a:pt x="5442" y="8580"/>
                  </a:lnTo>
                  <a:lnTo>
                    <a:pt x="8539" y="5609"/>
                  </a:lnTo>
                  <a:lnTo>
                    <a:pt x="7743" y="4813"/>
                  </a:lnTo>
                  <a:lnTo>
                    <a:pt x="5525" y="6948"/>
                  </a:lnTo>
                  <a:lnTo>
                    <a:pt x="3726" y="5065"/>
                  </a:lnTo>
                  <a:lnTo>
                    <a:pt x="5944" y="2972"/>
                  </a:lnTo>
                  <a:lnTo>
                    <a:pt x="5149" y="2177"/>
                  </a:lnTo>
                  <a:lnTo>
                    <a:pt x="2930" y="4269"/>
                  </a:lnTo>
                  <a:lnTo>
                    <a:pt x="1633" y="2930"/>
                  </a:lnTo>
                  <a:lnTo>
                    <a:pt x="3893" y="796"/>
                  </a:lnTo>
                  <a:lnTo>
                    <a:pt x="30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119135" y="281652"/>
              <a:ext cx="52461" cy="56498"/>
            </a:xfrm>
            <a:custGeom>
              <a:avLst/>
              <a:gdLst/>
              <a:ahLst/>
              <a:cxnLst/>
              <a:rect l="l" t="t" r="r" b="b"/>
              <a:pathLst>
                <a:path w="8162" h="8790" extrusionOk="0">
                  <a:moveTo>
                    <a:pt x="3391" y="1"/>
                  </a:moveTo>
                  <a:lnTo>
                    <a:pt x="1" y="2595"/>
                  </a:lnTo>
                  <a:lnTo>
                    <a:pt x="4772" y="8789"/>
                  </a:lnTo>
                  <a:lnTo>
                    <a:pt x="8162" y="6153"/>
                  </a:lnTo>
                  <a:lnTo>
                    <a:pt x="7492" y="5274"/>
                  </a:lnTo>
                  <a:lnTo>
                    <a:pt x="5023" y="7157"/>
                  </a:lnTo>
                  <a:lnTo>
                    <a:pt x="3432" y="5106"/>
                  </a:lnTo>
                  <a:lnTo>
                    <a:pt x="5860" y="3265"/>
                  </a:lnTo>
                  <a:lnTo>
                    <a:pt x="5190" y="2386"/>
                  </a:lnTo>
                  <a:lnTo>
                    <a:pt x="2763" y="4228"/>
                  </a:lnTo>
                  <a:lnTo>
                    <a:pt x="1633" y="2763"/>
                  </a:lnTo>
                  <a:lnTo>
                    <a:pt x="4060" y="879"/>
                  </a:lnTo>
                  <a:lnTo>
                    <a:pt x="33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161100" y="259464"/>
              <a:ext cx="53535" cy="51786"/>
            </a:xfrm>
            <a:custGeom>
              <a:avLst/>
              <a:gdLst/>
              <a:ahLst/>
              <a:cxnLst/>
              <a:rect l="l" t="t" r="r" b="b"/>
              <a:pathLst>
                <a:path w="8329" h="8057" extrusionOk="0">
                  <a:moveTo>
                    <a:pt x="2995" y="1087"/>
                  </a:moveTo>
                  <a:cubicBezTo>
                    <a:pt x="3387" y="1087"/>
                    <a:pt x="3700" y="1278"/>
                    <a:pt x="3934" y="1653"/>
                  </a:cubicBezTo>
                  <a:cubicBezTo>
                    <a:pt x="4353" y="2323"/>
                    <a:pt x="4102" y="3034"/>
                    <a:pt x="3139" y="3578"/>
                  </a:cubicBezTo>
                  <a:lnTo>
                    <a:pt x="2846" y="3787"/>
                  </a:lnTo>
                  <a:lnTo>
                    <a:pt x="1591" y="1653"/>
                  </a:lnTo>
                  <a:lnTo>
                    <a:pt x="1926" y="1444"/>
                  </a:lnTo>
                  <a:cubicBezTo>
                    <a:pt x="2330" y="1204"/>
                    <a:pt x="2687" y="1087"/>
                    <a:pt x="2995" y="1087"/>
                  </a:cubicBezTo>
                  <a:close/>
                  <a:moveTo>
                    <a:pt x="3243" y="0"/>
                  </a:moveTo>
                  <a:cubicBezTo>
                    <a:pt x="2672" y="0"/>
                    <a:pt x="1987" y="192"/>
                    <a:pt x="1214" y="648"/>
                  </a:cubicBezTo>
                  <a:lnTo>
                    <a:pt x="0" y="1402"/>
                  </a:lnTo>
                  <a:lnTo>
                    <a:pt x="4018" y="8056"/>
                  </a:lnTo>
                  <a:lnTo>
                    <a:pt x="5023" y="7428"/>
                  </a:lnTo>
                  <a:lnTo>
                    <a:pt x="3349" y="4708"/>
                  </a:lnTo>
                  <a:lnTo>
                    <a:pt x="3558" y="4583"/>
                  </a:lnTo>
                  <a:lnTo>
                    <a:pt x="7115" y="6173"/>
                  </a:lnTo>
                  <a:lnTo>
                    <a:pt x="8329" y="5420"/>
                  </a:lnTo>
                  <a:lnTo>
                    <a:pt x="4604" y="3871"/>
                  </a:lnTo>
                  <a:cubicBezTo>
                    <a:pt x="5399" y="3118"/>
                    <a:pt x="5525" y="2030"/>
                    <a:pt x="4981" y="1067"/>
                  </a:cubicBezTo>
                  <a:cubicBezTo>
                    <a:pt x="4646" y="565"/>
                    <a:pt x="4186" y="146"/>
                    <a:pt x="3558" y="21"/>
                  </a:cubicBezTo>
                  <a:cubicBezTo>
                    <a:pt x="3457" y="7"/>
                    <a:pt x="3352" y="0"/>
                    <a:pt x="3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207635" y="238883"/>
              <a:ext cx="28519" cy="48425"/>
            </a:xfrm>
            <a:custGeom>
              <a:avLst/>
              <a:gdLst/>
              <a:ahLst/>
              <a:cxnLst/>
              <a:rect l="l" t="t" r="r" b="b"/>
              <a:pathLst>
                <a:path w="4437" h="7534" extrusionOk="0">
                  <a:moveTo>
                    <a:pt x="1047" y="0"/>
                  </a:moveTo>
                  <a:lnTo>
                    <a:pt x="1" y="502"/>
                  </a:lnTo>
                  <a:lnTo>
                    <a:pt x="3391" y="7533"/>
                  </a:lnTo>
                  <a:lnTo>
                    <a:pt x="4437" y="6989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236687" y="212518"/>
              <a:ext cx="60534" cy="62417"/>
            </a:xfrm>
            <a:custGeom>
              <a:avLst/>
              <a:gdLst/>
              <a:ahLst/>
              <a:cxnLst/>
              <a:rect l="l" t="t" r="r" b="b"/>
              <a:pathLst>
                <a:path w="9418" h="9711" extrusionOk="0">
                  <a:moveTo>
                    <a:pt x="6655" y="1"/>
                  </a:moveTo>
                  <a:lnTo>
                    <a:pt x="5567" y="419"/>
                  </a:lnTo>
                  <a:lnTo>
                    <a:pt x="7408" y="5525"/>
                  </a:lnTo>
                  <a:lnTo>
                    <a:pt x="1" y="1842"/>
                  </a:lnTo>
                  <a:lnTo>
                    <a:pt x="2847" y="9710"/>
                  </a:lnTo>
                  <a:lnTo>
                    <a:pt x="3935" y="9292"/>
                  </a:lnTo>
                  <a:lnTo>
                    <a:pt x="2093" y="4144"/>
                  </a:lnTo>
                  <a:lnTo>
                    <a:pt x="9417" y="7827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306361" y="199322"/>
              <a:ext cx="51921" cy="52140"/>
            </a:xfrm>
            <a:custGeom>
              <a:avLst/>
              <a:gdLst/>
              <a:ahLst/>
              <a:cxnLst/>
              <a:rect l="l" t="t" r="r" b="b"/>
              <a:pathLst>
                <a:path w="8078" h="8112" extrusionOk="0">
                  <a:moveTo>
                    <a:pt x="4410" y="0"/>
                  </a:moveTo>
                  <a:cubicBezTo>
                    <a:pt x="4146" y="0"/>
                    <a:pt x="3877" y="29"/>
                    <a:pt x="3599" y="87"/>
                  </a:cubicBezTo>
                  <a:cubicBezTo>
                    <a:pt x="1423" y="505"/>
                    <a:pt x="0" y="2598"/>
                    <a:pt x="419" y="4858"/>
                  </a:cubicBezTo>
                  <a:cubicBezTo>
                    <a:pt x="788" y="6778"/>
                    <a:pt x="2460" y="8111"/>
                    <a:pt x="4315" y="8111"/>
                  </a:cubicBezTo>
                  <a:cubicBezTo>
                    <a:pt x="4562" y="8111"/>
                    <a:pt x="4813" y="8088"/>
                    <a:pt x="5064" y="8038"/>
                  </a:cubicBezTo>
                  <a:cubicBezTo>
                    <a:pt x="6529" y="7746"/>
                    <a:pt x="7785" y="6657"/>
                    <a:pt x="7994" y="5025"/>
                  </a:cubicBezTo>
                  <a:cubicBezTo>
                    <a:pt x="8077" y="4565"/>
                    <a:pt x="7994" y="4063"/>
                    <a:pt x="7910" y="3477"/>
                  </a:cubicBezTo>
                  <a:lnTo>
                    <a:pt x="7868" y="3226"/>
                  </a:lnTo>
                  <a:lnTo>
                    <a:pt x="4729" y="3853"/>
                  </a:lnTo>
                  <a:lnTo>
                    <a:pt x="4897" y="4941"/>
                  </a:lnTo>
                  <a:lnTo>
                    <a:pt x="6780" y="4565"/>
                  </a:lnTo>
                  <a:lnTo>
                    <a:pt x="6780" y="4565"/>
                  </a:lnTo>
                  <a:cubicBezTo>
                    <a:pt x="6906" y="5653"/>
                    <a:pt x="6069" y="6783"/>
                    <a:pt x="4897" y="6992"/>
                  </a:cubicBezTo>
                  <a:cubicBezTo>
                    <a:pt x="4746" y="7020"/>
                    <a:pt x="4593" y="7033"/>
                    <a:pt x="4438" y="7033"/>
                  </a:cubicBezTo>
                  <a:cubicBezTo>
                    <a:pt x="3175" y="7033"/>
                    <a:pt x="1847" y="6135"/>
                    <a:pt x="1549" y="4607"/>
                  </a:cubicBezTo>
                  <a:cubicBezTo>
                    <a:pt x="1256" y="3016"/>
                    <a:pt x="2260" y="1468"/>
                    <a:pt x="3850" y="1175"/>
                  </a:cubicBezTo>
                  <a:cubicBezTo>
                    <a:pt x="4058" y="1128"/>
                    <a:pt x="4261" y="1104"/>
                    <a:pt x="4459" y="1104"/>
                  </a:cubicBezTo>
                  <a:cubicBezTo>
                    <a:pt x="5144" y="1104"/>
                    <a:pt x="5778" y="1386"/>
                    <a:pt x="6362" y="1970"/>
                  </a:cubicBezTo>
                  <a:lnTo>
                    <a:pt x="7073" y="1007"/>
                  </a:lnTo>
                  <a:cubicBezTo>
                    <a:pt x="6137" y="330"/>
                    <a:pt x="5301" y="0"/>
                    <a:pt x="4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411271" y="206868"/>
              <a:ext cx="20446" cy="20452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91" y="1"/>
                  </a:moveTo>
                  <a:cubicBezTo>
                    <a:pt x="670" y="1"/>
                    <a:pt x="0" y="670"/>
                    <a:pt x="0" y="1591"/>
                  </a:cubicBezTo>
                  <a:cubicBezTo>
                    <a:pt x="0" y="2470"/>
                    <a:pt x="670" y="3182"/>
                    <a:pt x="1591" y="3182"/>
                  </a:cubicBezTo>
                  <a:cubicBezTo>
                    <a:pt x="2469" y="3182"/>
                    <a:pt x="3181" y="2512"/>
                    <a:pt x="3181" y="1633"/>
                  </a:cubicBezTo>
                  <a:cubicBezTo>
                    <a:pt x="3181" y="754"/>
                    <a:pt x="2469" y="1"/>
                    <a:pt x="1591" y="1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483362" y="198531"/>
              <a:ext cx="34169" cy="50038"/>
            </a:xfrm>
            <a:custGeom>
              <a:avLst/>
              <a:gdLst/>
              <a:ahLst/>
              <a:cxnLst/>
              <a:rect l="l" t="t" r="r" b="b"/>
              <a:pathLst>
                <a:path w="5316" h="7785" extrusionOk="0">
                  <a:moveTo>
                    <a:pt x="2009" y="879"/>
                  </a:moveTo>
                  <a:lnTo>
                    <a:pt x="2637" y="1005"/>
                  </a:lnTo>
                  <a:cubicBezTo>
                    <a:pt x="3809" y="1214"/>
                    <a:pt x="4269" y="1758"/>
                    <a:pt x="4102" y="2679"/>
                  </a:cubicBezTo>
                  <a:cubicBezTo>
                    <a:pt x="3998" y="3408"/>
                    <a:pt x="3490" y="3820"/>
                    <a:pt x="2723" y="3820"/>
                  </a:cubicBezTo>
                  <a:cubicBezTo>
                    <a:pt x="2566" y="3820"/>
                    <a:pt x="2397" y="3803"/>
                    <a:pt x="2219" y="3767"/>
                  </a:cubicBezTo>
                  <a:lnTo>
                    <a:pt x="1549" y="3642"/>
                  </a:lnTo>
                  <a:lnTo>
                    <a:pt x="2009" y="879"/>
                  </a:lnTo>
                  <a:close/>
                  <a:moveTo>
                    <a:pt x="1381" y="0"/>
                  </a:moveTo>
                  <a:lnTo>
                    <a:pt x="0" y="7617"/>
                  </a:lnTo>
                  <a:lnTo>
                    <a:pt x="879" y="7785"/>
                  </a:lnTo>
                  <a:lnTo>
                    <a:pt x="1507" y="4437"/>
                  </a:lnTo>
                  <a:lnTo>
                    <a:pt x="2219" y="4604"/>
                  </a:lnTo>
                  <a:cubicBezTo>
                    <a:pt x="2423" y="4639"/>
                    <a:pt x="2621" y="4656"/>
                    <a:pt x="2810" y="4656"/>
                  </a:cubicBezTo>
                  <a:cubicBezTo>
                    <a:pt x="3981" y="4656"/>
                    <a:pt x="4848" y="4005"/>
                    <a:pt x="5064" y="2888"/>
                  </a:cubicBezTo>
                  <a:cubicBezTo>
                    <a:pt x="5316" y="1507"/>
                    <a:pt x="4478" y="545"/>
                    <a:pt x="2804" y="252"/>
                  </a:cubicBezTo>
                  <a:lnTo>
                    <a:pt x="1381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523714" y="207678"/>
              <a:ext cx="36855" cy="55958"/>
            </a:xfrm>
            <a:custGeom>
              <a:avLst/>
              <a:gdLst/>
              <a:ahLst/>
              <a:cxnLst/>
              <a:rect l="l" t="t" r="r" b="b"/>
              <a:pathLst>
                <a:path w="5734" h="8706" extrusionOk="0">
                  <a:moveTo>
                    <a:pt x="2762" y="963"/>
                  </a:moveTo>
                  <a:lnTo>
                    <a:pt x="3223" y="1130"/>
                  </a:lnTo>
                  <a:cubicBezTo>
                    <a:pt x="4395" y="1507"/>
                    <a:pt x="4813" y="2051"/>
                    <a:pt x="4520" y="2972"/>
                  </a:cubicBezTo>
                  <a:cubicBezTo>
                    <a:pt x="4332" y="3631"/>
                    <a:pt x="3884" y="3961"/>
                    <a:pt x="3231" y="3961"/>
                  </a:cubicBezTo>
                  <a:cubicBezTo>
                    <a:pt x="3013" y="3961"/>
                    <a:pt x="2773" y="3924"/>
                    <a:pt x="2511" y="3851"/>
                  </a:cubicBezTo>
                  <a:lnTo>
                    <a:pt x="1967" y="3683"/>
                  </a:lnTo>
                  <a:lnTo>
                    <a:pt x="2762" y="963"/>
                  </a:lnTo>
                  <a:close/>
                  <a:moveTo>
                    <a:pt x="2135" y="0"/>
                  </a:moveTo>
                  <a:lnTo>
                    <a:pt x="0" y="7450"/>
                  </a:lnTo>
                  <a:lnTo>
                    <a:pt x="795" y="7743"/>
                  </a:lnTo>
                  <a:lnTo>
                    <a:pt x="1758" y="4437"/>
                  </a:lnTo>
                  <a:lnTo>
                    <a:pt x="1967" y="4478"/>
                  </a:lnTo>
                  <a:lnTo>
                    <a:pt x="3265" y="8413"/>
                  </a:lnTo>
                  <a:lnTo>
                    <a:pt x="4269" y="8705"/>
                  </a:lnTo>
                  <a:lnTo>
                    <a:pt x="2930" y="4730"/>
                  </a:lnTo>
                  <a:lnTo>
                    <a:pt x="2930" y="4730"/>
                  </a:lnTo>
                  <a:cubicBezTo>
                    <a:pt x="3075" y="4757"/>
                    <a:pt x="3219" y="4770"/>
                    <a:pt x="3359" y="4770"/>
                  </a:cubicBezTo>
                  <a:cubicBezTo>
                    <a:pt x="4306" y="4770"/>
                    <a:pt x="5102" y="4171"/>
                    <a:pt x="5357" y="3223"/>
                  </a:cubicBezTo>
                  <a:cubicBezTo>
                    <a:pt x="5734" y="1926"/>
                    <a:pt x="5148" y="879"/>
                    <a:pt x="3348" y="335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566212" y="228779"/>
              <a:ext cx="59184" cy="51407"/>
            </a:xfrm>
            <a:custGeom>
              <a:avLst/>
              <a:gdLst/>
              <a:ahLst/>
              <a:cxnLst/>
              <a:rect l="l" t="t" r="r" b="b"/>
              <a:pathLst>
                <a:path w="9208" h="7998" extrusionOk="0">
                  <a:moveTo>
                    <a:pt x="4718" y="825"/>
                  </a:moveTo>
                  <a:cubicBezTo>
                    <a:pt x="5131" y="825"/>
                    <a:pt x="5548" y="903"/>
                    <a:pt x="5944" y="1070"/>
                  </a:cubicBezTo>
                  <a:cubicBezTo>
                    <a:pt x="7492" y="1781"/>
                    <a:pt x="8287" y="3665"/>
                    <a:pt x="7534" y="5255"/>
                  </a:cubicBezTo>
                  <a:cubicBezTo>
                    <a:pt x="7026" y="6461"/>
                    <a:pt x="5821" y="7209"/>
                    <a:pt x="4557" y="7209"/>
                  </a:cubicBezTo>
                  <a:cubicBezTo>
                    <a:pt x="4153" y="7209"/>
                    <a:pt x="3744" y="7133"/>
                    <a:pt x="3349" y="6971"/>
                  </a:cubicBezTo>
                  <a:cubicBezTo>
                    <a:pt x="1842" y="6260"/>
                    <a:pt x="1047" y="4376"/>
                    <a:pt x="1758" y="2702"/>
                  </a:cubicBezTo>
                  <a:cubicBezTo>
                    <a:pt x="2261" y="1539"/>
                    <a:pt x="3472" y="825"/>
                    <a:pt x="4718" y="825"/>
                  </a:cubicBezTo>
                  <a:close/>
                  <a:moveTo>
                    <a:pt x="4663" y="1"/>
                  </a:moveTo>
                  <a:cubicBezTo>
                    <a:pt x="3110" y="1"/>
                    <a:pt x="1575" y="862"/>
                    <a:pt x="921" y="2325"/>
                  </a:cubicBezTo>
                  <a:cubicBezTo>
                    <a:pt x="1" y="4502"/>
                    <a:pt x="1047" y="6845"/>
                    <a:pt x="3014" y="7682"/>
                  </a:cubicBezTo>
                  <a:cubicBezTo>
                    <a:pt x="3524" y="7895"/>
                    <a:pt x="4062" y="7997"/>
                    <a:pt x="4594" y="7997"/>
                  </a:cubicBezTo>
                  <a:cubicBezTo>
                    <a:pt x="6157" y="7997"/>
                    <a:pt x="7674" y="7119"/>
                    <a:pt x="8329" y="5590"/>
                  </a:cubicBezTo>
                  <a:cubicBezTo>
                    <a:pt x="9208" y="3581"/>
                    <a:pt x="8245" y="1154"/>
                    <a:pt x="6236" y="317"/>
                  </a:cubicBezTo>
                  <a:cubicBezTo>
                    <a:pt x="5733" y="102"/>
                    <a:pt x="5197" y="1"/>
                    <a:pt x="4663" y="1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624047" y="253409"/>
              <a:ext cx="50308" cy="52738"/>
            </a:xfrm>
            <a:custGeom>
              <a:avLst/>
              <a:gdLst/>
              <a:ahLst/>
              <a:cxnLst/>
              <a:rect l="l" t="t" r="r" b="b"/>
              <a:pathLst>
                <a:path w="7827" h="8205" extrusionOk="0">
                  <a:moveTo>
                    <a:pt x="4521" y="1130"/>
                  </a:moveTo>
                  <a:lnTo>
                    <a:pt x="5148" y="1549"/>
                  </a:lnTo>
                  <a:cubicBezTo>
                    <a:pt x="6027" y="2051"/>
                    <a:pt x="6613" y="2762"/>
                    <a:pt x="6781" y="3599"/>
                  </a:cubicBezTo>
                  <a:cubicBezTo>
                    <a:pt x="6906" y="4353"/>
                    <a:pt x="6822" y="5148"/>
                    <a:pt x="6362" y="5901"/>
                  </a:cubicBezTo>
                  <a:cubicBezTo>
                    <a:pt x="5860" y="6613"/>
                    <a:pt x="5232" y="7115"/>
                    <a:pt x="4479" y="7324"/>
                  </a:cubicBezTo>
                  <a:cubicBezTo>
                    <a:pt x="4264" y="7378"/>
                    <a:pt x="4049" y="7404"/>
                    <a:pt x="3833" y="7404"/>
                  </a:cubicBezTo>
                  <a:cubicBezTo>
                    <a:pt x="3207" y="7404"/>
                    <a:pt x="2568" y="7185"/>
                    <a:pt x="1884" y="6780"/>
                  </a:cubicBezTo>
                  <a:lnTo>
                    <a:pt x="1256" y="6362"/>
                  </a:lnTo>
                  <a:lnTo>
                    <a:pt x="4521" y="1130"/>
                  </a:lnTo>
                  <a:close/>
                  <a:moveTo>
                    <a:pt x="4144" y="0"/>
                  </a:moveTo>
                  <a:lnTo>
                    <a:pt x="1" y="6613"/>
                  </a:lnTo>
                  <a:lnTo>
                    <a:pt x="1382" y="7450"/>
                  </a:lnTo>
                  <a:cubicBezTo>
                    <a:pt x="2010" y="7826"/>
                    <a:pt x="2595" y="8036"/>
                    <a:pt x="3056" y="8161"/>
                  </a:cubicBezTo>
                  <a:cubicBezTo>
                    <a:pt x="3234" y="8191"/>
                    <a:pt x="3417" y="8205"/>
                    <a:pt x="3605" y="8205"/>
                  </a:cubicBezTo>
                  <a:cubicBezTo>
                    <a:pt x="3949" y="8205"/>
                    <a:pt x="4310" y="8159"/>
                    <a:pt x="4688" y="8077"/>
                  </a:cubicBezTo>
                  <a:cubicBezTo>
                    <a:pt x="5651" y="7826"/>
                    <a:pt x="6446" y="7240"/>
                    <a:pt x="7032" y="6320"/>
                  </a:cubicBezTo>
                  <a:cubicBezTo>
                    <a:pt x="7618" y="5357"/>
                    <a:pt x="7827" y="4395"/>
                    <a:pt x="7534" y="3390"/>
                  </a:cubicBezTo>
                  <a:cubicBezTo>
                    <a:pt x="7450" y="2846"/>
                    <a:pt x="7199" y="2386"/>
                    <a:pt x="6864" y="1967"/>
                  </a:cubicBezTo>
                  <a:cubicBezTo>
                    <a:pt x="6571" y="1549"/>
                    <a:pt x="6069" y="1172"/>
                    <a:pt x="5525" y="795"/>
                  </a:cubicBezTo>
                  <a:lnTo>
                    <a:pt x="4144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675968" y="285958"/>
              <a:ext cx="53535" cy="55264"/>
            </a:xfrm>
            <a:custGeom>
              <a:avLst/>
              <a:gdLst/>
              <a:ahLst/>
              <a:cxnLst/>
              <a:rect l="l" t="t" r="r" b="b"/>
              <a:pathLst>
                <a:path w="8329" h="8598" extrusionOk="0">
                  <a:moveTo>
                    <a:pt x="3934" y="0"/>
                  </a:moveTo>
                  <a:lnTo>
                    <a:pt x="795" y="3934"/>
                  </a:lnTo>
                  <a:cubicBezTo>
                    <a:pt x="293" y="4562"/>
                    <a:pt x="0" y="5232"/>
                    <a:pt x="42" y="5943"/>
                  </a:cubicBezTo>
                  <a:cubicBezTo>
                    <a:pt x="84" y="6738"/>
                    <a:pt x="460" y="7408"/>
                    <a:pt x="1130" y="7952"/>
                  </a:cubicBezTo>
                  <a:cubicBezTo>
                    <a:pt x="1740" y="8382"/>
                    <a:pt x="2350" y="8598"/>
                    <a:pt x="3012" y="8598"/>
                  </a:cubicBezTo>
                  <a:cubicBezTo>
                    <a:pt x="3123" y="8598"/>
                    <a:pt x="3235" y="8592"/>
                    <a:pt x="3348" y="8580"/>
                  </a:cubicBezTo>
                  <a:cubicBezTo>
                    <a:pt x="4143" y="8454"/>
                    <a:pt x="4687" y="7994"/>
                    <a:pt x="5190" y="7408"/>
                  </a:cubicBezTo>
                  <a:lnTo>
                    <a:pt x="8328" y="3516"/>
                  </a:lnTo>
                  <a:lnTo>
                    <a:pt x="7617" y="2972"/>
                  </a:lnTo>
                  <a:lnTo>
                    <a:pt x="4646" y="6696"/>
                  </a:lnTo>
                  <a:cubicBezTo>
                    <a:pt x="4269" y="7157"/>
                    <a:pt x="3850" y="7617"/>
                    <a:pt x="3348" y="7743"/>
                  </a:cubicBezTo>
                  <a:cubicBezTo>
                    <a:pt x="3233" y="7759"/>
                    <a:pt x="3117" y="7767"/>
                    <a:pt x="3000" y="7767"/>
                  </a:cubicBezTo>
                  <a:cubicBezTo>
                    <a:pt x="2524" y="7767"/>
                    <a:pt x="2052" y="7627"/>
                    <a:pt x="1716" y="7324"/>
                  </a:cubicBezTo>
                  <a:cubicBezTo>
                    <a:pt x="1256" y="6947"/>
                    <a:pt x="921" y="6362"/>
                    <a:pt x="921" y="5818"/>
                  </a:cubicBezTo>
                  <a:cubicBezTo>
                    <a:pt x="921" y="5232"/>
                    <a:pt x="1256" y="4771"/>
                    <a:pt x="1674" y="4269"/>
                  </a:cubicBezTo>
                  <a:lnTo>
                    <a:pt x="4646" y="586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717927" y="334428"/>
              <a:ext cx="54075" cy="51066"/>
            </a:xfrm>
            <a:custGeom>
              <a:avLst/>
              <a:gdLst/>
              <a:ahLst/>
              <a:cxnLst/>
              <a:rect l="l" t="t" r="r" b="b"/>
              <a:pathLst>
                <a:path w="8413" h="7945" extrusionOk="0">
                  <a:moveTo>
                    <a:pt x="4410" y="1"/>
                  </a:moveTo>
                  <a:cubicBezTo>
                    <a:pt x="3411" y="1"/>
                    <a:pt x="2418" y="358"/>
                    <a:pt x="1675" y="1081"/>
                  </a:cubicBezTo>
                  <a:cubicBezTo>
                    <a:pt x="1" y="2713"/>
                    <a:pt x="1" y="5224"/>
                    <a:pt x="1507" y="6772"/>
                  </a:cubicBezTo>
                  <a:cubicBezTo>
                    <a:pt x="2093" y="7358"/>
                    <a:pt x="2763" y="7777"/>
                    <a:pt x="3642" y="7944"/>
                  </a:cubicBezTo>
                  <a:lnTo>
                    <a:pt x="4437" y="7191"/>
                  </a:lnTo>
                  <a:cubicBezTo>
                    <a:pt x="3474" y="7149"/>
                    <a:pt x="2679" y="6856"/>
                    <a:pt x="2093" y="6228"/>
                  </a:cubicBezTo>
                  <a:cubicBezTo>
                    <a:pt x="922" y="5015"/>
                    <a:pt x="880" y="3006"/>
                    <a:pt x="2261" y="1708"/>
                  </a:cubicBezTo>
                  <a:cubicBezTo>
                    <a:pt x="2883" y="1107"/>
                    <a:pt x="3701" y="803"/>
                    <a:pt x="4510" y="803"/>
                  </a:cubicBezTo>
                  <a:cubicBezTo>
                    <a:pt x="5334" y="803"/>
                    <a:pt x="6148" y="1117"/>
                    <a:pt x="6739" y="1750"/>
                  </a:cubicBezTo>
                  <a:cubicBezTo>
                    <a:pt x="7325" y="2378"/>
                    <a:pt x="7660" y="3173"/>
                    <a:pt x="7660" y="4178"/>
                  </a:cubicBezTo>
                  <a:lnTo>
                    <a:pt x="8413" y="3508"/>
                  </a:lnTo>
                  <a:cubicBezTo>
                    <a:pt x="8329" y="2587"/>
                    <a:pt x="7953" y="1876"/>
                    <a:pt x="7367" y="1248"/>
                  </a:cubicBezTo>
                  <a:cubicBezTo>
                    <a:pt x="6583" y="421"/>
                    <a:pt x="5493" y="1"/>
                    <a:pt x="4410" y="1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753169" y="366926"/>
              <a:ext cx="50578" cy="44388"/>
            </a:xfrm>
            <a:custGeom>
              <a:avLst/>
              <a:gdLst/>
              <a:ahLst/>
              <a:cxnLst/>
              <a:rect l="l" t="t" r="r" b="b"/>
              <a:pathLst>
                <a:path w="7869" h="6906" extrusionOk="0">
                  <a:moveTo>
                    <a:pt x="5023" y="0"/>
                  </a:moveTo>
                  <a:lnTo>
                    <a:pt x="4395" y="461"/>
                  </a:lnTo>
                  <a:lnTo>
                    <a:pt x="5567" y="2009"/>
                  </a:lnTo>
                  <a:lnTo>
                    <a:pt x="0" y="6236"/>
                  </a:lnTo>
                  <a:lnTo>
                    <a:pt x="544" y="6906"/>
                  </a:lnTo>
                  <a:lnTo>
                    <a:pt x="6069" y="2679"/>
                  </a:lnTo>
                  <a:lnTo>
                    <a:pt x="7241" y="4144"/>
                  </a:lnTo>
                  <a:lnTo>
                    <a:pt x="7868" y="3683"/>
                  </a:lnTo>
                  <a:lnTo>
                    <a:pt x="5023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804011" y="445714"/>
              <a:ext cx="23139" cy="20574"/>
            </a:xfrm>
            <a:custGeom>
              <a:avLst/>
              <a:gdLst/>
              <a:ahLst/>
              <a:cxnLst/>
              <a:rect l="l" t="t" r="r" b="b"/>
              <a:pathLst>
                <a:path w="3600" h="3201" extrusionOk="0">
                  <a:moveTo>
                    <a:pt x="1776" y="0"/>
                  </a:moveTo>
                  <a:cubicBezTo>
                    <a:pt x="1528" y="0"/>
                    <a:pt x="1277" y="57"/>
                    <a:pt x="1047" y="172"/>
                  </a:cubicBezTo>
                  <a:cubicBezTo>
                    <a:pt x="251" y="591"/>
                    <a:pt x="0" y="1553"/>
                    <a:pt x="377" y="2349"/>
                  </a:cubicBezTo>
                  <a:cubicBezTo>
                    <a:pt x="642" y="2878"/>
                    <a:pt x="1195" y="3201"/>
                    <a:pt x="1777" y="3201"/>
                  </a:cubicBezTo>
                  <a:cubicBezTo>
                    <a:pt x="2024" y="3201"/>
                    <a:pt x="2275" y="3143"/>
                    <a:pt x="2511" y="3018"/>
                  </a:cubicBezTo>
                  <a:cubicBezTo>
                    <a:pt x="3307" y="2600"/>
                    <a:pt x="3599" y="1595"/>
                    <a:pt x="3181" y="842"/>
                  </a:cubicBezTo>
                  <a:cubicBezTo>
                    <a:pt x="2891" y="290"/>
                    <a:pt x="2338" y="0"/>
                    <a:pt x="1776" y="0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3"/>
          <p:cNvSpPr txBox="1"/>
          <p:nvPr/>
        </p:nvSpPr>
        <p:spPr>
          <a:xfrm>
            <a:off x="651600" y="10080000"/>
            <a:ext cx="3072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Publicis Sapient 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- 94 avenue gambetta – 75020 Paris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4841550" y="10080000"/>
            <a:ext cx="205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Tel :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01 53 89 99 99 - </a:t>
            </a: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Fax :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01 53 89 99 97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-2TONES">
  <p:cSld name="CUSTOM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4"/>
          <p:cNvGrpSpPr/>
          <p:nvPr/>
        </p:nvGrpSpPr>
        <p:grpSpPr>
          <a:xfrm>
            <a:off x="129" y="-479"/>
            <a:ext cx="7559738" cy="1440963"/>
            <a:chOff x="238125" y="2156900"/>
            <a:chExt cx="7121750" cy="1356200"/>
          </a:xfrm>
        </p:grpSpPr>
        <p:sp>
          <p:nvSpPr>
            <p:cNvPr id="88" name="Google Shape;88;p4"/>
            <p:cNvSpPr/>
            <p:nvPr/>
          </p:nvSpPr>
          <p:spPr>
            <a:xfrm>
              <a:off x="5026450" y="2156900"/>
              <a:ext cx="2333425" cy="1356200"/>
            </a:xfrm>
            <a:custGeom>
              <a:avLst/>
              <a:gdLst/>
              <a:ahLst/>
              <a:cxnLst/>
              <a:rect l="l" t="t" r="r" b="b"/>
              <a:pathLst>
                <a:path w="93337" h="54248" extrusionOk="0">
                  <a:moveTo>
                    <a:pt x="12711" y="0"/>
                  </a:moveTo>
                  <a:cubicBezTo>
                    <a:pt x="11409" y="18644"/>
                    <a:pt x="7121" y="36982"/>
                    <a:pt x="1" y="54248"/>
                  </a:cubicBezTo>
                  <a:lnTo>
                    <a:pt x="93336" y="54248"/>
                  </a:lnTo>
                  <a:lnTo>
                    <a:pt x="93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38125" y="2156900"/>
              <a:ext cx="5117600" cy="1356200"/>
            </a:xfrm>
            <a:custGeom>
              <a:avLst/>
              <a:gdLst/>
              <a:ahLst/>
              <a:cxnLst/>
              <a:rect l="l" t="t" r="r" b="b"/>
              <a:pathLst>
                <a:path w="204704" h="54248" extrusionOk="0">
                  <a:moveTo>
                    <a:pt x="0" y="0"/>
                  </a:moveTo>
                  <a:lnTo>
                    <a:pt x="0" y="54248"/>
                  </a:lnTo>
                  <a:lnTo>
                    <a:pt x="191993" y="54248"/>
                  </a:lnTo>
                  <a:cubicBezTo>
                    <a:pt x="199114" y="36982"/>
                    <a:pt x="203402" y="18644"/>
                    <a:pt x="204703" y="0"/>
                  </a:cubicBez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4"/>
          <p:cNvSpPr txBox="1">
            <a:spLocks noGrp="1"/>
          </p:cNvSpPr>
          <p:nvPr>
            <p:ph type="ctrTitle"/>
          </p:nvPr>
        </p:nvSpPr>
        <p:spPr>
          <a:xfrm>
            <a:off x="651600" y="375525"/>
            <a:ext cx="79200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"/>
              <a:buNone/>
              <a:defRPr sz="24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subTitle" idx="1"/>
          </p:nvPr>
        </p:nvSpPr>
        <p:spPr>
          <a:xfrm>
            <a:off x="653050" y="709219"/>
            <a:ext cx="4680000" cy="1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651600" y="10080000"/>
            <a:ext cx="3072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Publicis Sapient 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- 94 avenue gambetta – 75020 Paris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4841550" y="10080000"/>
            <a:ext cx="205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Tel :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01 53 89 99 99 - </a:t>
            </a: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Fax :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01 53 89 99 97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2">
            <a:alphaModFix/>
          </a:blip>
          <a:srcRect t="46132"/>
          <a:stretch/>
        </p:blipFill>
        <p:spPr>
          <a:xfrm>
            <a:off x="5960400" y="696754"/>
            <a:ext cx="1106198" cy="3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b="53870"/>
          <a:stretch/>
        </p:blipFill>
        <p:spPr>
          <a:xfrm>
            <a:off x="5960400" y="419544"/>
            <a:ext cx="1106198" cy="27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-RED">
  <p:cSld name="CUSTOM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>
            <a:off x="0" y="2"/>
            <a:ext cx="7560000" cy="1440000"/>
          </a:xfrm>
          <a:prstGeom prst="rect">
            <a:avLst/>
          </a:prstGeom>
          <a:solidFill>
            <a:srgbClr val="FE4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5"/>
          <p:cNvGrpSpPr/>
          <p:nvPr/>
        </p:nvGrpSpPr>
        <p:grpSpPr>
          <a:xfrm>
            <a:off x="5966125" y="254255"/>
            <a:ext cx="935853" cy="931485"/>
            <a:chOff x="1959625" y="1017600"/>
            <a:chExt cx="3671450" cy="3655750"/>
          </a:xfrm>
        </p:grpSpPr>
        <p:sp>
          <p:nvSpPr>
            <p:cNvPr id="99" name="Google Shape;99;p5"/>
            <p:cNvSpPr/>
            <p:nvPr/>
          </p:nvSpPr>
          <p:spPr>
            <a:xfrm>
              <a:off x="3841900" y="2889400"/>
              <a:ext cx="51300" cy="49200"/>
            </a:xfrm>
            <a:custGeom>
              <a:avLst/>
              <a:gdLst/>
              <a:ahLst/>
              <a:cxnLst/>
              <a:rect l="l" t="t" r="r" b="b"/>
              <a:pathLst>
                <a:path w="2052" h="1968" extrusionOk="0">
                  <a:moveTo>
                    <a:pt x="1047" y="0"/>
                  </a:moveTo>
                  <a:cubicBezTo>
                    <a:pt x="461" y="0"/>
                    <a:pt x="42" y="461"/>
                    <a:pt x="42" y="1005"/>
                  </a:cubicBezTo>
                  <a:cubicBezTo>
                    <a:pt x="0" y="1507"/>
                    <a:pt x="461" y="1967"/>
                    <a:pt x="1047" y="1967"/>
                  </a:cubicBezTo>
                  <a:cubicBezTo>
                    <a:pt x="1633" y="1967"/>
                    <a:pt x="2051" y="1507"/>
                    <a:pt x="2051" y="1005"/>
                  </a:cubicBezTo>
                  <a:cubicBezTo>
                    <a:pt x="2051" y="419"/>
                    <a:pt x="1549" y="0"/>
                    <a:pt x="1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3848175" y="2985650"/>
              <a:ext cx="38750" cy="337975"/>
            </a:xfrm>
            <a:custGeom>
              <a:avLst/>
              <a:gdLst/>
              <a:ahLst/>
              <a:cxnLst/>
              <a:rect l="l" t="t" r="r" b="b"/>
              <a:pathLst>
                <a:path w="1550" h="13519" extrusionOk="0">
                  <a:moveTo>
                    <a:pt x="1" y="1"/>
                  </a:moveTo>
                  <a:lnTo>
                    <a:pt x="1" y="13519"/>
                  </a:lnTo>
                  <a:lnTo>
                    <a:pt x="1549" y="13519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017425" y="2985650"/>
              <a:ext cx="326475" cy="337975"/>
            </a:xfrm>
            <a:custGeom>
              <a:avLst/>
              <a:gdLst/>
              <a:ahLst/>
              <a:cxnLst/>
              <a:rect l="l" t="t" r="r" b="b"/>
              <a:pathLst>
                <a:path w="13059" h="13519" extrusionOk="0">
                  <a:moveTo>
                    <a:pt x="6571" y="1633"/>
                  </a:moveTo>
                  <a:cubicBezTo>
                    <a:pt x="9292" y="1633"/>
                    <a:pt x="11468" y="3935"/>
                    <a:pt x="11468" y="6781"/>
                  </a:cubicBezTo>
                  <a:lnTo>
                    <a:pt x="11468" y="6990"/>
                  </a:lnTo>
                  <a:cubicBezTo>
                    <a:pt x="11384" y="9752"/>
                    <a:pt x="9208" y="11928"/>
                    <a:pt x="6571" y="11928"/>
                  </a:cubicBezTo>
                  <a:cubicBezTo>
                    <a:pt x="3851" y="11928"/>
                    <a:pt x="1633" y="9627"/>
                    <a:pt x="1633" y="6781"/>
                  </a:cubicBezTo>
                  <a:cubicBezTo>
                    <a:pt x="1633" y="3935"/>
                    <a:pt x="3851" y="1633"/>
                    <a:pt x="6571" y="1633"/>
                  </a:cubicBezTo>
                  <a:close/>
                  <a:moveTo>
                    <a:pt x="6529" y="1"/>
                  </a:moveTo>
                  <a:cubicBezTo>
                    <a:pt x="2930" y="1"/>
                    <a:pt x="1" y="3056"/>
                    <a:pt x="1" y="6697"/>
                  </a:cubicBezTo>
                  <a:cubicBezTo>
                    <a:pt x="1" y="10464"/>
                    <a:pt x="2930" y="13519"/>
                    <a:pt x="6529" y="13519"/>
                  </a:cubicBezTo>
                  <a:cubicBezTo>
                    <a:pt x="8496" y="13519"/>
                    <a:pt x="10254" y="12682"/>
                    <a:pt x="11468" y="11175"/>
                  </a:cubicBezTo>
                  <a:lnTo>
                    <a:pt x="11468" y="13519"/>
                  </a:lnTo>
                  <a:lnTo>
                    <a:pt x="13058" y="13519"/>
                  </a:lnTo>
                  <a:lnTo>
                    <a:pt x="13058" y="1"/>
                  </a:lnTo>
                  <a:lnTo>
                    <a:pt x="11468" y="1"/>
                  </a:lnTo>
                  <a:lnTo>
                    <a:pt x="11468" y="2303"/>
                  </a:lnTo>
                  <a:cubicBezTo>
                    <a:pt x="10254" y="838"/>
                    <a:pt x="8496" y="1"/>
                    <a:pt x="6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449550" y="2987750"/>
              <a:ext cx="325400" cy="458300"/>
            </a:xfrm>
            <a:custGeom>
              <a:avLst/>
              <a:gdLst/>
              <a:ahLst/>
              <a:cxnLst/>
              <a:rect l="l" t="t" r="r" b="b"/>
              <a:pathLst>
                <a:path w="13016" h="18332" extrusionOk="0">
                  <a:moveTo>
                    <a:pt x="6487" y="1549"/>
                  </a:moveTo>
                  <a:cubicBezTo>
                    <a:pt x="9208" y="1549"/>
                    <a:pt x="11384" y="3851"/>
                    <a:pt x="11384" y="6697"/>
                  </a:cubicBezTo>
                  <a:cubicBezTo>
                    <a:pt x="11384" y="9543"/>
                    <a:pt x="9208" y="11844"/>
                    <a:pt x="6487" y="11844"/>
                  </a:cubicBezTo>
                  <a:cubicBezTo>
                    <a:pt x="3809" y="11844"/>
                    <a:pt x="1674" y="9668"/>
                    <a:pt x="1549" y="6906"/>
                  </a:cubicBezTo>
                  <a:lnTo>
                    <a:pt x="1549" y="6697"/>
                  </a:lnTo>
                  <a:cubicBezTo>
                    <a:pt x="1549" y="3851"/>
                    <a:pt x="3767" y="1549"/>
                    <a:pt x="6487" y="1549"/>
                  </a:cubicBezTo>
                  <a:close/>
                  <a:moveTo>
                    <a:pt x="0" y="1"/>
                  </a:moveTo>
                  <a:lnTo>
                    <a:pt x="0" y="18331"/>
                  </a:lnTo>
                  <a:lnTo>
                    <a:pt x="1549" y="18331"/>
                  </a:lnTo>
                  <a:lnTo>
                    <a:pt x="1549" y="11133"/>
                  </a:lnTo>
                  <a:cubicBezTo>
                    <a:pt x="2804" y="12640"/>
                    <a:pt x="4604" y="13477"/>
                    <a:pt x="6487" y="13477"/>
                  </a:cubicBezTo>
                  <a:cubicBezTo>
                    <a:pt x="10086" y="13435"/>
                    <a:pt x="13016" y="10380"/>
                    <a:pt x="13016" y="6697"/>
                  </a:cubicBezTo>
                  <a:cubicBezTo>
                    <a:pt x="13016" y="2972"/>
                    <a:pt x="10086" y="1"/>
                    <a:pt x="6487" y="1"/>
                  </a:cubicBezTo>
                  <a:cubicBezTo>
                    <a:pt x="4562" y="1"/>
                    <a:pt x="2762" y="838"/>
                    <a:pt x="1549" y="2302"/>
                  </a:cubicBezTo>
                  <a:lnTo>
                    <a:pt x="1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4379700" y="2985650"/>
              <a:ext cx="274150" cy="339025"/>
            </a:xfrm>
            <a:custGeom>
              <a:avLst/>
              <a:gdLst/>
              <a:ahLst/>
              <a:cxnLst/>
              <a:rect l="l" t="t" r="r" b="b"/>
              <a:pathLst>
                <a:path w="10966" h="13561" extrusionOk="0">
                  <a:moveTo>
                    <a:pt x="0" y="1"/>
                  </a:moveTo>
                  <a:lnTo>
                    <a:pt x="0" y="13561"/>
                  </a:lnTo>
                  <a:lnTo>
                    <a:pt x="1507" y="13561"/>
                  </a:lnTo>
                  <a:lnTo>
                    <a:pt x="1507" y="5567"/>
                  </a:lnTo>
                  <a:cubicBezTo>
                    <a:pt x="1549" y="3349"/>
                    <a:pt x="3348" y="1633"/>
                    <a:pt x="5483" y="1633"/>
                  </a:cubicBezTo>
                  <a:cubicBezTo>
                    <a:pt x="7617" y="1633"/>
                    <a:pt x="9417" y="3433"/>
                    <a:pt x="9417" y="5567"/>
                  </a:cubicBezTo>
                  <a:lnTo>
                    <a:pt x="9417" y="13561"/>
                  </a:lnTo>
                  <a:lnTo>
                    <a:pt x="10965" y="13561"/>
                  </a:lnTo>
                  <a:lnTo>
                    <a:pt x="10965" y="5567"/>
                  </a:lnTo>
                  <a:cubicBezTo>
                    <a:pt x="10965" y="2512"/>
                    <a:pt x="8496" y="1"/>
                    <a:pt x="5483" y="1"/>
                  </a:cubicBezTo>
                  <a:cubicBezTo>
                    <a:pt x="3976" y="1"/>
                    <a:pt x="2553" y="629"/>
                    <a:pt x="1507" y="1759"/>
                  </a:cubicBezTo>
                  <a:lnTo>
                    <a:pt x="1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4726000" y="2872650"/>
              <a:ext cx="137100" cy="452025"/>
            </a:xfrm>
            <a:custGeom>
              <a:avLst/>
              <a:gdLst/>
              <a:ahLst/>
              <a:cxnLst/>
              <a:rect l="l" t="t" r="r" b="b"/>
              <a:pathLst>
                <a:path w="5484" h="18081" extrusionOk="0">
                  <a:moveTo>
                    <a:pt x="1884" y="1"/>
                  </a:moveTo>
                  <a:lnTo>
                    <a:pt x="1884" y="4521"/>
                  </a:lnTo>
                  <a:lnTo>
                    <a:pt x="1" y="4521"/>
                  </a:lnTo>
                  <a:lnTo>
                    <a:pt x="1" y="6111"/>
                  </a:lnTo>
                  <a:lnTo>
                    <a:pt x="1884" y="6111"/>
                  </a:lnTo>
                  <a:lnTo>
                    <a:pt x="1884" y="15360"/>
                  </a:lnTo>
                  <a:cubicBezTo>
                    <a:pt x="1884" y="16365"/>
                    <a:pt x="2052" y="17034"/>
                    <a:pt x="2470" y="17453"/>
                  </a:cubicBezTo>
                  <a:cubicBezTo>
                    <a:pt x="2805" y="17871"/>
                    <a:pt x="3349" y="18081"/>
                    <a:pt x="4061" y="18081"/>
                  </a:cubicBezTo>
                  <a:cubicBezTo>
                    <a:pt x="4605" y="18081"/>
                    <a:pt x="5065" y="18039"/>
                    <a:pt x="5400" y="17871"/>
                  </a:cubicBezTo>
                  <a:lnTo>
                    <a:pt x="5483" y="17830"/>
                  </a:lnTo>
                  <a:lnTo>
                    <a:pt x="5316" y="16532"/>
                  </a:lnTo>
                  <a:lnTo>
                    <a:pt x="5190" y="16574"/>
                  </a:lnTo>
                  <a:cubicBezTo>
                    <a:pt x="5023" y="16616"/>
                    <a:pt x="4730" y="16658"/>
                    <a:pt x="4395" y="16658"/>
                  </a:cubicBezTo>
                  <a:cubicBezTo>
                    <a:pt x="3768" y="16658"/>
                    <a:pt x="3516" y="16239"/>
                    <a:pt x="3516" y="15318"/>
                  </a:cubicBezTo>
                  <a:lnTo>
                    <a:pt x="3516" y="6111"/>
                  </a:lnTo>
                  <a:lnTo>
                    <a:pt x="5400" y="6111"/>
                  </a:lnTo>
                  <a:lnTo>
                    <a:pt x="5400" y="4521"/>
                  </a:lnTo>
                  <a:lnTo>
                    <a:pt x="3516" y="4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3972675" y="2985650"/>
              <a:ext cx="325425" cy="337975"/>
            </a:xfrm>
            <a:custGeom>
              <a:avLst/>
              <a:gdLst/>
              <a:ahLst/>
              <a:cxnLst/>
              <a:rect l="l" t="t" r="r" b="b"/>
              <a:pathLst>
                <a:path w="13017" h="13519" extrusionOk="0">
                  <a:moveTo>
                    <a:pt x="6530" y="1633"/>
                  </a:moveTo>
                  <a:cubicBezTo>
                    <a:pt x="8832" y="1633"/>
                    <a:pt x="10882" y="3307"/>
                    <a:pt x="11343" y="5651"/>
                  </a:cubicBezTo>
                  <a:lnTo>
                    <a:pt x="1675" y="5651"/>
                  </a:lnTo>
                  <a:cubicBezTo>
                    <a:pt x="2177" y="3265"/>
                    <a:pt x="4186" y="1633"/>
                    <a:pt x="6530" y="1633"/>
                  </a:cubicBezTo>
                  <a:close/>
                  <a:moveTo>
                    <a:pt x="6530" y="1"/>
                  </a:moveTo>
                  <a:cubicBezTo>
                    <a:pt x="2931" y="1"/>
                    <a:pt x="1" y="3056"/>
                    <a:pt x="1" y="6823"/>
                  </a:cubicBezTo>
                  <a:cubicBezTo>
                    <a:pt x="1" y="10547"/>
                    <a:pt x="2931" y="13519"/>
                    <a:pt x="6530" y="13519"/>
                  </a:cubicBezTo>
                  <a:cubicBezTo>
                    <a:pt x="8706" y="13519"/>
                    <a:pt x="10757" y="12347"/>
                    <a:pt x="11970" y="10464"/>
                  </a:cubicBezTo>
                  <a:lnTo>
                    <a:pt x="10673" y="9627"/>
                  </a:lnTo>
                  <a:cubicBezTo>
                    <a:pt x="9794" y="11050"/>
                    <a:pt x="8204" y="11928"/>
                    <a:pt x="6530" y="11928"/>
                  </a:cubicBezTo>
                  <a:cubicBezTo>
                    <a:pt x="3935" y="11928"/>
                    <a:pt x="1759" y="9836"/>
                    <a:pt x="1549" y="7116"/>
                  </a:cubicBezTo>
                  <a:lnTo>
                    <a:pt x="12222" y="7116"/>
                  </a:lnTo>
                  <a:cubicBezTo>
                    <a:pt x="12640" y="7116"/>
                    <a:pt x="13017" y="6823"/>
                    <a:pt x="13017" y="6404"/>
                  </a:cubicBezTo>
                  <a:lnTo>
                    <a:pt x="13017" y="6279"/>
                  </a:lnTo>
                  <a:cubicBezTo>
                    <a:pt x="12766" y="2721"/>
                    <a:pt x="9920" y="1"/>
                    <a:pt x="6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2711900" y="2985550"/>
              <a:ext cx="252200" cy="339225"/>
            </a:xfrm>
            <a:custGeom>
              <a:avLst/>
              <a:gdLst/>
              <a:ahLst/>
              <a:cxnLst/>
              <a:rect l="l" t="t" r="r" b="b"/>
              <a:pathLst>
                <a:path w="10088" h="13569" extrusionOk="0">
                  <a:moveTo>
                    <a:pt x="5209" y="0"/>
                  </a:moveTo>
                  <a:cubicBezTo>
                    <a:pt x="4021" y="0"/>
                    <a:pt x="2952" y="256"/>
                    <a:pt x="2135" y="800"/>
                  </a:cubicBezTo>
                  <a:cubicBezTo>
                    <a:pt x="1131" y="1470"/>
                    <a:pt x="587" y="2432"/>
                    <a:pt x="503" y="3437"/>
                  </a:cubicBezTo>
                  <a:cubicBezTo>
                    <a:pt x="503" y="4148"/>
                    <a:pt x="671" y="4901"/>
                    <a:pt x="1424" y="5613"/>
                  </a:cubicBezTo>
                  <a:cubicBezTo>
                    <a:pt x="2303" y="6492"/>
                    <a:pt x="3726" y="6910"/>
                    <a:pt x="5023" y="7203"/>
                  </a:cubicBezTo>
                  <a:cubicBezTo>
                    <a:pt x="6111" y="7413"/>
                    <a:pt x="7158" y="7831"/>
                    <a:pt x="7618" y="8250"/>
                  </a:cubicBezTo>
                  <a:cubicBezTo>
                    <a:pt x="8246" y="8794"/>
                    <a:pt x="8455" y="9212"/>
                    <a:pt x="8455" y="9798"/>
                  </a:cubicBezTo>
                  <a:cubicBezTo>
                    <a:pt x="8455" y="10384"/>
                    <a:pt x="8120" y="10886"/>
                    <a:pt x="7492" y="11263"/>
                  </a:cubicBezTo>
                  <a:cubicBezTo>
                    <a:pt x="6937" y="11670"/>
                    <a:pt x="6151" y="11947"/>
                    <a:pt x="5340" y="11947"/>
                  </a:cubicBezTo>
                  <a:cubicBezTo>
                    <a:pt x="5234" y="11947"/>
                    <a:pt x="5129" y="11942"/>
                    <a:pt x="5023" y="11932"/>
                  </a:cubicBezTo>
                  <a:cubicBezTo>
                    <a:pt x="3809" y="11891"/>
                    <a:pt x="2512" y="11388"/>
                    <a:pt x="1256" y="10384"/>
                  </a:cubicBezTo>
                  <a:lnTo>
                    <a:pt x="1131" y="10342"/>
                  </a:lnTo>
                  <a:lnTo>
                    <a:pt x="1" y="11388"/>
                  </a:lnTo>
                  <a:lnTo>
                    <a:pt x="85" y="11472"/>
                  </a:lnTo>
                  <a:cubicBezTo>
                    <a:pt x="1549" y="12769"/>
                    <a:pt x="3182" y="13481"/>
                    <a:pt x="4898" y="13565"/>
                  </a:cubicBezTo>
                  <a:cubicBezTo>
                    <a:pt x="4976" y="13567"/>
                    <a:pt x="5054" y="13569"/>
                    <a:pt x="5131" y="13569"/>
                  </a:cubicBezTo>
                  <a:cubicBezTo>
                    <a:pt x="6298" y="13569"/>
                    <a:pt x="7385" y="13272"/>
                    <a:pt x="8288" y="12644"/>
                  </a:cubicBezTo>
                  <a:cubicBezTo>
                    <a:pt x="9334" y="11891"/>
                    <a:pt x="9920" y="10970"/>
                    <a:pt x="9962" y="9924"/>
                  </a:cubicBezTo>
                  <a:cubicBezTo>
                    <a:pt x="10087" y="8794"/>
                    <a:pt x="9501" y="7705"/>
                    <a:pt x="8622" y="7036"/>
                  </a:cubicBezTo>
                  <a:cubicBezTo>
                    <a:pt x="8622" y="7036"/>
                    <a:pt x="8204" y="6701"/>
                    <a:pt x="7785" y="6492"/>
                  </a:cubicBezTo>
                  <a:cubicBezTo>
                    <a:pt x="7325" y="6283"/>
                    <a:pt x="6697" y="6073"/>
                    <a:pt x="5400" y="5780"/>
                  </a:cubicBezTo>
                  <a:cubicBezTo>
                    <a:pt x="5232" y="5738"/>
                    <a:pt x="5023" y="5655"/>
                    <a:pt x="4856" y="5655"/>
                  </a:cubicBezTo>
                  <a:cubicBezTo>
                    <a:pt x="3977" y="5445"/>
                    <a:pt x="3307" y="5153"/>
                    <a:pt x="2763" y="4776"/>
                  </a:cubicBezTo>
                  <a:cubicBezTo>
                    <a:pt x="2303" y="4357"/>
                    <a:pt x="2094" y="3981"/>
                    <a:pt x="2135" y="3520"/>
                  </a:cubicBezTo>
                  <a:cubicBezTo>
                    <a:pt x="2135" y="3018"/>
                    <a:pt x="2470" y="2516"/>
                    <a:pt x="2972" y="2181"/>
                  </a:cubicBezTo>
                  <a:cubicBezTo>
                    <a:pt x="3491" y="1811"/>
                    <a:pt x="4238" y="1539"/>
                    <a:pt x="5099" y="1539"/>
                  </a:cubicBezTo>
                  <a:cubicBezTo>
                    <a:pt x="5211" y="1539"/>
                    <a:pt x="5326" y="1544"/>
                    <a:pt x="5442" y="1553"/>
                  </a:cubicBezTo>
                  <a:cubicBezTo>
                    <a:pt x="6530" y="1595"/>
                    <a:pt x="7409" y="2181"/>
                    <a:pt x="8329" y="2809"/>
                  </a:cubicBezTo>
                  <a:lnTo>
                    <a:pt x="8413" y="2851"/>
                  </a:lnTo>
                  <a:lnTo>
                    <a:pt x="9585" y="1763"/>
                  </a:lnTo>
                  <a:cubicBezTo>
                    <a:pt x="9418" y="1595"/>
                    <a:pt x="9418" y="1595"/>
                    <a:pt x="8999" y="1344"/>
                  </a:cubicBezTo>
                  <a:cubicBezTo>
                    <a:pt x="8120" y="716"/>
                    <a:pt x="6948" y="89"/>
                    <a:pt x="5483" y="5"/>
                  </a:cubicBezTo>
                  <a:cubicBezTo>
                    <a:pt x="5391" y="2"/>
                    <a:pt x="5300" y="0"/>
                    <a:pt x="5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4121250" y="2366250"/>
              <a:ext cx="285675" cy="336925"/>
            </a:xfrm>
            <a:custGeom>
              <a:avLst/>
              <a:gdLst/>
              <a:ahLst/>
              <a:cxnLst/>
              <a:rect l="l" t="t" r="r" b="b"/>
              <a:pathLst>
                <a:path w="11427" h="13477" extrusionOk="0">
                  <a:moveTo>
                    <a:pt x="6906" y="1"/>
                  </a:moveTo>
                  <a:cubicBezTo>
                    <a:pt x="3098" y="1"/>
                    <a:pt x="1" y="3014"/>
                    <a:pt x="1" y="6739"/>
                  </a:cubicBezTo>
                  <a:cubicBezTo>
                    <a:pt x="1" y="10464"/>
                    <a:pt x="3098" y="13477"/>
                    <a:pt x="6906" y="13477"/>
                  </a:cubicBezTo>
                  <a:cubicBezTo>
                    <a:pt x="8664" y="13477"/>
                    <a:pt x="10213" y="12849"/>
                    <a:pt x="11426" y="11887"/>
                  </a:cubicBezTo>
                  <a:lnTo>
                    <a:pt x="10254" y="10840"/>
                  </a:lnTo>
                  <a:cubicBezTo>
                    <a:pt x="9334" y="11552"/>
                    <a:pt x="8162" y="11970"/>
                    <a:pt x="6906" y="11970"/>
                  </a:cubicBezTo>
                  <a:cubicBezTo>
                    <a:pt x="3977" y="11970"/>
                    <a:pt x="1591" y="9668"/>
                    <a:pt x="1591" y="6781"/>
                  </a:cubicBezTo>
                  <a:cubicBezTo>
                    <a:pt x="1591" y="3977"/>
                    <a:pt x="3977" y="1633"/>
                    <a:pt x="6906" y="1633"/>
                  </a:cubicBezTo>
                  <a:cubicBezTo>
                    <a:pt x="8162" y="1633"/>
                    <a:pt x="9376" y="2051"/>
                    <a:pt x="10254" y="2763"/>
                  </a:cubicBezTo>
                  <a:lnTo>
                    <a:pt x="11426" y="1633"/>
                  </a:lnTo>
                  <a:cubicBezTo>
                    <a:pt x="10213" y="629"/>
                    <a:pt x="8622" y="1"/>
                    <a:pt x="6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707725" y="2368350"/>
              <a:ext cx="325425" cy="459350"/>
            </a:xfrm>
            <a:custGeom>
              <a:avLst/>
              <a:gdLst/>
              <a:ahLst/>
              <a:cxnLst/>
              <a:rect l="l" t="t" r="r" b="b"/>
              <a:pathLst>
                <a:path w="13017" h="18374" extrusionOk="0">
                  <a:moveTo>
                    <a:pt x="6488" y="1591"/>
                  </a:moveTo>
                  <a:cubicBezTo>
                    <a:pt x="9208" y="1591"/>
                    <a:pt x="11426" y="3893"/>
                    <a:pt x="11426" y="6697"/>
                  </a:cubicBezTo>
                  <a:cubicBezTo>
                    <a:pt x="11426" y="9584"/>
                    <a:pt x="9208" y="11886"/>
                    <a:pt x="6488" y="11886"/>
                  </a:cubicBezTo>
                  <a:cubicBezTo>
                    <a:pt x="3809" y="11886"/>
                    <a:pt x="1675" y="9710"/>
                    <a:pt x="1591" y="6906"/>
                  </a:cubicBezTo>
                  <a:lnTo>
                    <a:pt x="1591" y="6697"/>
                  </a:lnTo>
                  <a:cubicBezTo>
                    <a:pt x="1591" y="3893"/>
                    <a:pt x="3767" y="1591"/>
                    <a:pt x="6488" y="1591"/>
                  </a:cubicBezTo>
                  <a:close/>
                  <a:moveTo>
                    <a:pt x="1" y="0"/>
                  </a:moveTo>
                  <a:lnTo>
                    <a:pt x="1" y="18373"/>
                  </a:lnTo>
                  <a:lnTo>
                    <a:pt x="1591" y="18373"/>
                  </a:lnTo>
                  <a:lnTo>
                    <a:pt x="1591" y="11175"/>
                  </a:lnTo>
                  <a:cubicBezTo>
                    <a:pt x="2846" y="12681"/>
                    <a:pt x="4604" y="13518"/>
                    <a:pt x="6488" y="13518"/>
                  </a:cubicBezTo>
                  <a:cubicBezTo>
                    <a:pt x="10087" y="13518"/>
                    <a:pt x="13016" y="10421"/>
                    <a:pt x="13016" y="6697"/>
                  </a:cubicBezTo>
                  <a:cubicBezTo>
                    <a:pt x="13016" y="3014"/>
                    <a:pt x="10087" y="0"/>
                    <a:pt x="6488" y="0"/>
                  </a:cubicBezTo>
                  <a:cubicBezTo>
                    <a:pt x="4562" y="0"/>
                    <a:pt x="2763" y="837"/>
                    <a:pt x="1591" y="2302"/>
                  </a:cubicBezTo>
                  <a:lnTo>
                    <a:pt x="15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093800" y="2368350"/>
              <a:ext cx="276250" cy="339025"/>
            </a:xfrm>
            <a:custGeom>
              <a:avLst/>
              <a:gdLst/>
              <a:ahLst/>
              <a:cxnLst/>
              <a:rect l="l" t="t" r="r" b="b"/>
              <a:pathLst>
                <a:path w="11050" h="13561" extrusionOk="0">
                  <a:moveTo>
                    <a:pt x="1" y="0"/>
                  </a:moveTo>
                  <a:lnTo>
                    <a:pt x="1" y="8036"/>
                  </a:lnTo>
                  <a:cubicBezTo>
                    <a:pt x="1" y="11049"/>
                    <a:pt x="2428" y="13560"/>
                    <a:pt x="5483" y="13560"/>
                  </a:cubicBezTo>
                  <a:cubicBezTo>
                    <a:pt x="8538" y="13560"/>
                    <a:pt x="11049" y="11091"/>
                    <a:pt x="11049" y="8036"/>
                  </a:cubicBezTo>
                  <a:lnTo>
                    <a:pt x="11049" y="0"/>
                  </a:lnTo>
                  <a:lnTo>
                    <a:pt x="9459" y="0"/>
                  </a:lnTo>
                  <a:lnTo>
                    <a:pt x="9459" y="8036"/>
                  </a:lnTo>
                  <a:cubicBezTo>
                    <a:pt x="9459" y="10212"/>
                    <a:pt x="7743" y="11928"/>
                    <a:pt x="5483" y="12012"/>
                  </a:cubicBezTo>
                  <a:cubicBezTo>
                    <a:pt x="3307" y="11928"/>
                    <a:pt x="1549" y="10212"/>
                    <a:pt x="1549" y="8036"/>
                  </a:cubicBezTo>
                  <a:lnTo>
                    <a:pt x="1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449550" y="2268950"/>
              <a:ext cx="325400" cy="437375"/>
            </a:xfrm>
            <a:custGeom>
              <a:avLst/>
              <a:gdLst/>
              <a:ahLst/>
              <a:cxnLst/>
              <a:rect l="l" t="t" r="r" b="b"/>
              <a:pathLst>
                <a:path w="13016" h="17495" extrusionOk="0">
                  <a:moveTo>
                    <a:pt x="6487" y="5567"/>
                  </a:moveTo>
                  <a:cubicBezTo>
                    <a:pt x="9208" y="5567"/>
                    <a:pt x="11384" y="7869"/>
                    <a:pt x="11384" y="10756"/>
                  </a:cubicBezTo>
                  <a:cubicBezTo>
                    <a:pt x="11384" y="13560"/>
                    <a:pt x="9208" y="15862"/>
                    <a:pt x="6487" y="15862"/>
                  </a:cubicBezTo>
                  <a:cubicBezTo>
                    <a:pt x="3767" y="15862"/>
                    <a:pt x="1549" y="13560"/>
                    <a:pt x="1549" y="10756"/>
                  </a:cubicBezTo>
                  <a:lnTo>
                    <a:pt x="1549" y="10547"/>
                  </a:lnTo>
                  <a:cubicBezTo>
                    <a:pt x="1674" y="7743"/>
                    <a:pt x="3809" y="5567"/>
                    <a:pt x="6487" y="5567"/>
                  </a:cubicBezTo>
                  <a:close/>
                  <a:moveTo>
                    <a:pt x="0" y="1"/>
                  </a:moveTo>
                  <a:lnTo>
                    <a:pt x="0" y="17494"/>
                  </a:lnTo>
                  <a:lnTo>
                    <a:pt x="1549" y="17494"/>
                  </a:lnTo>
                  <a:lnTo>
                    <a:pt x="1549" y="15151"/>
                  </a:lnTo>
                  <a:cubicBezTo>
                    <a:pt x="2762" y="16616"/>
                    <a:pt x="4520" y="17453"/>
                    <a:pt x="6487" y="17453"/>
                  </a:cubicBezTo>
                  <a:cubicBezTo>
                    <a:pt x="10086" y="17453"/>
                    <a:pt x="13016" y="14397"/>
                    <a:pt x="13016" y="10756"/>
                  </a:cubicBezTo>
                  <a:cubicBezTo>
                    <a:pt x="13016" y="7032"/>
                    <a:pt x="10086" y="3976"/>
                    <a:pt x="6487" y="3976"/>
                  </a:cubicBezTo>
                  <a:cubicBezTo>
                    <a:pt x="4562" y="3976"/>
                    <a:pt x="2762" y="4813"/>
                    <a:pt x="1549" y="6362"/>
                  </a:cubicBezTo>
                  <a:lnTo>
                    <a:pt x="1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997800" y="2270000"/>
              <a:ext cx="50250" cy="50250"/>
            </a:xfrm>
            <a:custGeom>
              <a:avLst/>
              <a:gdLst/>
              <a:ahLst/>
              <a:cxnLst/>
              <a:rect l="l" t="t" r="r" b="b"/>
              <a:pathLst>
                <a:path w="2010" h="2010" extrusionOk="0">
                  <a:moveTo>
                    <a:pt x="1047" y="0"/>
                  </a:moveTo>
                  <a:cubicBezTo>
                    <a:pt x="461" y="0"/>
                    <a:pt x="42" y="503"/>
                    <a:pt x="42" y="1005"/>
                  </a:cubicBezTo>
                  <a:cubicBezTo>
                    <a:pt x="0" y="1549"/>
                    <a:pt x="461" y="2009"/>
                    <a:pt x="1047" y="2009"/>
                  </a:cubicBezTo>
                  <a:cubicBezTo>
                    <a:pt x="1591" y="2009"/>
                    <a:pt x="2009" y="1549"/>
                    <a:pt x="2009" y="1005"/>
                  </a:cubicBezTo>
                  <a:cubicBezTo>
                    <a:pt x="2009" y="419"/>
                    <a:pt x="1549" y="0"/>
                    <a:pt x="10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004075" y="2368350"/>
              <a:ext cx="38725" cy="337975"/>
            </a:xfrm>
            <a:custGeom>
              <a:avLst/>
              <a:gdLst/>
              <a:ahLst/>
              <a:cxnLst/>
              <a:rect l="l" t="t" r="r" b="b"/>
              <a:pathLst>
                <a:path w="1549" h="13519" extrusionOk="0">
                  <a:moveTo>
                    <a:pt x="0" y="0"/>
                  </a:moveTo>
                  <a:lnTo>
                    <a:pt x="0" y="13518"/>
                  </a:lnTo>
                  <a:lnTo>
                    <a:pt x="1549" y="13518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4493725" y="2270000"/>
              <a:ext cx="50250" cy="50250"/>
            </a:xfrm>
            <a:custGeom>
              <a:avLst/>
              <a:gdLst/>
              <a:ahLst/>
              <a:cxnLst/>
              <a:rect l="l" t="t" r="r" b="b"/>
              <a:pathLst>
                <a:path w="2010" h="2010" extrusionOk="0">
                  <a:moveTo>
                    <a:pt x="1005" y="0"/>
                  </a:moveTo>
                  <a:cubicBezTo>
                    <a:pt x="419" y="0"/>
                    <a:pt x="1" y="503"/>
                    <a:pt x="1" y="1005"/>
                  </a:cubicBezTo>
                  <a:cubicBezTo>
                    <a:pt x="43" y="1549"/>
                    <a:pt x="503" y="2009"/>
                    <a:pt x="1005" y="2009"/>
                  </a:cubicBezTo>
                  <a:cubicBezTo>
                    <a:pt x="1591" y="2009"/>
                    <a:pt x="2010" y="1549"/>
                    <a:pt x="2010" y="1005"/>
                  </a:cubicBezTo>
                  <a:cubicBezTo>
                    <a:pt x="2010" y="419"/>
                    <a:pt x="1549" y="0"/>
                    <a:pt x="1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500025" y="2368350"/>
              <a:ext cx="38725" cy="337975"/>
            </a:xfrm>
            <a:custGeom>
              <a:avLst/>
              <a:gdLst/>
              <a:ahLst/>
              <a:cxnLst/>
              <a:rect l="l" t="t" r="r" b="b"/>
              <a:pathLst>
                <a:path w="1549" h="13519" extrusionOk="0">
                  <a:moveTo>
                    <a:pt x="0" y="0"/>
                  </a:moveTo>
                  <a:lnTo>
                    <a:pt x="0" y="13518"/>
                  </a:lnTo>
                  <a:lnTo>
                    <a:pt x="1549" y="13518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618250" y="2367200"/>
              <a:ext cx="252175" cy="339225"/>
            </a:xfrm>
            <a:custGeom>
              <a:avLst/>
              <a:gdLst/>
              <a:ahLst/>
              <a:cxnLst/>
              <a:rect l="l" t="t" r="r" b="b"/>
              <a:pathLst>
                <a:path w="10087" h="13569" extrusionOk="0">
                  <a:moveTo>
                    <a:pt x="5209" y="0"/>
                  </a:moveTo>
                  <a:cubicBezTo>
                    <a:pt x="4026" y="0"/>
                    <a:pt x="2993" y="256"/>
                    <a:pt x="2176" y="800"/>
                  </a:cubicBezTo>
                  <a:cubicBezTo>
                    <a:pt x="1172" y="1469"/>
                    <a:pt x="586" y="2432"/>
                    <a:pt x="544" y="3395"/>
                  </a:cubicBezTo>
                  <a:cubicBezTo>
                    <a:pt x="544" y="4148"/>
                    <a:pt x="670" y="4859"/>
                    <a:pt x="1423" y="5613"/>
                  </a:cubicBezTo>
                  <a:cubicBezTo>
                    <a:pt x="2302" y="6492"/>
                    <a:pt x="3725" y="6910"/>
                    <a:pt x="5022" y="7161"/>
                  </a:cubicBezTo>
                  <a:cubicBezTo>
                    <a:pt x="6111" y="7370"/>
                    <a:pt x="7157" y="7789"/>
                    <a:pt x="7659" y="8207"/>
                  </a:cubicBezTo>
                  <a:cubicBezTo>
                    <a:pt x="8287" y="8793"/>
                    <a:pt x="8496" y="9212"/>
                    <a:pt x="8496" y="9798"/>
                  </a:cubicBezTo>
                  <a:cubicBezTo>
                    <a:pt x="8496" y="10384"/>
                    <a:pt x="8119" y="10886"/>
                    <a:pt x="7492" y="11263"/>
                  </a:cubicBezTo>
                  <a:cubicBezTo>
                    <a:pt x="6909" y="11690"/>
                    <a:pt x="6111" y="11937"/>
                    <a:pt x="5229" y="11937"/>
                  </a:cubicBezTo>
                  <a:cubicBezTo>
                    <a:pt x="5161" y="11937"/>
                    <a:pt x="5092" y="11935"/>
                    <a:pt x="5022" y="11932"/>
                  </a:cubicBezTo>
                  <a:cubicBezTo>
                    <a:pt x="3809" y="11890"/>
                    <a:pt x="2511" y="11346"/>
                    <a:pt x="1256" y="10384"/>
                  </a:cubicBezTo>
                  <a:lnTo>
                    <a:pt x="1172" y="10300"/>
                  </a:lnTo>
                  <a:lnTo>
                    <a:pt x="0" y="11346"/>
                  </a:lnTo>
                  <a:lnTo>
                    <a:pt x="126" y="11472"/>
                  </a:lnTo>
                  <a:cubicBezTo>
                    <a:pt x="1591" y="12769"/>
                    <a:pt x="3223" y="13439"/>
                    <a:pt x="4939" y="13564"/>
                  </a:cubicBezTo>
                  <a:cubicBezTo>
                    <a:pt x="5017" y="13567"/>
                    <a:pt x="5094" y="13568"/>
                    <a:pt x="5171" y="13568"/>
                  </a:cubicBezTo>
                  <a:cubicBezTo>
                    <a:pt x="6334" y="13568"/>
                    <a:pt x="7387" y="13269"/>
                    <a:pt x="8329" y="12602"/>
                  </a:cubicBezTo>
                  <a:cubicBezTo>
                    <a:pt x="9375" y="11890"/>
                    <a:pt x="9961" y="10928"/>
                    <a:pt x="10003" y="9882"/>
                  </a:cubicBezTo>
                  <a:cubicBezTo>
                    <a:pt x="10086" y="8793"/>
                    <a:pt x="9584" y="7705"/>
                    <a:pt x="8663" y="7036"/>
                  </a:cubicBezTo>
                  <a:cubicBezTo>
                    <a:pt x="8663" y="7036"/>
                    <a:pt x="8245" y="6701"/>
                    <a:pt x="7826" y="6492"/>
                  </a:cubicBezTo>
                  <a:cubicBezTo>
                    <a:pt x="7324" y="6282"/>
                    <a:pt x="6696" y="6073"/>
                    <a:pt x="5399" y="5780"/>
                  </a:cubicBezTo>
                  <a:cubicBezTo>
                    <a:pt x="5232" y="5696"/>
                    <a:pt x="5022" y="5655"/>
                    <a:pt x="4855" y="5655"/>
                  </a:cubicBezTo>
                  <a:cubicBezTo>
                    <a:pt x="3976" y="5445"/>
                    <a:pt x="3306" y="5152"/>
                    <a:pt x="2762" y="4776"/>
                  </a:cubicBezTo>
                  <a:cubicBezTo>
                    <a:pt x="2302" y="4357"/>
                    <a:pt x="2093" y="3981"/>
                    <a:pt x="2176" y="3520"/>
                  </a:cubicBezTo>
                  <a:cubicBezTo>
                    <a:pt x="2176" y="2976"/>
                    <a:pt x="2469" y="2516"/>
                    <a:pt x="3014" y="2139"/>
                  </a:cubicBezTo>
                  <a:cubicBezTo>
                    <a:pt x="3518" y="1751"/>
                    <a:pt x="4347" y="1507"/>
                    <a:pt x="5232" y="1507"/>
                  </a:cubicBezTo>
                  <a:cubicBezTo>
                    <a:pt x="5301" y="1507"/>
                    <a:pt x="5371" y="1508"/>
                    <a:pt x="5441" y="1511"/>
                  </a:cubicBezTo>
                  <a:cubicBezTo>
                    <a:pt x="6571" y="1595"/>
                    <a:pt x="7450" y="2139"/>
                    <a:pt x="8329" y="2767"/>
                  </a:cubicBezTo>
                  <a:lnTo>
                    <a:pt x="8454" y="2851"/>
                  </a:lnTo>
                  <a:lnTo>
                    <a:pt x="9584" y="1721"/>
                  </a:lnTo>
                  <a:cubicBezTo>
                    <a:pt x="9417" y="1595"/>
                    <a:pt x="9417" y="1595"/>
                    <a:pt x="8998" y="1302"/>
                  </a:cubicBezTo>
                  <a:cubicBezTo>
                    <a:pt x="8119" y="674"/>
                    <a:pt x="6948" y="46"/>
                    <a:pt x="5483" y="5"/>
                  </a:cubicBezTo>
                  <a:cubicBezTo>
                    <a:pt x="5391" y="2"/>
                    <a:pt x="5299" y="0"/>
                    <a:pt x="5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848175" y="2268950"/>
              <a:ext cx="38750" cy="437375"/>
            </a:xfrm>
            <a:custGeom>
              <a:avLst/>
              <a:gdLst/>
              <a:ahLst/>
              <a:cxnLst/>
              <a:rect l="l" t="t" r="r" b="b"/>
              <a:pathLst>
                <a:path w="1550" h="17495" extrusionOk="0">
                  <a:moveTo>
                    <a:pt x="1" y="1"/>
                  </a:moveTo>
                  <a:lnTo>
                    <a:pt x="1" y="17494"/>
                  </a:lnTo>
                  <a:lnTo>
                    <a:pt x="1549" y="17494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329725" y="2255350"/>
              <a:ext cx="221825" cy="167425"/>
            </a:xfrm>
            <a:custGeom>
              <a:avLst/>
              <a:gdLst/>
              <a:ahLst/>
              <a:cxnLst/>
              <a:rect l="l" t="t" r="r" b="b"/>
              <a:pathLst>
                <a:path w="8873" h="6697" extrusionOk="0">
                  <a:moveTo>
                    <a:pt x="3599" y="1131"/>
                  </a:moveTo>
                  <a:lnTo>
                    <a:pt x="6948" y="1465"/>
                  </a:lnTo>
                  <a:lnTo>
                    <a:pt x="4395" y="3642"/>
                  </a:lnTo>
                  <a:lnTo>
                    <a:pt x="3599" y="1131"/>
                  </a:lnTo>
                  <a:close/>
                  <a:moveTo>
                    <a:pt x="0" y="1"/>
                  </a:moveTo>
                  <a:lnTo>
                    <a:pt x="335" y="879"/>
                  </a:lnTo>
                  <a:lnTo>
                    <a:pt x="2721" y="1089"/>
                  </a:lnTo>
                  <a:lnTo>
                    <a:pt x="3725" y="4228"/>
                  </a:lnTo>
                  <a:lnTo>
                    <a:pt x="1967" y="5776"/>
                  </a:lnTo>
                  <a:lnTo>
                    <a:pt x="2218" y="6697"/>
                  </a:lnTo>
                  <a:lnTo>
                    <a:pt x="8873" y="8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393550" y="2435300"/>
              <a:ext cx="196725" cy="61775"/>
            </a:xfrm>
            <a:custGeom>
              <a:avLst/>
              <a:gdLst/>
              <a:ahLst/>
              <a:cxnLst/>
              <a:rect l="l" t="t" r="r" b="b"/>
              <a:pathLst>
                <a:path w="7869" h="2471" extrusionOk="0">
                  <a:moveTo>
                    <a:pt x="7659" y="1"/>
                  </a:moveTo>
                  <a:lnTo>
                    <a:pt x="0" y="1633"/>
                  </a:lnTo>
                  <a:lnTo>
                    <a:pt x="209" y="2470"/>
                  </a:lnTo>
                  <a:lnTo>
                    <a:pt x="7868" y="838"/>
                  </a:lnTo>
                  <a:lnTo>
                    <a:pt x="76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427025" y="2664175"/>
              <a:ext cx="204050" cy="168750"/>
            </a:xfrm>
            <a:custGeom>
              <a:avLst/>
              <a:gdLst/>
              <a:ahLst/>
              <a:cxnLst/>
              <a:rect l="l" t="t" r="r" b="b"/>
              <a:pathLst>
                <a:path w="8162" h="6750" extrusionOk="0">
                  <a:moveTo>
                    <a:pt x="6575" y="1841"/>
                  </a:moveTo>
                  <a:cubicBezTo>
                    <a:pt x="6981" y="1841"/>
                    <a:pt x="7324" y="2189"/>
                    <a:pt x="7324" y="2606"/>
                  </a:cubicBezTo>
                  <a:cubicBezTo>
                    <a:pt x="7366" y="3067"/>
                    <a:pt x="7073" y="3527"/>
                    <a:pt x="6571" y="3527"/>
                  </a:cubicBezTo>
                  <a:cubicBezTo>
                    <a:pt x="6521" y="3531"/>
                    <a:pt x="6474" y="3534"/>
                    <a:pt x="6430" y="3534"/>
                  </a:cubicBezTo>
                  <a:cubicBezTo>
                    <a:pt x="6069" y="3534"/>
                    <a:pt x="5875" y="3361"/>
                    <a:pt x="5315" y="2690"/>
                  </a:cubicBezTo>
                  <a:lnTo>
                    <a:pt x="5232" y="2564"/>
                  </a:lnTo>
                  <a:lnTo>
                    <a:pt x="5692" y="2188"/>
                  </a:lnTo>
                  <a:cubicBezTo>
                    <a:pt x="5943" y="1937"/>
                    <a:pt x="6153" y="1853"/>
                    <a:pt x="6445" y="1853"/>
                  </a:cubicBezTo>
                  <a:cubicBezTo>
                    <a:pt x="6489" y="1845"/>
                    <a:pt x="6532" y="1841"/>
                    <a:pt x="6575" y="1841"/>
                  </a:cubicBezTo>
                  <a:close/>
                  <a:moveTo>
                    <a:pt x="2225" y="845"/>
                  </a:moveTo>
                  <a:cubicBezTo>
                    <a:pt x="2735" y="845"/>
                    <a:pt x="3211" y="1181"/>
                    <a:pt x="3725" y="1853"/>
                  </a:cubicBezTo>
                  <a:lnTo>
                    <a:pt x="4144" y="2397"/>
                  </a:lnTo>
                  <a:lnTo>
                    <a:pt x="1967" y="4238"/>
                  </a:lnTo>
                  <a:cubicBezTo>
                    <a:pt x="1214" y="3527"/>
                    <a:pt x="837" y="2815"/>
                    <a:pt x="754" y="2313"/>
                  </a:cubicBezTo>
                  <a:cubicBezTo>
                    <a:pt x="712" y="1560"/>
                    <a:pt x="1340" y="890"/>
                    <a:pt x="2135" y="848"/>
                  </a:cubicBezTo>
                  <a:cubicBezTo>
                    <a:pt x="2165" y="846"/>
                    <a:pt x="2195" y="845"/>
                    <a:pt x="2225" y="845"/>
                  </a:cubicBezTo>
                  <a:close/>
                  <a:moveTo>
                    <a:pt x="2334" y="0"/>
                  </a:moveTo>
                  <a:cubicBezTo>
                    <a:pt x="2256" y="0"/>
                    <a:pt x="2176" y="4"/>
                    <a:pt x="2093" y="11"/>
                  </a:cubicBezTo>
                  <a:cubicBezTo>
                    <a:pt x="879" y="53"/>
                    <a:pt x="0" y="1141"/>
                    <a:pt x="42" y="2355"/>
                  </a:cubicBezTo>
                  <a:cubicBezTo>
                    <a:pt x="84" y="3067"/>
                    <a:pt x="544" y="3904"/>
                    <a:pt x="1381" y="4741"/>
                  </a:cubicBezTo>
                  <a:lnTo>
                    <a:pt x="335" y="5661"/>
                  </a:lnTo>
                  <a:lnTo>
                    <a:pt x="419" y="6749"/>
                  </a:lnTo>
                  <a:lnTo>
                    <a:pt x="2051" y="5327"/>
                  </a:lnTo>
                  <a:cubicBezTo>
                    <a:pt x="2470" y="5703"/>
                    <a:pt x="2804" y="5996"/>
                    <a:pt x="3223" y="6289"/>
                  </a:cubicBezTo>
                  <a:lnTo>
                    <a:pt x="3725" y="5661"/>
                  </a:lnTo>
                  <a:cubicBezTo>
                    <a:pt x="3348" y="5327"/>
                    <a:pt x="2972" y="5075"/>
                    <a:pt x="2679" y="4824"/>
                  </a:cubicBezTo>
                  <a:lnTo>
                    <a:pt x="4646" y="3150"/>
                  </a:lnTo>
                  <a:cubicBezTo>
                    <a:pt x="5465" y="4126"/>
                    <a:pt x="5885" y="4410"/>
                    <a:pt x="6480" y="4410"/>
                  </a:cubicBezTo>
                  <a:cubicBezTo>
                    <a:pt x="6524" y="4410"/>
                    <a:pt x="6568" y="4409"/>
                    <a:pt x="6613" y="4406"/>
                  </a:cubicBezTo>
                  <a:cubicBezTo>
                    <a:pt x="7450" y="4364"/>
                    <a:pt x="8161" y="3611"/>
                    <a:pt x="8078" y="2690"/>
                  </a:cubicBezTo>
                  <a:cubicBezTo>
                    <a:pt x="8037" y="1715"/>
                    <a:pt x="7366" y="1056"/>
                    <a:pt x="6447" y="1056"/>
                  </a:cubicBezTo>
                  <a:cubicBezTo>
                    <a:pt x="6419" y="1056"/>
                    <a:pt x="6390" y="1056"/>
                    <a:pt x="6362" y="1058"/>
                  </a:cubicBezTo>
                  <a:cubicBezTo>
                    <a:pt x="5860" y="1058"/>
                    <a:pt x="5483" y="1309"/>
                    <a:pt x="4730" y="1895"/>
                  </a:cubicBezTo>
                  <a:lnTo>
                    <a:pt x="4646" y="1727"/>
                  </a:lnTo>
                  <a:cubicBezTo>
                    <a:pt x="3728" y="427"/>
                    <a:pt x="3160" y="0"/>
                    <a:pt x="2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421800" y="2990900"/>
              <a:ext cx="199850" cy="158350"/>
            </a:xfrm>
            <a:custGeom>
              <a:avLst/>
              <a:gdLst/>
              <a:ahLst/>
              <a:cxnLst/>
              <a:rect l="l" t="t" r="r" b="b"/>
              <a:pathLst>
                <a:path w="7994" h="6334" extrusionOk="0">
                  <a:moveTo>
                    <a:pt x="921" y="1004"/>
                  </a:moveTo>
                  <a:lnTo>
                    <a:pt x="7073" y="1842"/>
                  </a:lnTo>
                  <a:lnTo>
                    <a:pt x="6947" y="2595"/>
                  </a:lnTo>
                  <a:cubicBezTo>
                    <a:pt x="6864" y="3641"/>
                    <a:pt x="6445" y="4394"/>
                    <a:pt x="5734" y="4897"/>
                  </a:cubicBezTo>
                  <a:cubicBezTo>
                    <a:pt x="5208" y="5258"/>
                    <a:pt x="4656" y="5439"/>
                    <a:pt x="3997" y="5439"/>
                  </a:cubicBezTo>
                  <a:cubicBezTo>
                    <a:pt x="3817" y="5439"/>
                    <a:pt x="3629" y="5426"/>
                    <a:pt x="3432" y="5399"/>
                  </a:cubicBezTo>
                  <a:cubicBezTo>
                    <a:pt x="2553" y="5315"/>
                    <a:pt x="1883" y="4897"/>
                    <a:pt x="1423" y="4269"/>
                  </a:cubicBezTo>
                  <a:cubicBezTo>
                    <a:pt x="879" y="3641"/>
                    <a:pt x="670" y="2804"/>
                    <a:pt x="837" y="1758"/>
                  </a:cubicBezTo>
                  <a:lnTo>
                    <a:pt x="921" y="1004"/>
                  </a:lnTo>
                  <a:close/>
                  <a:moveTo>
                    <a:pt x="293" y="0"/>
                  </a:moveTo>
                  <a:lnTo>
                    <a:pt x="84" y="1590"/>
                  </a:lnTo>
                  <a:cubicBezTo>
                    <a:pt x="0" y="2260"/>
                    <a:pt x="0" y="2888"/>
                    <a:pt x="84" y="3348"/>
                  </a:cubicBezTo>
                  <a:cubicBezTo>
                    <a:pt x="209" y="3892"/>
                    <a:pt x="419" y="4353"/>
                    <a:pt x="795" y="4813"/>
                  </a:cubicBezTo>
                  <a:cubicBezTo>
                    <a:pt x="1423" y="5650"/>
                    <a:pt x="2260" y="6152"/>
                    <a:pt x="3348" y="6278"/>
                  </a:cubicBezTo>
                  <a:cubicBezTo>
                    <a:pt x="3587" y="6315"/>
                    <a:pt x="3820" y="6333"/>
                    <a:pt x="4047" y="6333"/>
                  </a:cubicBezTo>
                  <a:cubicBezTo>
                    <a:pt x="4853" y="6333"/>
                    <a:pt x="5583" y="6098"/>
                    <a:pt x="6236" y="5608"/>
                  </a:cubicBezTo>
                  <a:cubicBezTo>
                    <a:pt x="6696" y="5315"/>
                    <a:pt x="6989" y="4897"/>
                    <a:pt x="7282" y="4394"/>
                  </a:cubicBezTo>
                  <a:cubicBezTo>
                    <a:pt x="7533" y="3934"/>
                    <a:pt x="7701" y="3348"/>
                    <a:pt x="7784" y="2679"/>
                  </a:cubicBezTo>
                  <a:lnTo>
                    <a:pt x="7994" y="113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355875" y="3168750"/>
              <a:ext cx="219750" cy="170575"/>
            </a:xfrm>
            <a:custGeom>
              <a:avLst/>
              <a:gdLst/>
              <a:ahLst/>
              <a:cxnLst/>
              <a:rect l="l" t="t" r="r" b="b"/>
              <a:pathLst>
                <a:path w="8790" h="6823" extrusionOk="0">
                  <a:moveTo>
                    <a:pt x="4186" y="2930"/>
                  </a:moveTo>
                  <a:lnTo>
                    <a:pt x="6864" y="4981"/>
                  </a:lnTo>
                  <a:lnTo>
                    <a:pt x="3516" y="5441"/>
                  </a:lnTo>
                  <a:lnTo>
                    <a:pt x="4186" y="2930"/>
                  </a:lnTo>
                  <a:close/>
                  <a:moveTo>
                    <a:pt x="1842" y="1"/>
                  </a:moveTo>
                  <a:lnTo>
                    <a:pt x="1591" y="963"/>
                  </a:lnTo>
                  <a:lnTo>
                    <a:pt x="3474" y="2428"/>
                  </a:lnTo>
                  <a:lnTo>
                    <a:pt x="2637" y="5609"/>
                  </a:lnTo>
                  <a:lnTo>
                    <a:pt x="293" y="5860"/>
                  </a:lnTo>
                  <a:lnTo>
                    <a:pt x="0" y="6823"/>
                  </a:lnTo>
                  <a:lnTo>
                    <a:pt x="8789" y="5525"/>
                  </a:lnTo>
                  <a:lnTo>
                    <a:pt x="18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324475" y="3404175"/>
              <a:ext cx="207200" cy="132900"/>
            </a:xfrm>
            <a:custGeom>
              <a:avLst/>
              <a:gdLst/>
              <a:ahLst/>
              <a:cxnLst/>
              <a:rect l="l" t="t" r="r" b="b"/>
              <a:pathLst>
                <a:path w="8288" h="5316" extrusionOk="0">
                  <a:moveTo>
                    <a:pt x="336" y="0"/>
                  </a:moveTo>
                  <a:lnTo>
                    <a:pt x="1" y="796"/>
                  </a:lnTo>
                  <a:lnTo>
                    <a:pt x="6572" y="3265"/>
                  </a:lnTo>
                  <a:lnTo>
                    <a:pt x="5944" y="5023"/>
                  </a:lnTo>
                  <a:lnTo>
                    <a:pt x="6655" y="5315"/>
                  </a:lnTo>
                  <a:lnTo>
                    <a:pt x="8287" y="963"/>
                  </a:lnTo>
                  <a:lnTo>
                    <a:pt x="7534" y="712"/>
                  </a:lnTo>
                  <a:lnTo>
                    <a:pt x="6865" y="247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5221950" y="3487875"/>
              <a:ext cx="221825" cy="170575"/>
            </a:xfrm>
            <a:custGeom>
              <a:avLst/>
              <a:gdLst/>
              <a:ahLst/>
              <a:cxnLst/>
              <a:rect l="l" t="t" r="r" b="b"/>
              <a:pathLst>
                <a:path w="8873" h="6823" extrusionOk="0">
                  <a:moveTo>
                    <a:pt x="4897" y="3307"/>
                  </a:moveTo>
                  <a:lnTo>
                    <a:pt x="7115" y="5860"/>
                  </a:lnTo>
                  <a:lnTo>
                    <a:pt x="7115" y="5860"/>
                  </a:lnTo>
                  <a:lnTo>
                    <a:pt x="3683" y="5650"/>
                  </a:lnTo>
                  <a:lnTo>
                    <a:pt x="4897" y="3307"/>
                  </a:lnTo>
                  <a:close/>
                  <a:moveTo>
                    <a:pt x="3139" y="0"/>
                  </a:moveTo>
                  <a:lnTo>
                    <a:pt x="2721" y="838"/>
                  </a:lnTo>
                  <a:lnTo>
                    <a:pt x="4269" y="2679"/>
                  </a:lnTo>
                  <a:lnTo>
                    <a:pt x="2805" y="5609"/>
                  </a:lnTo>
                  <a:lnTo>
                    <a:pt x="419" y="5525"/>
                  </a:lnTo>
                  <a:lnTo>
                    <a:pt x="0" y="6362"/>
                  </a:lnTo>
                  <a:lnTo>
                    <a:pt x="8873" y="6822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139300" y="3840925"/>
              <a:ext cx="90000" cy="80425"/>
            </a:xfrm>
            <a:custGeom>
              <a:avLst/>
              <a:gdLst/>
              <a:ahLst/>
              <a:cxnLst/>
              <a:rect l="l" t="t" r="r" b="b"/>
              <a:pathLst>
                <a:path w="3600" h="3217" extrusionOk="0">
                  <a:moveTo>
                    <a:pt x="1758" y="1"/>
                  </a:moveTo>
                  <a:cubicBezTo>
                    <a:pt x="1280" y="1"/>
                    <a:pt x="820" y="212"/>
                    <a:pt x="502" y="652"/>
                  </a:cubicBezTo>
                  <a:cubicBezTo>
                    <a:pt x="0" y="1364"/>
                    <a:pt x="84" y="2368"/>
                    <a:pt x="837" y="2912"/>
                  </a:cubicBezTo>
                  <a:cubicBezTo>
                    <a:pt x="1109" y="3116"/>
                    <a:pt x="1442" y="3216"/>
                    <a:pt x="1779" y="3216"/>
                  </a:cubicBezTo>
                  <a:cubicBezTo>
                    <a:pt x="2273" y="3216"/>
                    <a:pt x="2774" y="3000"/>
                    <a:pt x="3097" y="2577"/>
                  </a:cubicBezTo>
                  <a:cubicBezTo>
                    <a:pt x="3599" y="1908"/>
                    <a:pt x="3432" y="903"/>
                    <a:pt x="2762" y="317"/>
                  </a:cubicBezTo>
                  <a:cubicBezTo>
                    <a:pt x="2449" y="108"/>
                    <a:pt x="2099" y="1"/>
                    <a:pt x="17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4878775" y="4018400"/>
              <a:ext cx="184175" cy="183000"/>
            </a:xfrm>
            <a:custGeom>
              <a:avLst/>
              <a:gdLst/>
              <a:ahLst/>
              <a:cxnLst/>
              <a:rect l="l" t="t" r="r" b="b"/>
              <a:pathLst>
                <a:path w="7367" h="7320" extrusionOk="0">
                  <a:moveTo>
                    <a:pt x="2647" y="1"/>
                  </a:moveTo>
                  <a:cubicBezTo>
                    <a:pt x="2068" y="1"/>
                    <a:pt x="1516" y="221"/>
                    <a:pt x="1047" y="668"/>
                  </a:cubicBezTo>
                  <a:cubicBezTo>
                    <a:pt x="42" y="1588"/>
                    <a:pt x="0" y="3137"/>
                    <a:pt x="879" y="4100"/>
                  </a:cubicBezTo>
                  <a:cubicBezTo>
                    <a:pt x="1324" y="4545"/>
                    <a:pt x="1755" y="4742"/>
                    <a:pt x="2301" y="4742"/>
                  </a:cubicBezTo>
                  <a:cubicBezTo>
                    <a:pt x="2678" y="4742"/>
                    <a:pt x="3111" y="4647"/>
                    <a:pt x="3641" y="4476"/>
                  </a:cubicBezTo>
                  <a:lnTo>
                    <a:pt x="4436" y="4225"/>
                  </a:lnTo>
                  <a:cubicBezTo>
                    <a:pt x="4806" y="4109"/>
                    <a:pt x="5111" y="4046"/>
                    <a:pt x="5367" y="4046"/>
                  </a:cubicBezTo>
                  <a:cubicBezTo>
                    <a:pt x="5662" y="4046"/>
                    <a:pt x="5889" y="4129"/>
                    <a:pt x="6069" y="4309"/>
                  </a:cubicBezTo>
                  <a:cubicBezTo>
                    <a:pt x="6571" y="4853"/>
                    <a:pt x="6487" y="5648"/>
                    <a:pt x="5943" y="6108"/>
                  </a:cubicBezTo>
                  <a:cubicBezTo>
                    <a:pt x="5636" y="6332"/>
                    <a:pt x="5367" y="6462"/>
                    <a:pt x="5010" y="6462"/>
                  </a:cubicBezTo>
                  <a:cubicBezTo>
                    <a:pt x="4832" y="6462"/>
                    <a:pt x="4632" y="6429"/>
                    <a:pt x="4395" y="6360"/>
                  </a:cubicBezTo>
                  <a:lnTo>
                    <a:pt x="4060" y="7197"/>
                  </a:lnTo>
                  <a:cubicBezTo>
                    <a:pt x="4356" y="7277"/>
                    <a:pt x="4635" y="7319"/>
                    <a:pt x="4898" y="7319"/>
                  </a:cubicBezTo>
                  <a:cubicBezTo>
                    <a:pt x="5452" y="7319"/>
                    <a:pt x="5936" y="7134"/>
                    <a:pt x="6362" y="6736"/>
                  </a:cubicBezTo>
                  <a:cubicBezTo>
                    <a:pt x="7282" y="5899"/>
                    <a:pt x="7366" y="4602"/>
                    <a:pt x="6571" y="3765"/>
                  </a:cubicBezTo>
                  <a:cubicBezTo>
                    <a:pt x="6242" y="3385"/>
                    <a:pt x="5851" y="3204"/>
                    <a:pt x="5334" y="3204"/>
                  </a:cubicBezTo>
                  <a:cubicBezTo>
                    <a:pt x="4997" y="3204"/>
                    <a:pt x="4606" y="3281"/>
                    <a:pt x="4144" y="3430"/>
                  </a:cubicBezTo>
                  <a:lnTo>
                    <a:pt x="3390" y="3639"/>
                  </a:lnTo>
                  <a:cubicBezTo>
                    <a:pt x="2963" y="3800"/>
                    <a:pt x="2634" y="3876"/>
                    <a:pt x="2362" y="3876"/>
                  </a:cubicBezTo>
                  <a:cubicBezTo>
                    <a:pt x="1994" y="3876"/>
                    <a:pt x="1729" y="3736"/>
                    <a:pt x="1465" y="3472"/>
                  </a:cubicBezTo>
                  <a:cubicBezTo>
                    <a:pt x="879" y="2844"/>
                    <a:pt x="921" y="1881"/>
                    <a:pt x="1549" y="1296"/>
                  </a:cubicBezTo>
                  <a:cubicBezTo>
                    <a:pt x="1896" y="991"/>
                    <a:pt x="2255" y="845"/>
                    <a:pt x="2632" y="845"/>
                  </a:cubicBezTo>
                  <a:cubicBezTo>
                    <a:pt x="2980" y="845"/>
                    <a:pt x="3343" y="970"/>
                    <a:pt x="3725" y="1212"/>
                  </a:cubicBezTo>
                  <a:lnTo>
                    <a:pt x="4185" y="500"/>
                  </a:lnTo>
                  <a:cubicBezTo>
                    <a:pt x="3678" y="169"/>
                    <a:pt x="3153" y="1"/>
                    <a:pt x="26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775175" y="4136575"/>
              <a:ext cx="172675" cy="196725"/>
            </a:xfrm>
            <a:custGeom>
              <a:avLst/>
              <a:gdLst/>
              <a:ahLst/>
              <a:cxnLst/>
              <a:rect l="l" t="t" r="r" b="b"/>
              <a:pathLst>
                <a:path w="6907" h="7869" extrusionOk="0">
                  <a:moveTo>
                    <a:pt x="671" y="0"/>
                  </a:moveTo>
                  <a:lnTo>
                    <a:pt x="1" y="544"/>
                  </a:lnTo>
                  <a:lnTo>
                    <a:pt x="4270" y="6069"/>
                  </a:lnTo>
                  <a:lnTo>
                    <a:pt x="2721" y="7241"/>
                  </a:lnTo>
                  <a:lnTo>
                    <a:pt x="3182" y="7868"/>
                  </a:lnTo>
                  <a:lnTo>
                    <a:pt x="6906" y="5023"/>
                  </a:lnTo>
                  <a:lnTo>
                    <a:pt x="6446" y="4395"/>
                  </a:lnTo>
                  <a:lnTo>
                    <a:pt x="4939" y="5567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597325" y="4205625"/>
              <a:ext cx="198800" cy="198450"/>
            </a:xfrm>
            <a:custGeom>
              <a:avLst/>
              <a:gdLst/>
              <a:ahLst/>
              <a:cxnLst/>
              <a:rect l="l" t="t" r="r" b="b"/>
              <a:pathLst>
                <a:path w="7952" h="7938" extrusionOk="0">
                  <a:moveTo>
                    <a:pt x="5315" y="4102"/>
                  </a:moveTo>
                  <a:lnTo>
                    <a:pt x="6696" y="6446"/>
                  </a:lnTo>
                  <a:lnTo>
                    <a:pt x="6278" y="6739"/>
                  </a:lnTo>
                  <a:cubicBezTo>
                    <a:pt x="5862" y="6992"/>
                    <a:pt x="5486" y="7120"/>
                    <a:pt x="5155" y="7120"/>
                  </a:cubicBezTo>
                  <a:cubicBezTo>
                    <a:pt x="4720" y="7120"/>
                    <a:pt x="4363" y="6898"/>
                    <a:pt x="4102" y="6446"/>
                  </a:cubicBezTo>
                  <a:cubicBezTo>
                    <a:pt x="3641" y="5692"/>
                    <a:pt x="3892" y="4939"/>
                    <a:pt x="4813" y="4353"/>
                  </a:cubicBezTo>
                  <a:lnTo>
                    <a:pt x="5315" y="4102"/>
                  </a:lnTo>
                  <a:close/>
                  <a:moveTo>
                    <a:pt x="3892" y="1"/>
                  </a:moveTo>
                  <a:lnTo>
                    <a:pt x="3139" y="503"/>
                  </a:lnTo>
                  <a:lnTo>
                    <a:pt x="4939" y="3432"/>
                  </a:lnTo>
                  <a:lnTo>
                    <a:pt x="4729" y="3516"/>
                  </a:lnTo>
                  <a:lnTo>
                    <a:pt x="921" y="1842"/>
                  </a:lnTo>
                  <a:lnTo>
                    <a:pt x="0" y="2428"/>
                  </a:lnTo>
                  <a:lnTo>
                    <a:pt x="3976" y="4102"/>
                  </a:lnTo>
                  <a:cubicBezTo>
                    <a:pt x="3097" y="4772"/>
                    <a:pt x="2846" y="5943"/>
                    <a:pt x="3474" y="6906"/>
                  </a:cubicBezTo>
                  <a:cubicBezTo>
                    <a:pt x="3864" y="7564"/>
                    <a:pt x="4409" y="7938"/>
                    <a:pt x="5119" y="7938"/>
                  </a:cubicBezTo>
                  <a:cubicBezTo>
                    <a:pt x="5629" y="7938"/>
                    <a:pt x="6223" y="7745"/>
                    <a:pt x="6906" y="7325"/>
                  </a:cubicBezTo>
                  <a:lnTo>
                    <a:pt x="7952" y="6655"/>
                  </a:lnTo>
                  <a:lnTo>
                    <a:pt x="38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4406900" y="4283050"/>
              <a:ext cx="167425" cy="222875"/>
            </a:xfrm>
            <a:custGeom>
              <a:avLst/>
              <a:gdLst/>
              <a:ahLst/>
              <a:cxnLst/>
              <a:rect l="l" t="t" r="r" b="b"/>
              <a:pathLst>
                <a:path w="6697" h="8915" extrusionOk="0">
                  <a:moveTo>
                    <a:pt x="5734" y="3725"/>
                  </a:moveTo>
                  <a:lnTo>
                    <a:pt x="5901" y="7073"/>
                  </a:lnTo>
                  <a:lnTo>
                    <a:pt x="3390" y="4813"/>
                  </a:lnTo>
                  <a:lnTo>
                    <a:pt x="5734" y="3725"/>
                  </a:lnTo>
                  <a:close/>
                  <a:moveTo>
                    <a:pt x="6445" y="1"/>
                  </a:moveTo>
                  <a:lnTo>
                    <a:pt x="5608" y="419"/>
                  </a:lnTo>
                  <a:lnTo>
                    <a:pt x="5692" y="2846"/>
                  </a:lnTo>
                  <a:lnTo>
                    <a:pt x="2721" y="4228"/>
                  </a:lnTo>
                  <a:lnTo>
                    <a:pt x="837" y="2637"/>
                  </a:lnTo>
                  <a:lnTo>
                    <a:pt x="0" y="3056"/>
                  </a:lnTo>
                  <a:lnTo>
                    <a:pt x="6696" y="8915"/>
                  </a:lnTo>
                  <a:lnTo>
                    <a:pt x="6696" y="8915"/>
                  </a:lnTo>
                  <a:lnTo>
                    <a:pt x="64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4327375" y="4378275"/>
              <a:ext cx="130800" cy="207175"/>
            </a:xfrm>
            <a:custGeom>
              <a:avLst/>
              <a:gdLst/>
              <a:ahLst/>
              <a:cxnLst/>
              <a:rect l="l" t="t" r="r" b="b"/>
              <a:pathLst>
                <a:path w="5232" h="8287" extrusionOk="0">
                  <a:moveTo>
                    <a:pt x="838" y="0"/>
                  </a:moveTo>
                  <a:lnTo>
                    <a:pt x="1" y="335"/>
                  </a:lnTo>
                  <a:lnTo>
                    <a:pt x="2344" y="6947"/>
                  </a:lnTo>
                  <a:lnTo>
                    <a:pt x="545" y="7491"/>
                  </a:lnTo>
                  <a:lnTo>
                    <a:pt x="838" y="8287"/>
                  </a:lnTo>
                  <a:lnTo>
                    <a:pt x="5232" y="6738"/>
                  </a:lnTo>
                  <a:lnTo>
                    <a:pt x="4939" y="5985"/>
                  </a:lnTo>
                  <a:lnTo>
                    <a:pt x="3181" y="6613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131725" y="4418025"/>
              <a:ext cx="145450" cy="213475"/>
            </a:xfrm>
            <a:custGeom>
              <a:avLst/>
              <a:gdLst/>
              <a:ahLst/>
              <a:cxnLst/>
              <a:rect l="l" t="t" r="r" b="b"/>
              <a:pathLst>
                <a:path w="5818" h="8539" extrusionOk="0">
                  <a:moveTo>
                    <a:pt x="3934" y="0"/>
                  </a:moveTo>
                  <a:lnTo>
                    <a:pt x="0" y="1005"/>
                  </a:lnTo>
                  <a:lnTo>
                    <a:pt x="210" y="1758"/>
                  </a:lnTo>
                  <a:lnTo>
                    <a:pt x="3307" y="1005"/>
                  </a:lnTo>
                  <a:lnTo>
                    <a:pt x="4060" y="3934"/>
                  </a:lnTo>
                  <a:lnTo>
                    <a:pt x="1047" y="4646"/>
                  </a:lnTo>
                  <a:lnTo>
                    <a:pt x="1256" y="5441"/>
                  </a:lnTo>
                  <a:lnTo>
                    <a:pt x="4269" y="4730"/>
                  </a:lnTo>
                  <a:lnTo>
                    <a:pt x="4813" y="6948"/>
                  </a:lnTo>
                  <a:lnTo>
                    <a:pt x="1758" y="7743"/>
                  </a:lnTo>
                  <a:lnTo>
                    <a:pt x="1884" y="8538"/>
                  </a:lnTo>
                  <a:lnTo>
                    <a:pt x="5818" y="7534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900500" y="4464450"/>
              <a:ext cx="199850" cy="201475"/>
            </a:xfrm>
            <a:custGeom>
              <a:avLst/>
              <a:gdLst/>
              <a:ahLst/>
              <a:cxnLst/>
              <a:rect l="l" t="t" r="r" b="b"/>
              <a:pathLst>
                <a:path w="7994" h="8059" extrusionOk="0">
                  <a:moveTo>
                    <a:pt x="3769" y="0"/>
                  </a:moveTo>
                  <a:cubicBezTo>
                    <a:pt x="3616" y="0"/>
                    <a:pt x="3462" y="9"/>
                    <a:pt x="3306" y="27"/>
                  </a:cubicBezTo>
                  <a:cubicBezTo>
                    <a:pt x="1925" y="194"/>
                    <a:pt x="753" y="1073"/>
                    <a:pt x="251" y="2287"/>
                  </a:cubicBezTo>
                  <a:cubicBezTo>
                    <a:pt x="42" y="2789"/>
                    <a:pt x="0" y="3500"/>
                    <a:pt x="126" y="4254"/>
                  </a:cubicBezTo>
                  <a:lnTo>
                    <a:pt x="126" y="4463"/>
                  </a:lnTo>
                  <a:lnTo>
                    <a:pt x="3348" y="4044"/>
                  </a:lnTo>
                  <a:lnTo>
                    <a:pt x="3306" y="3291"/>
                  </a:lnTo>
                  <a:lnTo>
                    <a:pt x="1005" y="3542"/>
                  </a:lnTo>
                  <a:cubicBezTo>
                    <a:pt x="879" y="2119"/>
                    <a:pt x="2051" y="989"/>
                    <a:pt x="3390" y="822"/>
                  </a:cubicBezTo>
                  <a:cubicBezTo>
                    <a:pt x="3513" y="806"/>
                    <a:pt x="3636" y="798"/>
                    <a:pt x="3759" y="798"/>
                  </a:cubicBezTo>
                  <a:cubicBezTo>
                    <a:pt x="5266" y="798"/>
                    <a:pt x="6712" y="1959"/>
                    <a:pt x="6906" y="3584"/>
                  </a:cubicBezTo>
                  <a:cubicBezTo>
                    <a:pt x="7115" y="5384"/>
                    <a:pt x="5901" y="6974"/>
                    <a:pt x="4143" y="7183"/>
                  </a:cubicBezTo>
                  <a:cubicBezTo>
                    <a:pt x="4003" y="7200"/>
                    <a:pt x="3868" y="7209"/>
                    <a:pt x="3736" y="7209"/>
                  </a:cubicBezTo>
                  <a:cubicBezTo>
                    <a:pt x="2882" y="7209"/>
                    <a:pt x="2179" y="6851"/>
                    <a:pt x="1381" y="6053"/>
                  </a:cubicBezTo>
                  <a:lnTo>
                    <a:pt x="795" y="6723"/>
                  </a:lnTo>
                  <a:cubicBezTo>
                    <a:pt x="1755" y="7647"/>
                    <a:pt x="2625" y="8058"/>
                    <a:pt x="3660" y="8058"/>
                  </a:cubicBezTo>
                  <a:cubicBezTo>
                    <a:pt x="3844" y="8058"/>
                    <a:pt x="4032" y="8045"/>
                    <a:pt x="4227" y="8020"/>
                  </a:cubicBezTo>
                  <a:cubicBezTo>
                    <a:pt x="6445" y="7769"/>
                    <a:pt x="7994" y="5802"/>
                    <a:pt x="7743" y="3542"/>
                  </a:cubicBezTo>
                  <a:cubicBezTo>
                    <a:pt x="7509" y="1482"/>
                    <a:pt x="5760" y="0"/>
                    <a:pt x="37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711125" y="4476625"/>
              <a:ext cx="150675" cy="196725"/>
            </a:xfrm>
            <a:custGeom>
              <a:avLst/>
              <a:gdLst/>
              <a:ahLst/>
              <a:cxnLst/>
              <a:rect l="l" t="t" r="r" b="b"/>
              <a:pathLst>
                <a:path w="6027" h="7869" extrusionOk="0">
                  <a:moveTo>
                    <a:pt x="2595" y="0"/>
                  </a:moveTo>
                  <a:lnTo>
                    <a:pt x="2595" y="3348"/>
                  </a:lnTo>
                  <a:lnTo>
                    <a:pt x="0" y="7826"/>
                  </a:lnTo>
                  <a:lnTo>
                    <a:pt x="1004" y="7826"/>
                  </a:lnTo>
                  <a:lnTo>
                    <a:pt x="3013" y="4353"/>
                  </a:lnTo>
                  <a:lnTo>
                    <a:pt x="5022" y="7868"/>
                  </a:lnTo>
                  <a:lnTo>
                    <a:pt x="6027" y="7868"/>
                  </a:lnTo>
                  <a:lnTo>
                    <a:pt x="3432" y="3432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441175" y="4510425"/>
              <a:ext cx="87900" cy="80975"/>
            </a:xfrm>
            <a:custGeom>
              <a:avLst/>
              <a:gdLst/>
              <a:ahLst/>
              <a:cxnLst/>
              <a:rect l="l" t="t" r="r" b="b"/>
              <a:pathLst>
                <a:path w="3516" h="3239" extrusionOk="0">
                  <a:moveTo>
                    <a:pt x="1750" y="1"/>
                  </a:moveTo>
                  <a:cubicBezTo>
                    <a:pt x="988" y="1"/>
                    <a:pt x="316" y="549"/>
                    <a:pt x="168" y="1327"/>
                  </a:cubicBezTo>
                  <a:cubicBezTo>
                    <a:pt x="0" y="2205"/>
                    <a:pt x="586" y="3042"/>
                    <a:pt x="1465" y="3210"/>
                  </a:cubicBezTo>
                  <a:cubicBezTo>
                    <a:pt x="1571" y="3229"/>
                    <a:pt x="1675" y="3238"/>
                    <a:pt x="1778" y="3238"/>
                  </a:cubicBezTo>
                  <a:cubicBezTo>
                    <a:pt x="2569" y="3238"/>
                    <a:pt x="3237" y="2686"/>
                    <a:pt x="3348" y="1871"/>
                  </a:cubicBezTo>
                  <a:cubicBezTo>
                    <a:pt x="3516" y="1034"/>
                    <a:pt x="2930" y="197"/>
                    <a:pt x="2051" y="29"/>
                  </a:cubicBezTo>
                  <a:cubicBezTo>
                    <a:pt x="1950" y="10"/>
                    <a:pt x="1849" y="1"/>
                    <a:pt x="17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116825" y="4363625"/>
              <a:ext cx="161150" cy="216600"/>
            </a:xfrm>
            <a:custGeom>
              <a:avLst/>
              <a:gdLst/>
              <a:ahLst/>
              <a:cxnLst/>
              <a:rect l="l" t="t" r="r" b="b"/>
              <a:pathLst>
                <a:path w="6446" h="8664" extrusionOk="0">
                  <a:moveTo>
                    <a:pt x="2637" y="0"/>
                  </a:moveTo>
                  <a:lnTo>
                    <a:pt x="2386" y="753"/>
                  </a:lnTo>
                  <a:lnTo>
                    <a:pt x="5357" y="1800"/>
                  </a:lnTo>
                  <a:lnTo>
                    <a:pt x="4353" y="4687"/>
                  </a:lnTo>
                  <a:lnTo>
                    <a:pt x="1465" y="3641"/>
                  </a:lnTo>
                  <a:lnTo>
                    <a:pt x="1214" y="4436"/>
                  </a:lnTo>
                  <a:lnTo>
                    <a:pt x="4102" y="5483"/>
                  </a:lnTo>
                  <a:lnTo>
                    <a:pt x="3307" y="7659"/>
                  </a:lnTo>
                  <a:lnTo>
                    <a:pt x="335" y="6613"/>
                  </a:lnTo>
                  <a:lnTo>
                    <a:pt x="0" y="7324"/>
                  </a:lnTo>
                  <a:lnTo>
                    <a:pt x="3851" y="8663"/>
                  </a:lnTo>
                  <a:lnTo>
                    <a:pt x="6446" y="1339"/>
                  </a:lnTo>
                  <a:lnTo>
                    <a:pt x="26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912800" y="4279900"/>
              <a:ext cx="208225" cy="232300"/>
            </a:xfrm>
            <a:custGeom>
              <a:avLst/>
              <a:gdLst/>
              <a:ahLst/>
              <a:cxnLst/>
              <a:rect l="l" t="t" r="r" b="b"/>
              <a:pathLst>
                <a:path w="8329" h="9292" extrusionOk="0">
                  <a:moveTo>
                    <a:pt x="3307" y="1"/>
                  </a:moveTo>
                  <a:lnTo>
                    <a:pt x="3558" y="4605"/>
                  </a:lnTo>
                  <a:lnTo>
                    <a:pt x="0" y="6990"/>
                  </a:lnTo>
                  <a:lnTo>
                    <a:pt x="879" y="7409"/>
                  </a:lnTo>
                  <a:lnTo>
                    <a:pt x="3683" y="5525"/>
                  </a:lnTo>
                  <a:lnTo>
                    <a:pt x="3851" y="8873"/>
                  </a:lnTo>
                  <a:lnTo>
                    <a:pt x="4730" y="9292"/>
                  </a:lnTo>
                  <a:lnTo>
                    <a:pt x="4520" y="5023"/>
                  </a:lnTo>
                  <a:lnTo>
                    <a:pt x="8329" y="2387"/>
                  </a:lnTo>
                  <a:lnTo>
                    <a:pt x="7450" y="1968"/>
                  </a:lnTo>
                  <a:lnTo>
                    <a:pt x="4395" y="4061"/>
                  </a:lnTo>
                  <a:lnTo>
                    <a:pt x="4186" y="420"/>
                  </a:lnTo>
                  <a:lnTo>
                    <a:pt x="3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748525" y="4225500"/>
              <a:ext cx="180000" cy="176850"/>
            </a:xfrm>
            <a:custGeom>
              <a:avLst/>
              <a:gdLst/>
              <a:ahLst/>
              <a:cxnLst/>
              <a:rect l="l" t="t" r="r" b="b"/>
              <a:pathLst>
                <a:path w="7200" h="7074" extrusionOk="0">
                  <a:moveTo>
                    <a:pt x="2516" y="2839"/>
                  </a:moveTo>
                  <a:cubicBezTo>
                    <a:pt x="2847" y="2839"/>
                    <a:pt x="3215" y="2967"/>
                    <a:pt x="3600" y="3223"/>
                  </a:cubicBezTo>
                  <a:lnTo>
                    <a:pt x="4186" y="3558"/>
                  </a:lnTo>
                  <a:lnTo>
                    <a:pt x="2721" y="5944"/>
                  </a:lnTo>
                  <a:lnTo>
                    <a:pt x="2177" y="5567"/>
                  </a:lnTo>
                  <a:cubicBezTo>
                    <a:pt x="1214" y="4939"/>
                    <a:pt x="1005" y="4270"/>
                    <a:pt x="1466" y="3474"/>
                  </a:cubicBezTo>
                  <a:cubicBezTo>
                    <a:pt x="1725" y="3051"/>
                    <a:pt x="2089" y="2839"/>
                    <a:pt x="2516" y="2839"/>
                  </a:cubicBezTo>
                  <a:close/>
                  <a:moveTo>
                    <a:pt x="6446" y="1"/>
                  </a:moveTo>
                  <a:lnTo>
                    <a:pt x="4604" y="2888"/>
                  </a:lnTo>
                  <a:lnTo>
                    <a:pt x="3977" y="2470"/>
                  </a:lnTo>
                  <a:cubicBezTo>
                    <a:pt x="3458" y="2142"/>
                    <a:pt x="2939" y="1977"/>
                    <a:pt x="2456" y="1977"/>
                  </a:cubicBezTo>
                  <a:cubicBezTo>
                    <a:pt x="1770" y="1977"/>
                    <a:pt x="1154" y="2309"/>
                    <a:pt x="712" y="2972"/>
                  </a:cubicBezTo>
                  <a:cubicBezTo>
                    <a:pt x="1" y="4144"/>
                    <a:pt x="377" y="5358"/>
                    <a:pt x="1842" y="6278"/>
                  </a:cubicBezTo>
                  <a:lnTo>
                    <a:pt x="3014" y="7074"/>
                  </a:lnTo>
                  <a:lnTo>
                    <a:pt x="7199" y="545"/>
                  </a:lnTo>
                  <a:lnTo>
                    <a:pt x="64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2577975" y="4071700"/>
              <a:ext cx="201975" cy="214525"/>
            </a:xfrm>
            <a:custGeom>
              <a:avLst/>
              <a:gdLst/>
              <a:ahLst/>
              <a:cxnLst/>
              <a:rect l="l" t="t" r="r" b="b"/>
              <a:pathLst>
                <a:path w="8079" h="8581" extrusionOk="0">
                  <a:moveTo>
                    <a:pt x="4939" y="1"/>
                  </a:moveTo>
                  <a:lnTo>
                    <a:pt x="4395" y="628"/>
                  </a:lnTo>
                  <a:lnTo>
                    <a:pt x="6865" y="2595"/>
                  </a:lnTo>
                  <a:lnTo>
                    <a:pt x="4939" y="4981"/>
                  </a:lnTo>
                  <a:lnTo>
                    <a:pt x="2596" y="3014"/>
                  </a:lnTo>
                  <a:lnTo>
                    <a:pt x="2052" y="3642"/>
                  </a:lnTo>
                  <a:lnTo>
                    <a:pt x="4395" y="5609"/>
                  </a:lnTo>
                  <a:lnTo>
                    <a:pt x="2931" y="7366"/>
                  </a:lnTo>
                  <a:lnTo>
                    <a:pt x="503" y="5358"/>
                  </a:lnTo>
                  <a:lnTo>
                    <a:pt x="1" y="6027"/>
                  </a:lnTo>
                  <a:lnTo>
                    <a:pt x="3140" y="8580"/>
                  </a:lnTo>
                  <a:lnTo>
                    <a:pt x="8078" y="2554"/>
                  </a:lnTo>
                  <a:lnTo>
                    <a:pt x="49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439875" y="3930450"/>
              <a:ext cx="194625" cy="215575"/>
            </a:xfrm>
            <a:custGeom>
              <a:avLst/>
              <a:gdLst/>
              <a:ahLst/>
              <a:cxnLst/>
              <a:rect l="l" t="t" r="r" b="b"/>
              <a:pathLst>
                <a:path w="7785" h="8623" extrusionOk="0">
                  <a:moveTo>
                    <a:pt x="2510" y="4453"/>
                  </a:moveTo>
                  <a:cubicBezTo>
                    <a:pt x="2920" y="4453"/>
                    <a:pt x="3358" y="4679"/>
                    <a:pt x="3809" y="5106"/>
                  </a:cubicBezTo>
                  <a:lnTo>
                    <a:pt x="4186" y="5483"/>
                  </a:lnTo>
                  <a:lnTo>
                    <a:pt x="2177" y="7408"/>
                  </a:lnTo>
                  <a:lnTo>
                    <a:pt x="1842" y="7074"/>
                  </a:lnTo>
                  <a:cubicBezTo>
                    <a:pt x="1047" y="6236"/>
                    <a:pt x="921" y="5483"/>
                    <a:pt x="1633" y="4855"/>
                  </a:cubicBezTo>
                  <a:cubicBezTo>
                    <a:pt x="1904" y="4584"/>
                    <a:pt x="2199" y="4453"/>
                    <a:pt x="2510" y="4453"/>
                  </a:cubicBezTo>
                  <a:close/>
                  <a:moveTo>
                    <a:pt x="4646" y="1"/>
                  </a:moveTo>
                  <a:lnTo>
                    <a:pt x="3851" y="4228"/>
                  </a:lnTo>
                  <a:cubicBezTo>
                    <a:pt x="3429" y="3846"/>
                    <a:pt x="2950" y="3667"/>
                    <a:pt x="2473" y="3667"/>
                  </a:cubicBezTo>
                  <a:cubicBezTo>
                    <a:pt x="1955" y="3667"/>
                    <a:pt x="1440" y="3878"/>
                    <a:pt x="1005" y="4269"/>
                  </a:cubicBezTo>
                  <a:cubicBezTo>
                    <a:pt x="1" y="5190"/>
                    <a:pt x="1" y="6362"/>
                    <a:pt x="1298" y="7743"/>
                  </a:cubicBezTo>
                  <a:lnTo>
                    <a:pt x="2177" y="8622"/>
                  </a:lnTo>
                  <a:lnTo>
                    <a:pt x="7785" y="3223"/>
                  </a:lnTo>
                  <a:lnTo>
                    <a:pt x="7157" y="2595"/>
                  </a:lnTo>
                  <a:lnTo>
                    <a:pt x="4688" y="4981"/>
                  </a:lnTo>
                  <a:lnTo>
                    <a:pt x="4562" y="4814"/>
                  </a:lnTo>
                  <a:lnTo>
                    <a:pt x="5399" y="712"/>
                  </a:lnTo>
                  <a:lnTo>
                    <a:pt x="46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337350" y="3848850"/>
              <a:ext cx="166375" cy="139175"/>
            </a:xfrm>
            <a:custGeom>
              <a:avLst/>
              <a:gdLst/>
              <a:ahLst/>
              <a:cxnLst/>
              <a:rect l="l" t="t" r="r" b="b"/>
              <a:pathLst>
                <a:path w="6655" h="5567" extrusionOk="0">
                  <a:moveTo>
                    <a:pt x="6152" y="0"/>
                  </a:moveTo>
                  <a:lnTo>
                    <a:pt x="0" y="4813"/>
                  </a:lnTo>
                  <a:lnTo>
                    <a:pt x="544" y="5566"/>
                  </a:lnTo>
                  <a:lnTo>
                    <a:pt x="6655" y="712"/>
                  </a:lnTo>
                  <a:lnTo>
                    <a:pt x="6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2210750" y="3684575"/>
              <a:ext cx="218700" cy="189400"/>
            </a:xfrm>
            <a:custGeom>
              <a:avLst/>
              <a:gdLst/>
              <a:ahLst/>
              <a:cxnLst/>
              <a:rect l="l" t="t" r="r" b="b"/>
              <a:pathLst>
                <a:path w="8748" h="7576" extrusionOk="0">
                  <a:moveTo>
                    <a:pt x="6529" y="1"/>
                  </a:moveTo>
                  <a:lnTo>
                    <a:pt x="5859" y="419"/>
                  </a:lnTo>
                  <a:lnTo>
                    <a:pt x="7575" y="3098"/>
                  </a:lnTo>
                  <a:lnTo>
                    <a:pt x="5022" y="4772"/>
                  </a:lnTo>
                  <a:lnTo>
                    <a:pt x="3348" y="2177"/>
                  </a:lnTo>
                  <a:lnTo>
                    <a:pt x="2679" y="2595"/>
                  </a:lnTo>
                  <a:lnTo>
                    <a:pt x="4353" y="5190"/>
                  </a:lnTo>
                  <a:lnTo>
                    <a:pt x="2428" y="6446"/>
                  </a:lnTo>
                  <a:lnTo>
                    <a:pt x="670" y="3767"/>
                  </a:lnTo>
                  <a:lnTo>
                    <a:pt x="0" y="4186"/>
                  </a:lnTo>
                  <a:lnTo>
                    <a:pt x="2218" y="7576"/>
                  </a:lnTo>
                  <a:lnTo>
                    <a:pt x="8747" y="3391"/>
                  </a:lnTo>
                  <a:lnTo>
                    <a:pt x="65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078900" y="3446025"/>
              <a:ext cx="251150" cy="245900"/>
            </a:xfrm>
            <a:custGeom>
              <a:avLst/>
              <a:gdLst/>
              <a:ahLst/>
              <a:cxnLst/>
              <a:rect l="l" t="t" r="r" b="b"/>
              <a:pathLst>
                <a:path w="10046" h="9836" extrusionOk="0">
                  <a:moveTo>
                    <a:pt x="7367" y="0"/>
                  </a:moveTo>
                  <a:lnTo>
                    <a:pt x="1" y="3474"/>
                  </a:lnTo>
                  <a:lnTo>
                    <a:pt x="336" y="4269"/>
                  </a:lnTo>
                  <a:lnTo>
                    <a:pt x="5860" y="1674"/>
                  </a:lnTo>
                  <a:lnTo>
                    <a:pt x="2679" y="9836"/>
                  </a:lnTo>
                  <a:lnTo>
                    <a:pt x="10045" y="6446"/>
                  </a:lnTo>
                  <a:lnTo>
                    <a:pt x="9669" y="5734"/>
                  </a:lnTo>
                  <a:lnTo>
                    <a:pt x="4228" y="8245"/>
                  </a:lnTo>
                  <a:lnTo>
                    <a:pt x="4228" y="8245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005675" y="3233625"/>
              <a:ext cx="215550" cy="179850"/>
            </a:xfrm>
            <a:custGeom>
              <a:avLst/>
              <a:gdLst/>
              <a:ahLst/>
              <a:cxnLst/>
              <a:rect l="l" t="t" r="r" b="b"/>
              <a:pathLst>
                <a:path w="8622" h="7194" extrusionOk="0">
                  <a:moveTo>
                    <a:pt x="6571" y="1"/>
                  </a:moveTo>
                  <a:lnTo>
                    <a:pt x="5525" y="294"/>
                  </a:lnTo>
                  <a:cubicBezTo>
                    <a:pt x="6445" y="754"/>
                    <a:pt x="6948" y="1465"/>
                    <a:pt x="7199" y="2219"/>
                  </a:cubicBezTo>
                  <a:cubicBezTo>
                    <a:pt x="7701" y="3809"/>
                    <a:pt x="6780" y="5651"/>
                    <a:pt x="5022" y="6153"/>
                  </a:cubicBezTo>
                  <a:cubicBezTo>
                    <a:pt x="4711" y="6254"/>
                    <a:pt x="4394" y="6302"/>
                    <a:pt x="4081" y="6302"/>
                  </a:cubicBezTo>
                  <a:cubicBezTo>
                    <a:pt x="2711" y="6302"/>
                    <a:pt x="1421" y="5389"/>
                    <a:pt x="1047" y="4060"/>
                  </a:cubicBezTo>
                  <a:cubicBezTo>
                    <a:pt x="837" y="3265"/>
                    <a:pt x="879" y="2428"/>
                    <a:pt x="1339" y="1549"/>
                  </a:cubicBezTo>
                  <a:lnTo>
                    <a:pt x="1339" y="1549"/>
                  </a:lnTo>
                  <a:lnTo>
                    <a:pt x="293" y="1884"/>
                  </a:lnTo>
                  <a:cubicBezTo>
                    <a:pt x="42" y="2721"/>
                    <a:pt x="0" y="3558"/>
                    <a:pt x="251" y="4311"/>
                  </a:cubicBezTo>
                  <a:cubicBezTo>
                    <a:pt x="769" y="6037"/>
                    <a:pt x="2426" y="7194"/>
                    <a:pt x="4165" y="7194"/>
                  </a:cubicBezTo>
                  <a:cubicBezTo>
                    <a:pt x="4534" y="7194"/>
                    <a:pt x="4907" y="7142"/>
                    <a:pt x="5274" y="7032"/>
                  </a:cubicBezTo>
                  <a:cubicBezTo>
                    <a:pt x="7492" y="6362"/>
                    <a:pt x="8622" y="4102"/>
                    <a:pt x="7994" y="2009"/>
                  </a:cubicBezTo>
                  <a:cubicBezTo>
                    <a:pt x="7743" y="1256"/>
                    <a:pt x="7282" y="545"/>
                    <a:pt x="6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959625" y="3057850"/>
              <a:ext cx="209300" cy="131850"/>
            </a:xfrm>
            <a:custGeom>
              <a:avLst/>
              <a:gdLst/>
              <a:ahLst/>
              <a:cxnLst/>
              <a:rect l="l" t="t" r="r" b="b"/>
              <a:pathLst>
                <a:path w="8372" h="5274" extrusionOk="0">
                  <a:moveTo>
                    <a:pt x="7701" y="1"/>
                  </a:moveTo>
                  <a:lnTo>
                    <a:pt x="6906" y="168"/>
                  </a:lnTo>
                  <a:lnTo>
                    <a:pt x="7450" y="3265"/>
                  </a:lnTo>
                  <a:lnTo>
                    <a:pt x="4437" y="3767"/>
                  </a:lnTo>
                  <a:lnTo>
                    <a:pt x="3935" y="754"/>
                  </a:lnTo>
                  <a:lnTo>
                    <a:pt x="3140" y="879"/>
                  </a:lnTo>
                  <a:lnTo>
                    <a:pt x="3684" y="3935"/>
                  </a:lnTo>
                  <a:lnTo>
                    <a:pt x="1382" y="4311"/>
                  </a:lnTo>
                  <a:lnTo>
                    <a:pt x="838" y="1214"/>
                  </a:lnTo>
                  <a:lnTo>
                    <a:pt x="1" y="1298"/>
                  </a:lnTo>
                  <a:lnTo>
                    <a:pt x="670" y="5274"/>
                  </a:lnTo>
                  <a:lnTo>
                    <a:pt x="8371" y="3976"/>
                  </a:lnTo>
                  <a:lnTo>
                    <a:pt x="77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999400" y="2797325"/>
              <a:ext cx="80575" cy="81625"/>
            </a:xfrm>
            <a:custGeom>
              <a:avLst/>
              <a:gdLst/>
              <a:ahLst/>
              <a:cxnLst/>
              <a:rect l="l" t="t" r="r" b="b"/>
              <a:pathLst>
                <a:path w="3223" h="3265" extrusionOk="0">
                  <a:moveTo>
                    <a:pt x="1590" y="1"/>
                  </a:moveTo>
                  <a:cubicBezTo>
                    <a:pt x="712" y="1"/>
                    <a:pt x="0" y="754"/>
                    <a:pt x="0" y="1633"/>
                  </a:cubicBezTo>
                  <a:cubicBezTo>
                    <a:pt x="0" y="2512"/>
                    <a:pt x="712" y="3265"/>
                    <a:pt x="1590" y="3265"/>
                  </a:cubicBezTo>
                  <a:cubicBezTo>
                    <a:pt x="2469" y="3265"/>
                    <a:pt x="3223" y="2512"/>
                    <a:pt x="3223" y="1633"/>
                  </a:cubicBezTo>
                  <a:cubicBezTo>
                    <a:pt x="3223" y="754"/>
                    <a:pt x="2469" y="1"/>
                    <a:pt x="1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962775" y="2459375"/>
              <a:ext cx="210325" cy="141275"/>
            </a:xfrm>
            <a:custGeom>
              <a:avLst/>
              <a:gdLst/>
              <a:ahLst/>
              <a:cxnLst/>
              <a:rect l="l" t="t" r="r" b="b"/>
              <a:pathLst>
                <a:path w="8413" h="5651" extrusionOk="0">
                  <a:moveTo>
                    <a:pt x="712" y="1"/>
                  </a:moveTo>
                  <a:lnTo>
                    <a:pt x="0" y="4228"/>
                  </a:lnTo>
                  <a:lnTo>
                    <a:pt x="7659" y="5650"/>
                  </a:lnTo>
                  <a:lnTo>
                    <a:pt x="8412" y="1382"/>
                  </a:lnTo>
                  <a:lnTo>
                    <a:pt x="7324" y="1172"/>
                  </a:lnTo>
                  <a:lnTo>
                    <a:pt x="6780" y="4269"/>
                  </a:lnTo>
                  <a:lnTo>
                    <a:pt x="4227" y="3809"/>
                  </a:lnTo>
                  <a:lnTo>
                    <a:pt x="4730" y="838"/>
                  </a:lnTo>
                  <a:lnTo>
                    <a:pt x="3641" y="628"/>
                  </a:lnTo>
                  <a:lnTo>
                    <a:pt x="3139" y="3600"/>
                  </a:lnTo>
                  <a:lnTo>
                    <a:pt x="1298" y="3265"/>
                  </a:lnTo>
                  <a:lnTo>
                    <a:pt x="1800" y="210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989975" y="2202000"/>
              <a:ext cx="261600" cy="221825"/>
            </a:xfrm>
            <a:custGeom>
              <a:avLst/>
              <a:gdLst/>
              <a:ahLst/>
              <a:cxnLst/>
              <a:rect l="l" t="t" r="r" b="b"/>
              <a:pathLst>
                <a:path w="10464" h="8873" extrusionOk="0">
                  <a:moveTo>
                    <a:pt x="2553" y="0"/>
                  </a:moveTo>
                  <a:lnTo>
                    <a:pt x="2177" y="1130"/>
                  </a:lnTo>
                  <a:lnTo>
                    <a:pt x="7366" y="2720"/>
                  </a:lnTo>
                  <a:lnTo>
                    <a:pt x="0" y="6362"/>
                  </a:lnTo>
                  <a:lnTo>
                    <a:pt x="7952" y="8873"/>
                  </a:lnTo>
                  <a:lnTo>
                    <a:pt x="8329" y="7784"/>
                  </a:lnTo>
                  <a:lnTo>
                    <a:pt x="3097" y="6152"/>
                  </a:lnTo>
                  <a:lnTo>
                    <a:pt x="10463" y="246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106100" y="1961350"/>
              <a:ext cx="222900" cy="200825"/>
            </a:xfrm>
            <a:custGeom>
              <a:avLst/>
              <a:gdLst/>
              <a:ahLst/>
              <a:cxnLst/>
              <a:rect l="l" t="t" r="r" b="b"/>
              <a:pathLst>
                <a:path w="8916" h="8033" extrusionOk="0">
                  <a:moveTo>
                    <a:pt x="3809" y="0"/>
                  </a:moveTo>
                  <a:cubicBezTo>
                    <a:pt x="2345" y="377"/>
                    <a:pt x="1591" y="1047"/>
                    <a:pt x="1005" y="2177"/>
                  </a:cubicBezTo>
                  <a:cubicBezTo>
                    <a:pt x="1" y="4144"/>
                    <a:pt x="796" y="6613"/>
                    <a:pt x="2889" y="7617"/>
                  </a:cubicBezTo>
                  <a:cubicBezTo>
                    <a:pt x="3463" y="7898"/>
                    <a:pt x="4076" y="8033"/>
                    <a:pt x="4680" y="8033"/>
                  </a:cubicBezTo>
                  <a:cubicBezTo>
                    <a:pt x="6145" y="8033"/>
                    <a:pt x="7552" y="7240"/>
                    <a:pt x="8204" y="5818"/>
                  </a:cubicBezTo>
                  <a:cubicBezTo>
                    <a:pt x="8915" y="4478"/>
                    <a:pt x="8748" y="2846"/>
                    <a:pt x="7576" y="1674"/>
                  </a:cubicBezTo>
                  <a:cubicBezTo>
                    <a:pt x="7283" y="1340"/>
                    <a:pt x="6823" y="1047"/>
                    <a:pt x="6279" y="795"/>
                  </a:cubicBezTo>
                  <a:lnTo>
                    <a:pt x="6069" y="712"/>
                  </a:lnTo>
                  <a:lnTo>
                    <a:pt x="4646" y="3599"/>
                  </a:lnTo>
                  <a:lnTo>
                    <a:pt x="5651" y="4060"/>
                  </a:lnTo>
                  <a:lnTo>
                    <a:pt x="6488" y="2302"/>
                  </a:lnTo>
                  <a:cubicBezTo>
                    <a:pt x="7451" y="2888"/>
                    <a:pt x="7785" y="4269"/>
                    <a:pt x="7283" y="5315"/>
                  </a:cubicBezTo>
                  <a:cubicBezTo>
                    <a:pt x="6827" y="6228"/>
                    <a:pt x="5795" y="6853"/>
                    <a:pt x="4671" y="6853"/>
                  </a:cubicBezTo>
                  <a:cubicBezTo>
                    <a:pt x="4249" y="6853"/>
                    <a:pt x="3814" y="6765"/>
                    <a:pt x="3391" y="6571"/>
                  </a:cubicBezTo>
                  <a:cubicBezTo>
                    <a:pt x="1926" y="5818"/>
                    <a:pt x="1298" y="4102"/>
                    <a:pt x="2052" y="2637"/>
                  </a:cubicBezTo>
                  <a:cubicBezTo>
                    <a:pt x="2428" y="1842"/>
                    <a:pt x="3140" y="1340"/>
                    <a:pt x="4186" y="1130"/>
                  </a:cubicBezTo>
                  <a:lnTo>
                    <a:pt x="3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222250" y="1834750"/>
              <a:ext cx="181025" cy="129750"/>
            </a:xfrm>
            <a:custGeom>
              <a:avLst/>
              <a:gdLst/>
              <a:ahLst/>
              <a:cxnLst/>
              <a:rect l="l" t="t" r="r" b="b"/>
              <a:pathLst>
                <a:path w="7241" h="5190" extrusionOk="0">
                  <a:moveTo>
                    <a:pt x="628" y="0"/>
                  </a:moveTo>
                  <a:lnTo>
                    <a:pt x="0" y="1005"/>
                  </a:lnTo>
                  <a:lnTo>
                    <a:pt x="6613" y="5190"/>
                  </a:lnTo>
                  <a:lnTo>
                    <a:pt x="7241" y="4185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283975" y="1615025"/>
              <a:ext cx="277300" cy="256375"/>
            </a:xfrm>
            <a:custGeom>
              <a:avLst/>
              <a:gdLst/>
              <a:ahLst/>
              <a:cxnLst/>
              <a:rect l="l" t="t" r="r" b="b"/>
              <a:pathLst>
                <a:path w="11092" h="10255" extrusionOk="0">
                  <a:moveTo>
                    <a:pt x="4646" y="0"/>
                  </a:moveTo>
                  <a:lnTo>
                    <a:pt x="3935" y="963"/>
                  </a:lnTo>
                  <a:lnTo>
                    <a:pt x="8162" y="4353"/>
                  </a:lnTo>
                  <a:lnTo>
                    <a:pt x="1" y="5106"/>
                  </a:lnTo>
                  <a:lnTo>
                    <a:pt x="6488" y="10254"/>
                  </a:lnTo>
                  <a:lnTo>
                    <a:pt x="7157" y="9333"/>
                  </a:lnTo>
                  <a:lnTo>
                    <a:pt x="2930" y="5943"/>
                  </a:lnTo>
                  <a:lnTo>
                    <a:pt x="11091" y="5190"/>
                  </a:lnTo>
                  <a:lnTo>
                    <a:pt x="4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473350" y="1466450"/>
              <a:ext cx="213475" cy="215550"/>
            </a:xfrm>
            <a:custGeom>
              <a:avLst/>
              <a:gdLst/>
              <a:ahLst/>
              <a:cxnLst/>
              <a:rect l="l" t="t" r="r" b="b"/>
              <a:pathLst>
                <a:path w="8539" h="8622" extrusionOk="0">
                  <a:moveTo>
                    <a:pt x="3098" y="1"/>
                  </a:moveTo>
                  <a:lnTo>
                    <a:pt x="1" y="2972"/>
                  </a:lnTo>
                  <a:lnTo>
                    <a:pt x="5442" y="8622"/>
                  </a:lnTo>
                  <a:lnTo>
                    <a:pt x="8539" y="5650"/>
                  </a:lnTo>
                  <a:lnTo>
                    <a:pt x="7743" y="4855"/>
                  </a:lnTo>
                  <a:lnTo>
                    <a:pt x="5525" y="6990"/>
                  </a:lnTo>
                  <a:lnTo>
                    <a:pt x="3726" y="5106"/>
                  </a:lnTo>
                  <a:lnTo>
                    <a:pt x="5944" y="3014"/>
                  </a:lnTo>
                  <a:lnTo>
                    <a:pt x="5149" y="2219"/>
                  </a:lnTo>
                  <a:lnTo>
                    <a:pt x="2930" y="4311"/>
                  </a:lnTo>
                  <a:lnTo>
                    <a:pt x="1633" y="2972"/>
                  </a:lnTo>
                  <a:lnTo>
                    <a:pt x="3893" y="838"/>
                  </a:lnTo>
                  <a:lnTo>
                    <a:pt x="30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622975" y="1340900"/>
              <a:ext cx="204050" cy="219750"/>
            </a:xfrm>
            <a:custGeom>
              <a:avLst/>
              <a:gdLst/>
              <a:ahLst/>
              <a:cxnLst/>
              <a:rect l="l" t="t" r="r" b="b"/>
              <a:pathLst>
                <a:path w="8162" h="8790" extrusionOk="0">
                  <a:moveTo>
                    <a:pt x="3391" y="0"/>
                  </a:moveTo>
                  <a:lnTo>
                    <a:pt x="1" y="2595"/>
                  </a:lnTo>
                  <a:lnTo>
                    <a:pt x="4772" y="8789"/>
                  </a:lnTo>
                  <a:lnTo>
                    <a:pt x="8162" y="6153"/>
                  </a:lnTo>
                  <a:lnTo>
                    <a:pt x="7492" y="5274"/>
                  </a:lnTo>
                  <a:lnTo>
                    <a:pt x="5023" y="7157"/>
                  </a:lnTo>
                  <a:lnTo>
                    <a:pt x="3432" y="5106"/>
                  </a:lnTo>
                  <a:lnTo>
                    <a:pt x="5860" y="3307"/>
                  </a:lnTo>
                  <a:lnTo>
                    <a:pt x="5190" y="2386"/>
                  </a:lnTo>
                  <a:lnTo>
                    <a:pt x="2763" y="4227"/>
                  </a:lnTo>
                  <a:lnTo>
                    <a:pt x="1633" y="2763"/>
                  </a:lnTo>
                  <a:lnTo>
                    <a:pt x="4060" y="879"/>
                  </a:lnTo>
                  <a:lnTo>
                    <a:pt x="3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786200" y="1255175"/>
              <a:ext cx="208225" cy="200850"/>
            </a:xfrm>
            <a:custGeom>
              <a:avLst/>
              <a:gdLst/>
              <a:ahLst/>
              <a:cxnLst/>
              <a:rect l="l" t="t" r="r" b="b"/>
              <a:pathLst>
                <a:path w="8329" h="8034" extrusionOk="0">
                  <a:moveTo>
                    <a:pt x="3008" y="1081"/>
                  </a:moveTo>
                  <a:cubicBezTo>
                    <a:pt x="3394" y="1081"/>
                    <a:pt x="3703" y="1259"/>
                    <a:pt x="3934" y="1630"/>
                  </a:cubicBezTo>
                  <a:cubicBezTo>
                    <a:pt x="4353" y="2299"/>
                    <a:pt x="4102" y="3011"/>
                    <a:pt x="3139" y="3597"/>
                  </a:cubicBezTo>
                  <a:lnTo>
                    <a:pt x="2846" y="3806"/>
                  </a:lnTo>
                  <a:lnTo>
                    <a:pt x="1591" y="1630"/>
                  </a:lnTo>
                  <a:lnTo>
                    <a:pt x="1926" y="1421"/>
                  </a:lnTo>
                  <a:cubicBezTo>
                    <a:pt x="2336" y="1196"/>
                    <a:pt x="2697" y="1081"/>
                    <a:pt x="3008" y="1081"/>
                  </a:cubicBezTo>
                  <a:close/>
                  <a:moveTo>
                    <a:pt x="3150" y="0"/>
                  </a:moveTo>
                  <a:cubicBezTo>
                    <a:pt x="2598" y="0"/>
                    <a:pt x="1946" y="202"/>
                    <a:pt x="1214" y="667"/>
                  </a:cubicBezTo>
                  <a:lnTo>
                    <a:pt x="0" y="1379"/>
                  </a:lnTo>
                  <a:lnTo>
                    <a:pt x="4018" y="8033"/>
                  </a:lnTo>
                  <a:lnTo>
                    <a:pt x="5023" y="7405"/>
                  </a:lnTo>
                  <a:lnTo>
                    <a:pt x="3349" y="4685"/>
                  </a:lnTo>
                  <a:lnTo>
                    <a:pt x="3558" y="4559"/>
                  </a:lnTo>
                  <a:lnTo>
                    <a:pt x="7115" y="6150"/>
                  </a:lnTo>
                  <a:lnTo>
                    <a:pt x="8329" y="5396"/>
                  </a:lnTo>
                  <a:lnTo>
                    <a:pt x="4604" y="3848"/>
                  </a:lnTo>
                  <a:cubicBezTo>
                    <a:pt x="5399" y="3095"/>
                    <a:pt x="5525" y="2006"/>
                    <a:pt x="4981" y="1086"/>
                  </a:cubicBezTo>
                  <a:cubicBezTo>
                    <a:pt x="4646" y="542"/>
                    <a:pt x="4186" y="123"/>
                    <a:pt x="3558" y="39"/>
                  </a:cubicBezTo>
                  <a:cubicBezTo>
                    <a:pt x="3429" y="14"/>
                    <a:pt x="3293" y="0"/>
                    <a:pt x="3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967200" y="1173500"/>
              <a:ext cx="110925" cy="188350"/>
            </a:xfrm>
            <a:custGeom>
              <a:avLst/>
              <a:gdLst/>
              <a:ahLst/>
              <a:cxnLst/>
              <a:rect l="l" t="t" r="r" b="b"/>
              <a:pathLst>
                <a:path w="4437" h="7534" extrusionOk="0">
                  <a:moveTo>
                    <a:pt x="1047" y="0"/>
                  </a:moveTo>
                  <a:lnTo>
                    <a:pt x="1" y="502"/>
                  </a:lnTo>
                  <a:lnTo>
                    <a:pt x="3391" y="7533"/>
                  </a:lnTo>
                  <a:lnTo>
                    <a:pt x="4437" y="6989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080200" y="1073050"/>
              <a:ext cx="235450" cy="241725"/>
            </a:xfrm>
            <a:custGeom>
              <a:avLst/>
              <a:gdLst/>
              <a:ahLst/>
              <a:cxnLst/>
              <a:rect l="l" t="t" r="r" b="b"/>
              <a:pathLst>
                <a:path w="9418" h="9669" extrusionOk="0">
                  <a:moveTo>
                    <a:pt x="6655" y="0"/>
                  </a:moveTo>
                  <a:lnTo>
                    <a:pt x="5567" y="377"/>
                  </a:lnTo>
                  <a:lnTo>
                    <a:pt x="7408" y="5483"/>
                  </a:lnTo>
                  <a:lnTo>
                    <a:pt x="1" y="1800"/>
                  </a:lnTo>
                  <a:lnTo>
                    <a:pt x="2847" y="9668"/>
                  </a:lnTo>
                  <a:lnTo>
                    <a:pt x="3935" y="9250"/>
                  </a:lnTo>
                  <a:lnTo>
                    <a:pt x="2093" y="4102"/>
                  </a:lnTo>
                  <a:lnTo>
                    <a:pt x="9417" y="7785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351200" y="1020675"/>
              <a:ext cx="201950" cy="202800"/>
            </a:xfrm>
            <a:custGeom>
              <a:avLst/>
              <a:gdLst/>
              <a:ahLst/>
              <a:cxnLst/>
              <a:rect l="l" t="t" r="r" b="b"/>
              <a:pathLst>
                <a:path w="8078" h="8112" extrusionOk="0">
                  <a:moveTo>
                    <a:pt x="4403" y="1"/>
                  </a:moveTo>
                  <a:cubicBezTo>
                    <a:pt x="4141" y="1"/>
                    <a:pt x="3875" y="30"/>
                    <a:pt x="3599" y="87"/>
                  </a:cubicBezTo>
                  <a:cubicBezTo>
                    <a:pt x="1423" y="505"/>
                    <a:pt x="0" y="2598"/>
                    <a:pt x="419" y="4858"/>
                  </a:cubicBezTo>
                  <a:cubicBezTo>
                    <a:pt x="788" y="6778"/>
                    <a:pt x="2460" y="8111"/>
                    <a:pt x="4315" y="8111"/>
                  </a:cubicBezTo>
                  <a:cubicBezTo>
                    <a:pt x="4562" y="8111"/>
                    <a:pt x="4813" y="8088"/>
                    <a:pt x="5064" y="8038"/>
                  </a:cubicBezTo>
                  <a:cubicBezTo>
                    <a:pt x="6529" y="7787"/>
                    <a:pt x="7785" y="6657"/>
                    <a:pt x="7994" y="5067"/>
                  </a:cubicBezTo>
                  <a:cubicBezTo>
                    <a:pt x="8077" y="4565"/>
                    <a:pt x="7994" y="4062"/>
                    <a:pt x="7910" y="3477"/>
                  </a:cubicBezTo>
                  <a:lnTo>
                    <a:pt x="7868" y="3225"/>
                  </a:lnTo>
                  <a:lnTo>
                    <a:pt x="4729" y="3853"/>
                  </a:lnTo>
                  <a:lnTo>
                    <a:pt x="4897" y="4941"/>
                  </a:lnTo>
                  <a:lnTo>
                    <a:pt x="6780" y="4607"/>
                  </a:lnTo>
                  <a:lnTo>
                    <a:pt x="6780" y="4607"/>
                  </a:lnTo>
                  <a:cubicBezTo>
                    <a:pt x="6906" y="5695"/>
                    <a:pt x="6069" y="6783"/>
                    <a:pt x="4897" y="6992"/>
                  </a:cubicBezTo>
                  <a:cubicBezTo>
                    <a:pt x="4746" y="7019"/>
                    <a:pt x="4592" y="7033"/>
                    <a:pt x="4437" y="7033"/>
                  </a:cubicBezTo>
                  <a:cubicBezTo>
                    <a:pt x="3174" y="7033"/>
                    <a:pt x="1847" y="6139"/>
                    <a:pt x="1549" y="4648"/>
                  </a:cubicBezTo>
                  <a:cubicBezTo>
                    <a:pt x="1256" y="3016"/>
                    <a:pt x="2260" y="1510"/>
                    <a:pt x="3850" y="1175"/>
                  </a:cubicBezTo>
                  <a:cubicBezTo>
                    <a:pt x="4046" y="1130"/>
                    <a:pt x="4237" y="1109"/>
                    <a:pt x="4425" y="1109"/>
                  </a:cubicBezTo>
                  <a:cubicBezTo>
                    <a:pt x="5122" y="1109"/>
                    <a:pt x="5768" y="1409"/>
                    <a:pt x="6362" y="1970"/>
                  </a:cubicBezTo>
                  <a:lnTo>
                    <a:pt x="7073" y="1049"/>
                  </a:lnTo>
                  <a:cubicBezTo>
                    <a:pt x="6135" y="337"/>
                    <a:pt x="5296" y="1"/>
                    <a:pt x="4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758200" y="1048975"/>
              <a:ext cx="80575" cy="79550"/>
            </a:xfrm>
            <a:custGeom>
              <a:avLst/>
              <a:gdLst/>
              <a:ahLst/>
              <a:cxnLst/>
              <a:rect l="l" t="t" r="r" b="b"/>
              <a:pathLst>
                <a:path w="3223" h="3182" extrusionOk="0">
                  <a:moveTo>
                    <a:pt x="1633" y="1"/>
                  </a:moveTo>
                  <a:cubicBezTo>
                    <a:pt x="712" y="1"/>
                    <a:pt x="0" y="754"/>
                    <a:pt x="42" y="1591"/>
                  </a:cubicBezTo>
                  <a:cubicBezTo>
                    <a:pt x="42" y="2470"/>
                    <a:pt x="712" y="3182"/>
                    <a:pt x="1633" y="3182"/>
                  </a:cubicBezTo>
                  <a:cubicBezTo>
                    <a:pt x="2511" y="3182"/>
                    <a:pt x="3223" y="2512"/>
                    <a:pt x="3223" y="1633"/>
                  </a:cubicBezTo>
                  <a:cubicBezTo>
                    <a:pt x="3223" y="754"/>
                    <a:pt x="2511" y="1"/>
                    <a:pt x="16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4039650" y="1017600"/>
              <a:ext cx="132900" cy="194625"/>
            </a:xfrm>
            <a:custGeom>
              <a:avLst/>
              <a:gdLst/>
              <a:ahLst/>
              <a:cxnLst/>
              <a:rect l="l" t="t" r="r" b="b"/>
              <a:pathLst>
                <a:path w="5316" h="7785" extrusionOk="0">
                  <a:moveTo>
                    <a:pt x="2093" y="879"/>
                  </a:moveTo>
                  <a:lnTo>
                    <a:pt x="2721" y="1005"/>
                  </a:lnTo>
                  <a:cubicBezTo>
                    <a:pt x="3851" y="1214"/>
                    <a:pt x="4311" y="1800"/>
                    <a:pt x="4186" y="2679"/>
                  </a:cubicBezTo>
                  <a:cubicBezTo>
                    <a:pt x="4047" y="3408"/>
                    <a:pt x="3562" y="3820"/>
                    <a:pt x="2804" y="3820"/>
                  </a:cubicBezTo>
                  <a:cubicBezTo>
                    <a:pt x="2648" y="3820"/>
                    <a:pt x="2481" y="3803"/>
                    <a:pt x="2302" y="3767"/>
                  </a:cubicBezTo>
                  <a:lnTo>
                    <a:pt x="1591" y="3641"/>
                  </a:lnTo>
                  <a:lnTo>
                    <a:pt x="2093" y="879"/>
                  </a:lnTo>
                  <a:close/>
                  <a:moveTo>
                    <a:pt x="1381" y="0"/>
                  </a:moveTo>
                  <a:lnTo>
                    <a:pt x="0" y="7659"/>
                  </a:lnTo>
                  <a:lnTo>
                    <a:pt x="879" y="7785"/>
                  </a:lnTo>
                  <a:lnTo>
                    <a:pt x="1507" y="4437"/>
                  </a:lnTo>
                  <a:lnTo>
                    <a:pt x="2219" y="4604"/>
                  </a:lnTo>
                  <a:cubicBezTo>
                    <a:pt x="2423" y="4639"/>
                    <a:pt x="2621" y="4656"/>
                    <a:pt x="2810" y="4656"/>
                  </a:cubicBezTo>
                  <a:cubicBezTo>
                    <a:pt x="3981" y="4656"/>
                    <a:pt x="4848" y="4005"/>
                    <a:pt x="5064" y="2888"/>
                  </a:cubicBezTo>
                  <a:cubicBezTo>
                    <a:pt x="5316" y="1507"/>
                    <a:pt x="4478" y="586"/>
                    <a:pt x="2804" y="251"/>
                  </a:cubicBezTo>
                  <a:lnTo>
                    <a:pt x="13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196600" y="1053175"/>
              <a:ext cx="143350" cy="218700"/>
            </a:xfrm>
            <a:custGeom>
              <a:avLst/>
              <a:gdLst/>
              <a:ahLst/>
              <a:cxnLst/>
              <a:rect l="l" t="t" r="r" b="b"/>
              <a:pathLst>
                <a:path w="5734" h="8748" extrusionOk="0">
                  <a:moveTo>
                    <a:pt x="2762" y="1005"/>
                  </a:moveTo>
                  <a:lnTo>
                    <a:pt x="3223" y="1130"/>
                  </a:lnTo>
                  <a:cubicBezTo>
                    <a:pt x="4395" y="1507"/>
                    <a:pt x="4813" y="2093"/>
                    <a:pt x="4520" y="2972"/>
                  </a:cubicBezTo>
                  <a:cubicBezTo>
                    <a:pt x="4333" y="3625"/>
                    <a:pt x="3892" y="3978"/>
                    <a:pt x="3247" y="3978"/>
                  </a:cubicBezTo>
                  <a:cubicBezTo>
                    <a:pt x="3025" y="3978"/>
                    <a:pt x="2779" y="3936"/>
                    <a:pt x="2511" y="3851"/>
                  </a:cubicBezTo>
                  <a:lnTo>
                    <a:pt x="1967" y="3725"/>
                  </a:lnTo>
                  <a:lnTo>
                    <a:pt x="2762" y="1005"/>
                  </a:lnTo>
                  <a:close/>
                  <a:moveTo>
                    <a:pt x="2135" y="0"/>
                  </a:moveTo>
                  <a:lnTo>
                    <a:pt x="0" y="7492"/>
                  </a:lnTo>
                  <a:lnTo>
                    <a:pt x="795" y="7743"/>
                  </a:lnTo>
                  <a:lnTo>
                    <a:pt x="1758" y="4436"/>
                  </a:lnTo>
                  <a:lnTo>
                    <a:pt x="1967" y="4478"/>
                  </a:lnTo>
                  <a:lnTo>
                    <a:pt x="3265" y="8412"/>
                  </a:lnTo>
                  <a:lnTo>
                    <a:pt x="4269" y="8747"/>
                  </a:lnTo>
                  <a:lnTo>
                    <a:pt x="2930" y="4771"/>
                  </a:lnTo>
                  <a:lnTo>
                    <a:pt x="2930" y="4771"/>
                  </a:lnTo>
                  <a:cubicBezTo>
                    <a:pt x="3075" y="4798"/>
                    <a:pt x="3218" y="4811"/>
                    <a:pt x="3357" y="4811"/>
                  </a:cubicBezTo>
                  <a:cubicBezTo>
                    <a:pt x="4306" y="4811"/>
                    <a:pt x="5102" y="4208"/>
                    <a:pt x="5357" y="3223"/>
                  </a:cubicBezTo>
                  <a:cubicBezTo>
                    <a:pt x="5734" y="1925"/>
                    <a:pt x="5148" y="879"/>
                    <a:pt x="3348" y="377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364000" y="1134825"/>
              <a:ext cx="230200" cy="200350"/>
            </a:xfrm>
            <a:custGeom>
              <a:avLst/>
              <a:gdLst/>
              <a:ahLst/>
              <a:cxnLst/>
              <a:rect l="l" t="t" r="r" b="b"/>
              <a:pathLst>
                <a:path w="9208" h="8014" extrusionOk="0">
                  <a:moveTo>
                    <a:pt x="4608" y="877"/>
                  </a:moveTo>
                  <a:cubicBezTo>
                    <a:pt x="5029" y="877"/>
                    <a:pt x="5455" y="958"/>
                    <a:pt x="5860" y="1129"/>
                  </a:cubicBezTo>
                  <a:cubicBezTo>
                    <a:pt x="7408" y="1798"/>
                    <a:pt x="8203" y="3682"/>
                    <a:pt x="7450" y="5314"/>
                  </a:cubicBezTo>
                  <a:cubicBezTo>
                    <a:pt x="6943" y="6486"/>
                    <a:pt x="5740" y="7227"/>
                    <a:pt x="4478" y="7227"/>
                  </a:cubicBezTo>
                  <a:cubicBezTo>
                    <a:pt x="4072" y="7227"/>
                    <a:pt x="3661" y="7150"/>
                    <a:pt x="3265" y="6988"/>
                  </a:cubicBezTo>
                  <a:cubicBezTo>
                    <a:pt x="1758" y="6276"/>
                    <a:pt x="963" y="4435"/>
                    <a:pt x="1674" y="2761"/>
                  </a:cubicBezTo>
                  <a:cubicBezTo>
                    <a:pt x="2174" y="1575"/>
                    <a:pt x="3372" y="877"/>
                    <a:pt x="4608" y="877"/>
                  </a:cubicBezTo>
                  <a:close/>
                  <a:moveTo>
                    <a:pt x="4594" y="0"/>
                  </a:moveTo>
                  <a:cubicBezTo>
                    <a:pt x="3039" y="0"/>
                    <a:pt x="1532" y="892"/>
                    <a:pt x="879" y="2384"/>
                  </a:cubicBezTo>
                  <a:cubicBezTo>
                    <a:pt x="0" y="4519"/>
                    <a:pt x="1047" y="6862"/>
                    <a:pt x="2972" y="7699"/>
                  </a:cubicBezTo>
                  <a:cubicBezTo>
                    <a:pt x="3493" y="7912"/>
                    <a:pt x="4036" y="8014"/>
                    <a:pt x="4570" y="8014"/>
                  </a:cubicBezTo>
                  <a:cubicBezTo>
                    <a:pt x="6138" y="8014"/>
                    <a:pt x="7631" y="7136"/>
                    <a:pt x="8287" y="5607"/>
                  </a:cubicBezTo>
                  <a:cubicBezTo>
                    <a:pt x="9208" y="3640"/>
                    <a:pt x="8203" y="1170"/>
                    <a:pt x="6194" y="333"/>
                  </a:cubicBezTo>
                  <a:cubicBezTo>
                    <a:pt x="5678" y="107"/>
                    <a:pt x="5133" y="0"/>
                    <a:pt x="45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4586850" y="1231025"/>
              <a:ext cx="195675" cy="205200"/>
            </a:xfrm>
            <a:custGeom>
              <a:avLst/>
              <a:gdLst/>
              <a:ahLst/>
              <a:cxnLst/>
              <a:rect l="l" t="t" r="r" b="b"/>
              <a:pathLst>
                <a:path w="7827" h="8208" extrusionOk="0">
                  <a:moveTo>
                    <a:pt x="4521" y="1131"/>
                  </a:moveTo>
                  <a:lnTo>
                    <a:pt x="5148" y="1549"/>
                  </a:lnTo>
                  <a:cubicBezTo>
                    <a:pt x="6027" y="2094"/>
                    <a:pt x="6613" y="2763"/>
                    <a:pt x="6781" y="3600"/>
                  </a:cubicBezTo>
                  <a:cubicBezTo>
                    <a:pt x="6906" y="4395"/>
                    <a:pt x="6822" y="5149"/>
                    <a:pt x="6362" y="5902"/>
                  </a:cubicBezTo>
                  <a:cubicBezTo>
                    <a:pt x="5860" y="6655"/>
                    <a:pt x="5232" y="7116"/>
                    <a:pt x="4479" y="7325"/>
                  </a:cubicBezTo>
                  <a:cubicBezTo>
                    <a:pt x="4264" y="7379"/>
                    <a:pt x="4049" y="7405"/>
                    <a:pt x="3833" y="7405"/>
                  </a:cubicBezTo>
                  <a:cubicBezTo>
                    <a:pt x="3207" y="7405"/>
                    <a:pt x="2568" y="7185"/>
                    <a:pt x="1884" y="6781"/>
                  </a:cubicBezTo>
                  <a:lnTo>
                    <a:pt x="1256" y="6362"/>
                  </a:lnTo>
                  <a:lnTo>
                    <a:pt x="4521" y="1131"/>
                  </a:lnTo>
                  <a:close/>
                  <a:moveTo>
                    <a:pt x="4144" y="1"/>
                  </a:moveTo>
                  <a:lnTo>
                    <a:pt x="1" y="6655"/>
                  </a:lnTo>
                  <a:lnTo>
                    <a:pt x="1382" y="7492"/>
                  </a:lnTo>
                  <a:cubicBezTo>
                    <a:pt x="2010" y="7827"/>
                    <a:pt x="2595" y="8036"/>
                    <a:pt x="3056" y="8162"/>
                  </a:cubicBezTo>
                  <a:cubicBezTo>
                    <a:pt x="3248" y="8194"/>
                    <a:pt x="3446" y="8208"/>
                    <a:pt x="3650" y="8208"/>
                  </a:cubicBezTo>
                  <a:cubicBezTo>
                    <a:pt x="3980" y="8208"/>
                    <a:pt x="4326" y="8172"/>
                    <a:pt x="4688" y="8120"/>
                  </a:cubicBezTo>
                  <a:cubicBezTo>
                    <a:pt x="5651" y="7827"/>
                    <a:pt x="6446" y="7283"/>
                    <a:pt x="7032" y="6321"/>
                  </a:cubicBezTo>
                  <a:cubicBezTo>
                    <a:pt x="7618" y="5400"/>
                    <a:pt x="7827" y="4395"/>
                    <a:pt x="7534" y="3391"/>
                  </a:cubicBezTo>
                  <a:cubicBezTo>
                    <a:pt x="7450" y="2889"/>
                    <a:pt x="7199" y="2387"/>
                    <a:pt x="6864" y="1968"/>
                  </a:cubicBezTo>
                  <a:cubicBezTo>
                    <a:pt x="6571" y="1549"/>
                    <a:pt x="6069" y="1215"/>
                    <a:pt x="5525" y="838"/>
                  </a:cubicBezTo>
                  <a:lnTo>
                    <a:pt x="41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4788800" y="1357650"/>
              <a:ext cx="208225" cy="215375"/>
            </a:xfrm>
            <a:custGeom>
              <a:avLst/>
              <a:gdLst/>
              <a:ahLst/>
              <a:cxnLst/>
              <a:rect l="l" t="t" r="r" b="b"/>
              <a:pathLst>
                <a:path w="8329" h="8615" extrusionOk="0">
                  <a:moveTo>
                    <a:pt x="3934" y="0"/>
                  </a:moveTo>
                  <a:lnTo>
                    <a:pt x="795" y="3934"/>
                  </a:lnTo>
                  <a:cubicBezTo>
                    <a:pt x="293" y="4562"/>
                    <a:pt x="0" y="5231"/>
                    <a:pt x="42" y="5985"/>
                  </a:cubicBezTo>
                  <a:cubicBezTo>
                    <a:pt x="84" y="6738"/>
                    <a:pt x="460" y="7450"/>
                    <a:pt x="1130" y="7952"/>
                  </a:cubicBezTo>
                  <a:cubicBezTo>
                    <a:pt x="1708" y="8394"/>
                    <a:pt x="2286" y="8615"/>
                    <a:pt x="2909" y="8615"/>
                  </a:cubicBezTo>
                  <a:cubicBezTo>
                    <a:pt x="3053" y="8615"/>
                    <a:pt x="3199" y="8603"/>
                    <a:pt x="3348" y="8580"/>
                  </a:cubicBezTo>
                  <a:cubicBezTo>
                    <a:pt x="4143" y="8496"/>
                    <a:pt x="4687" y="7994"/>
                    <a:pt x="5190" y="7450"/>
                  </a:cubicBezTo>
                  <a:lnTo>
                    <a:pt x="8328" y="3516"/>
                  </a:lnTo>
                  <a:lnTo>
                    <a:pt x="7617" y="2971"/>
                  </a:lnTo>
                  <a:lnTo>
                    <a:pt x="4646" y="6696"/>
                  </a:lnTo>
                  <a:cubicBezTo>
                    <a:pt x="4227" y="7157"/>
                    <a:pt x="3850" y="7659"/>
                    <a:pt x="3348" y="7743"/>
                  </a:cubicBezTo>
                  <a:cubicBezTo>
                    <a:pt x="3218" y="7770"/>
                    <a:pt x="3087" y="7784"/>
                    <a:pt x="2956" y="7784"/>
                  </a:cubicBezTo>
                  <a:cubicBezTo>
                    <a:pt x="2495" y="7784"/>
                    <a:pt x="2042" y="7617"/>
                    <a:pt x="1716" y="7324"/>
                  </a:cubicBezTo>
                  <a:cubicBezTo>
                    <a:pt x="1256" y="6947"/>
                    <a:pt x="921" y="6403"/>
                    <a:pt x="921" y="5817"/>
                  </a:cubicBezTo>
                  <a:cubicBezTo>
                    <a:pt x="921" y="5231"/>
                    <a:pt x="1256" y="4771"/>
                    <a:pt x="1674" y="4311"/>
                  </a:cubicBezTo>
                  <a:lnTo>
                    <a:pt x="4646" y="586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4952000" y="1546550"/>
              <a:ext cx="210325" cy="198250"/>
            </a:xfrm>
            <a:custGeom>
              <a:avLst/>
              <a:gdLst/>
              <a:ahLst/>
              <a:cxnLst/>
              <a:rect l="l" t="t" r="r" b="b"/>
              <a:pathLst>
                <a:path w="8413" h="7930" extrusionOk="0">
                  <a:moveTo>
                    <a:pt x="4387" y="1"/>
                  </a:moveTo>
                  <a:cubicBezTo>
                    <a:pt x="3396" y="1"/>
                    <a:pt x="2412" y="348"/>
                    <a:pt x="1675" y="1065"/>
                  </a:cubicBezTo>
                  <a:cubicBezTo>
                    <a:pt x="1" y="2698"/>
                    <a:pt x="1" y="5209"/>
                    <a:pt x="1507" y="6799"/>
                  </a:cubicBezTo>
                  <a:cubicBezTo>
                    <a:pt x="2093" y="7343"/>
                    <a:pt x="2763" y="7762"/>
                    <a:pt x="3642" y="7929"/>
                  </a:cubicBezTo>
                  <a:lnTo>
                    <a:pt x="4437" y="7218"/>
                  </a:lnTo>
                  <a:cubicBezTo>
                    <a:pt x="3474" y="7134"/>
                    <a:pt x="2679" y="6841"/>
                    <a:pt x="2093" y="6213"/>
                  </a:cubicBezTo>
                  <a:cubicBezTo>
                    <a:pt x="922" y="4999"/>
                    <a:pt x="880" y="3032"/>
                    <a:pt x="2261" y="1693"/>
                  </a:cubicBezTo>
                  <a:cubicBezTo>
                    <a:pt x="2878" y="1117"/>
                    <a:pt x="3687" y="824"/>
                    <a:pt x="4489" y="824"/>
                  </a:cubicBezTo>
                  <a:cubicBezTo>
                    <a:pt x="5319" y="824"/>
                    <a:pt x="6143" y="1138"/>
                    <a:pt x="6739" y="1777"/>
                  </a:cubicBezTo>
                  <a:cubicBezTo>
                    <a:pt x="7325" y="2405"/>
                    <a:pt x="7660" y="3158"/>
                    <a:pt x="7660" y="4162"/>
                  </a:cubicBezTo>
                  <a:lnTo>
                    <a:pt x="8413" y="3493"/>
                  </a:lnTo>
                  <a:cubicBezTo>
                    <a:pt x="8329" y="2614"/>
                    <a:pt x="7953" y="1861"/>
                    <a:pt x="7367" y="1233"/>
                  </a:cubicBezTo>
                  <a:cubicBezTo>
                    <a:pt x="6577" y="421"/>
                    <a:pt x="5478" y="1"/>
                    <a:pt x="4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089075" y="1671525"/>
              <a:ext cx="196725" cy="172650"/>
            </a:xfrm>
            <a:custGeom>
              <a:avLst/>
              <a:gdLst/>
              <a:ahLst/>
              <a:cxnLst/>
              <a:rect l="l" t="t" r="r" b="b"/>
              <a:pathLst>
                <a:path w="7869" h="6906" extrusionOk="0">
                  <a:moveTo>
                    <a:pt x="5023" y="0"/>
                  </a:moveTo>
                  <a:lnTo>
                    <a:pt x="4395" y="461"/>
                  </a:lnTo>
                  <a:lnTo>
                    <a:pt x="5567" y="2009"/>
                  </a:lnTo>
                  <a:lnTo>
                    <a:pt x="0" y="6236"/>
                  </a:lnTo>
                  <a:lnTo>
                    <a:pt x="544" y="6906"/>
                  </a:lnTo>
                  <a:lnTo>
                    <a:pt x="6069" y="2679"/>
                  </a:lnTo>
                  <a:lnTo>
                    <a:pt x="7241" y="4144"/>
                  </a:lnTo>
                  <a:lnTo>
                    <a:pt x="7868" y="3683"/>
                  </a:lnTo>
                  <a:lnTo>
                    <a:pt x="50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285775" y="1978900"/>
              <a:ext cx="91050" cy="80350"/>
            </a:xfrm>
            <a:custGeom>
              <a:avLst/>
              <a:gdLst/>
              <a:ahLst/>
              <a:cxnLst/>
              <a:rect l="l" t="t" r="r" b="b"/>
              <a:pathLst>
                <a:path w="3642" h="3214" extrusionOk="0">
                  <a:moveTo>
                    <a:pt x="1858" y="0"/>
                  </a:moveTo>
                  <a:cubicBezTo>
                    <a:pt x="1597" y="0"/>
                    <a:pt x="1332" y="70"/>
                    <a:pt x="1089" y="219"/>
                  </a:cubicBezTo>
                  <a:cubicBezTo>
                    <a:pt x="293" y="638"/>
                    <a:pt x="0" y="1558"/>
                    <a:pt x="419" y="2353"/>
                  </a:cubicBezTo>
                  <a:cubicBezTo>
                    <a:pt x="680" y="2904"/>
                    <a:pt x="1221" y="3213"/>
                    <a:pt x="1793" y="3213"/>
                  </a:cubicBezTo>
                  <a:cubicBezTo>
                    <a:pt x="2048" y="3213"/>
                    <a:pt x="2308" y="3152"/>
                    <a:pt x="2553" y="3023"/>
                  </a:cubicBezTo>
                  <a:cubicBezTo>
                    <a:pt x="3349" y="2605"/>
                    <a:pt x="3641" y="1600"/>
                    <a:pt x="3223" y="847"/>
                  </a:cubicBezTo>
                  <a:cubicBezTo>
                    <a:pt x="2940" y="308"/>
                    <a:pt x="2407" y="0"/>
                    <a:pt x="18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5"/>
          <p:cNvSpPr txBox="1">
            <a:spLocks noGrp="1"/>
          </p:cNvSpPr>
          <p:nvPr>
            <p:ph type="ctrTitle"/>
          </p:nvPr>
        </p:nvSpPr>
        <p:spPr>
          <a:xfrm>
            <a:off x="651600" y="527925"/>
            <a:ext cx="4680000" cy="25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None/>
              <a:defRPr sz="14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subTitle" idx="1"/>
          </p:nvPr>
        </p:nvSpPr>
        <p:spPr>
          <a:xfrm>
            <a:off x="653050" y="758786"/>
            <a:ext cx="4680000" cy="1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None/>
              <a:defRPr sz="10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651600" y="10080000"/>
            <a:ext cx="3072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Publicis Sapient 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- 94 avenue gambetta – 75020 Paris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4841550" y="10080000"/>
            <a:ext cx="205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Tel :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01 53 89 99 99 - </a:t>
            </a: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Fax :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01 53 89 99 97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-2TONES">
  <p:cSld name="CUSTOM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6"/>
          <p:cNvGrpSpPr/>
          <p:nvPr/>
        </p:nvGrpSpPr>
        <p:grpSpPr>
          <a:xfrm>
            <a:off x="-8" y="-106"/>
            <a:ext cx="7559738" cy="718204"/>
            <a:chOff x="238125" y="2518700"/>
            <a:chExt cx="7121750" cy="678575"/>
          </a:xfrm>
        </p:grpSpPr>
        <p:sp>
          <p:nvSpPr>
            <p:cNvPr id="171" name="Google Shape;171;p6"/>
            <p:cNvSpPr/>
            <p:nvPr/>
          </p:nvSpPr>
          <p:spPr>
            <a:xfrm>
              <a:off x="5150875" y="2518700"/>
              <a:ext cx="2209000" cy="678575"/>
            </a:xfrm>
            <a:custGeom>
              <a:avLst/>
              <a:gdLst/>
              <a:ahLst/>
              <a:cxnLst/>
              <a:rect l="l" t="t" r="r" b="b"/>
              <a:pathLst>
                <a:path w="88360" h="27143" extrusionOk="0">
                  <a:moveTo>
                    <a:pt x="6241" y="0"/>
                  </a:moveTo>
                  <a:cubicBezTo>
                    <a:pt x="4863" y="9188"/>
                    <a:pt x="2795" y="18261"/>
                    <a:pt x="1" y="27142"/>
                  </a:cubicBezTo>
                  <a:lnTo>
                    <a:pt x="88359" y="27142"/>
                  </a:lnTo>
                  <a:lnTo>
                    <a:pt x="883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238125" y="2518700"/>
              <a:ext cx="5081225" cy="678575"/>
            </a:xfrm>
            <a:custGeom>
              <a:avLst/>
              <a:gdLst/>
              <a:ahLst/>
              <a:cxnLst/>
              <a:rect l="l" t="t" r="r" b="b"/>
              <a:pathLst>
                <a:path w="203249" h="27143" extrusionOk="0">
                  <a:moveTo>
                    <a:pt x="0" y="0"/>
                  </a:moveTo>
                  <a:lnTo>
                    <a:pt x="0" y="27142"/>
                  </a:lnTo>
                  <a:lnTo>
                    <a:pt x="197047" y="27142"/>
                  </a:lnTo>
                  <a:cubicBezTo>
                    <a:pt x="199841" y="18261"/>
                    <a:pt x="201909" y="9188"/>
                    <a:pt x="203249" y="0"/>
                  </a:cubicBez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6"/>
          <p:cNvSpPr txBox="1">
            <a:spLocks noGrp="1"/>
          </p:cNvSpPr>
          <p:nvPr>
            <p:ph type="ctrTitle"/>
          </p:nvPr>
        </p:nvSpPr>
        <p:spPr>
          <a:xfrm>
            <a:off x="651600" y="156450"/>
            <a:ext cx="4680000" cy="25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None/>
              <a:defRPr sz="14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subTitle" idx="1"/>
          </p:nvPr>
        </p:nvSpPr>
        <p:spPr>
          <a:xfrm>
            <a:off x="653050" y="387311"/>
            <a:ext cx="4680000" cy="1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None/>
              <a:defRPr sz="10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651600" y="10080000"/>
            <a:ext cx="3072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Publicis Sapient 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- 94 avenue gambetta – 75020 Paris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4841550" y="10080000"/>
            <a:ext cx="205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Tel :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01 53 89 99 99 - </a:t>
            </a: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Fax :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01 53 89 99 97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77" name="Google Shape;177;p6"/>
          <p:cNvGrpSpPr/>
          <p:nvPr/>
        </p:nvGrpSpPr>
        <p:grpSpPr>
          <a:xfrm>
            <a:off x="5966632" y="88983"/>
            <a:ext cx="540022" cy="540030"/>
            <a:chOff x="5948587" y="198531"/>
            <a:chExt cx="943930" cy="940163"/>
          </a:xfrm>
        </p:grpSpPr>
        <p:sp>
          <p:nvSpPr>
            <p:cNvPr id="178" name="Google Shape;178;p6"/>
            <p:cNvSpPr/>
            <p:nvPr/>
          </p:nvSpPr>
          <p:spPr>
            <a:xfrm>
              <a:off x="6432520" y="680041"/>
              <a:ext cx="13189" cy="12649"/>
            </a:xfrm>
            <a:custGeom>
              <a:avLst/>
              <a:gdLst/>
              <a:ahLst/>
              <a:cxnLst/>
              <a:rect l="l" t="t" r="r" b="b"/>
              <a:pathLst>
                <a:path w="2052" h="1968" extrusionOk="0">
                  <a:moveTo>
                    <a:pt x="1047" y="0"/>
                  </a:moveTo>
                  <a:cubicBezTo>
                    <a:pt x="461" y="0"/>
                    <a:pt x="42" y="461"/>
                    <a:pt x="42" y="1005"/>
                  </a:cubicBezTo>
                  <a:cubicBezTo>
                    <a:pt x="0" y="1507"/>
                    <a:pt x="461" y="1967"/>
                    <a:pt x="1047" y="1967"/>
                  </a:cubicBezTo>
                  <a:cubicBezTo>
                    <a:pt x="1633" y="1967"/>
                    <a:pt x="2051" y="1507"/>
                    <a:pt x="2051" y="1005"/>
                  </a:cubicBezTo>
                  <a:cubicBezTo>
                    <a:pt x="2051" y="419"/>
                    <a:pt x="1549" y="0"/>
                    <a:pt x="1047" y="0"/>
                  </a:cubicBez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434134" y="704787"/>
              <a:ext cx="9963" cy="86893"/>
            </a:xfrm>
            <a:custGeom>
              <a:avLst/>
              <a:gdLst/>
              <a:ahLst/>
              <a:cxnLst/>
              <a:rect l="l" t="t" r="r" b="b"/>
              <a:pathLst>
                <a:path w="1550" h="13519" extrusionOk="0">
                  <a:moveTo>
                    <a:pt x="1" y="1"/>
                  </a:moveTo>
                  <a:lnTo>
                    <a:pt x="1" y="13519"/>
                  </a:lnTo>
                  <a:lnTo>
                    <a:pt x="1549" y="13519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220548" y="704787"/>
              <a:ext cx="83937" cy="86893"/>
            </a:xfrm>
            <a:custGeom>
              <a:avLst/>
              <a:gdLst/>
              <a:ahLst/>
              <a:cxnLst/>
              <a:rect l="l" t="t" r="r" b="b"/>
              <a:pathLst>
                <a:path w="13059" h="13519" extrusionOk="0">
                  <a:moveTo>
                    <a:pt x="6571" y="1633"/>
                  </a:moveTo>
                  <a:cubicBezTo>
                    <a:pt x="9292" y="1633"/>
                    <a:pt x="11468" y="3935"/>
                    <a:pt x="11468" y="6781"/>
                  </a:cubicBezTo>
                  <a:lnTo>
                    <a:pt x="11468" y="6990"/>
                  </a:lnTo>
                  <a:cubicBezTo>
                    <a:pt x="11384" y="9752"/>
                    <a:pt x="9208" y="11928"/>
                    <a:pt x="6571" y="11928"/>
                  </a:cubicBezTo>
                  <a:cubicBezTo>
                    <a:pt x="3851" y="11928"/>
                    <a:pt x="1633" y="9627"/>
                    <a:pt x="1633" y="6781"/>
                  </a:cubicBezTo>
                  <a:cubicBezTo>
                    <a:pt x="1633" y="3935"/>
                    <a:pt x="3851" y="1633"/>
                    <a:pt x="6571" y="1633"/>
                  </a:cubicBezTo>
                  <a:close/>
                  <a:moveTo>
                    <a:pt x="6529" y="1"/>
                  </a:moveTo>
                  <a:cubicBezTo>
                    <a:pt x="2930" y="1"/>
                    <a:pt x="1" y="3056"/>
                    <a:pt x="1" y="6697"/>
                  </a:cubicBezTo>
                  <a:cubicBezTo>
                    <a:pt x="1" y="10464"/>
                    <a:pt x="2930" y="13519"/>
                    <a:pt x="6529" y="13519"/>
                  </a:cubicBezTo>
                  <a:cubicBezTo>
                    <a:pt x="8496" y="13519"/>
                    <a:pt x="10254" y="12682"/>
                    <a:pt x="11468" y="11175"/>
                  </a:cubicBezTo>
                  <a:lnTo>
                    <a:pt x="11468" y="13519"/>
                  </a:lnTo>
                  <a:lnTo>
                    <a:pt x="13058" y="13519"/>
                  </a:lnTo>
                  <a:lnTo>
                    <a:pt x="13058" y="1"/>
                  </a:lnTo>
                  <a:lnTo>
                    <a:pt x="11468" y="1"/>
                  </a:lnTo>
                  <a:lnTo>
                    <a:pt x="11468" y="2303"/>
                  </a:lnTo>
                  <a:cubicBezTo>
                    <a:pt x="10254" y="838"/>
                    <a:pt x="8496" y="1"/>
                    <a:pt x="6529" y="1"/>
                  </a:cubicBez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331647" y="705327"/>
              <a:ext cx="83660" cy="117829"/>
            </a:xfrm>
            <a:custGeom>
              <a:avLst/>
              <a:gdLst/>
              <a:ahLst/>
              <a:cxnLst/>
              <a:rect l="l" t="t" r="r" b="b"/>
              <a:pathLst>
                <a:path w="13016" h="18332" extrusionOk="0">
                  <a:moveTo>
                    <a:pt x="6487" y="1549"/>
                  </a:moveTo>
                  <a:cubicBezTo>
                    <a:pt x="9208" y="1549"/>
                    <a:pt x="11384" y="3851"/>
                    <a:pt x="11384" y="6697"/>
                  </a:cubicBezTo>
                  <a:cubicBezTo>
                    <a:pt x="11384" y="9543"/>
                    <a:pt x="9208" y="11844"/>
                    <a:pt x="6487" y="11844"/>
                  </a:cubicBezTo>
                  <a:cubicBezTo>
                    <a:pt x="3809" y="11844"/>
                    <a:pt x="1674" y="9668"/>
                    <a:pt x="1549" y="6906"/>
                  </a:cubicBezTo>
                  <a:lnTo>
                    <a:pt x="1549" y="6697"/>
                  </a:lnTo>
                  <a:cubicBezTo>
                    <a:pt x="1549" y="3851"/>
                    <a:pt x="3767" y="1549"/>
                    <a:pt x="6487" y="1549"/>
                  </a:cubicBezTo>
                  <a:close/>
                  <a:moveTo>
                    <a:pt x="0" y="1"/>
                  </a:moveTo>
                  <a:lnTo>
                    <a:pt x="0" y="18331"/>
                  </a:lnTo>
                  <a:lnTo>
                    <a:pt x="1549" y="18331"/>
                  </a:lnTo>
                  <a:lnTo>
                    <a:pt x="1549" y="11133"/>
                  </a:lnTo>
                  <a:cubicBezTo>
                    <a:pt x="2804" y="12640"/>
                    <a:pt x="4604" y="13477"/>
                    <a:pt x="6487" y="13477"/>
                  </a:cubicBezTo>
                  <a:cubicBezTo>
                    <a:pt x="10086" y="13435"/>
                    <a:pt x="13016" y="10380"/>
                    <a:pt x="13016" y="6697"/>
                  </a:cubicBezTo>
                  <a:cubicBezTo>
                    <a:pt x="13016" y="2972"/>
                    <a:pt x="10086" y="1"/>
                    <a:pt x="6487" y="1"/>
                  </a:cubicBezTo>
                  <a:cubicBezTo>
                    <a:pt x="4562" y="1"/>
                    <a:pt x="2762" y="838"/>
                    <a:pt x="1549" y="2302"/>
                  </a:cubicBezTo>
                  <a:lnTo>
                    <a:pt x="1549" y="1"/>
                  </a:ln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570789" y="704787"/>
              <a:ext cx="70484" cy="87163"/>
            </a:xfrm>
            <a:custGeom>
              <a:avLst/>
              <a:gdLst/>
              <a:ahLst/>
              <a:cxnLst/>
              <a:rect l="l" t="t" r="r" b="b"/>
              <a:pathLst>
                <a:path w="10966" h="13561" extrusionOk="0">
                  <a:moveTo>
                    <a:pt x="0" y="1"/>
                  </a:moveTo>
                  <a:lnTo>
                    <a:pt x="0" y="13561"/>
                  </a:lnTo>
                  <a:lnTo>
                    <a:pt x="1507" y="13561"/>
                  </a:lnTo>
                  <a:lnTo>
                    <a:pt x="1507" y="5567"/>
                  </a:lnTo>
                  <a:cubicBezTo>
                    <a:pt x="1549" y="3349"/>
                    <a:pt x="3348" y="1633"/>
                    <a:pt x="5483" y="1633"/>
                  </a:cubicBezTo>
                  <a:cubicBezTo>
                    <a:pt x="7617" y="1633"/>
                    <a:pt x="9417" y="3433"/>
                    <a:pt x="9417" y="5567"/>
                  </a:cubicBezTo>
                  <a:lnTo>
                    <a:pt x="9417" y="13561"/>
                  </a:lnTo>
                  <a:lnTo>
                    <a:pt x="10965" y="13561"/>
                  </a:lnTo>
                  <a:lnTo>
                    <a:pt x="10965" y="5567"/>
                  </a:lnTo>
                  <a:cubicBezTo>
                    <a:pt x="10965" y="2512"/>
                    <a:pt x="8496" y="1"/>
                    <a:pt x="5483" y="1"/>
                  </a:cubicBezTo>
                  <a:cubicBezTo>
                    <a:pt x="3976" y="1"/>
                    <a:pt x="2553" y="629"/>
                    <a:pt x="1507" y="1759"/>
                  </a:cubicBezTo>
                  <a:lnTo>
                    <a:pt x="1507" y="1"/>
                  </a:ln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659822" y="675735"/>
              <a:ext cx="35248" cy="116216"/>
            </a:xfrm>
            <a:custGeom>
              <a:avLst/>
              <a:gdLst/>
              <a:ahLst/>
              <a:cxnLst/>
              <a:rect l="l" t="t" r="r" b="b"/>
              <a:pathLst>
                <a:path w="5484" h="18081" extrusionOk="0">
                  <a:moveTo>
                    <a:pt x="1884" y="1"/>
                  </a:moveTo>
                  <a:lnTo>
                    <a:pt x="1884" y="4521"/>
                  </a:lnTo>
                  <a:lnTo>
                    <a:pt x="1" y="4521"/>
                  </a:lnTo>
                  <a:lnTo>
                    <a:pt x="1" y="6111"/>
                  </a:lnTo>
                  <a:lnTo>
                    <a:pt x="1884" y="6111"/>
                  </a:lnTo>
                  <a:lnTo>
                    <a:pt x="1884" y="15360"/>
                  </a:lnTo>
                  <a:cubicBezTo>
                    <a:pt x="1884" y="16365"/>
                    <a:pt x="2052" y="17034"/>
                    <a:pt x="2470" y="17453"/>
                  </a:cubicBezTo>
                  <a:cubicBezTo>
                    <a:pt x="2805" y="17871"/>
                    <a:pt x="3349" y="18081"/>
                    <a:pt x="4061" y="18081"/>
                  </a:cubicBezTo>
                  <a:cubicBezTo>
                    <a:pt x="4605" y="18081"/>
                    <a:pt x="5065" y="18039"/>
                    <a:pt x="5400" y="17871"/>
                  </a:cubicBezTo>
                  <a:lnTo>
                    <a:pt x="5483" y="17830"/>
                  </a:lnTo>
                  <a:lnTo>
                    <a:pt x="5316" y="16532"/>
                  </a:lnTo>
                  <a:lnTo>
                    <a:pt x="5190" y="16574"/>
                  </a:lnTo>
                  <a:cubicBezTo>
                    <a:pt x="5023" y="16616"/>
                    <a:pt x="4730" y="16658"/>
                    <a:pt x="4395" y="16658"/>
                  </a:cubicBezTo>
                  <a:cubicBezTo>
                    <a:pt x="3768" y="16658"/>
                    <a:pt x="3516" y="16239"/>
                    <a:pt x="3516" y="15318"/>
                  </a:cubicBezTo>
                  <a:lnTo>
                    <a:pt x="3516" y="6111"/>
                  </a:lnTo>
                  <a:lnTo>
                    <a:pt x="5400" y="6111"/>
                  </a:lnTo>
                  <a:lnTo>
                    <a:pt x="5400" y="4521"/>
                  </a:lnTo>
                  <a:lnTo>
                    <a:pt x="3516" y="4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466143" y="704787"/>
              <a:ext cx="83667" cy="86893"/>
            </a:xfrm>
            <a:custGeom>
              <a:avLst/>
              <a:gdLst/>
              <a:ahLst/>
              <a:cxnLst/>
              <a:rect l="l" t="t" r="r" b="b"/>
              <a:pathLst>
                <a:path w="13017" h="13519" extrusionOk="0">
                  <a:moveTo>
                    <a:pt x="6530" y="1633"/>
                  </a:moveTo>
                  <a:cubicBezTo>
                    <a:pt x="8832" y="1633"/>
                    <a:pt x="10882" y="3307"/>
                    <a:pt x="11343" y="5651"/>
                  </a:cubicBezTo>
                  <a:lnTo>
                    <a:pt x="1675" y="5651"/>
                  </a:lnTo>
                  <a:cubicBezTo>
                    <a:pt x="2177" y="3265"/>
                    <a:pt x="4186" y="1633"/>
                    <a:pt x="6530" y="1633"/>
                  </a:cubicBezTo>
                  <a:close/>
                  <a:moveTo>
                    <a:pt x="6530" y="1"/>
                  </a:moveTo>
                  <a:cubicBezTo>
                    <a:pt x="2931" y="1"/>
                    <a:pt x="1" y="3056"/>
                    <a:pt x="1" y="6823"/>
                  </a:cubicBezTo>
                  <a:cubicBezTo>
                    <a:pt x="1" y="10547"/>
                    <a:pt x="2931" y="13519"/>
                    <a:pt x="6530" y="13519"/>
                  </a:cubicBezTo>
                  <a:cubicBezTo>
                    <a:pt x="8706" y="13519"/>
                    <a:pt x="10757" y="12347"/>
                    <a:pt x="11970" y="10464"/>
                  </a:cubicBezTo>
                  <a:lnTo>
                    <a:pt x="10673" y="9627"/>
                  </a:lnTo>
                  <a:cubicBezTo>
                    <a:pt x="9794" y="11050"/>
                    <a:pt x="8204" y="11928"/>
                    <a:pt x="6530" y="11928"/>
                  </a:cubicBezTo>
                  <a:cubicBezTo>
                    <a:pt x="3935" y="11928"/>
                    <a:pt x="1759" y="9836"/>
                    <a:pt x="1549" y="7116"/>
                  </a:cubicBezTo>
                  <a:lnTo>
                    <a:pt x="12222" y="7116"/>
                  </a:lnTo>
                  <a:cubicBezTo>
                    <a:pt x="12640" y="7116"/>
                    <a:pt x="13017" y="6823"/>
                    <a:pt x="13017" y="6404"/>
                  </a:cubicBezTo>
                  <a:lnTo>
                    <a:pt x="13017" y="6279"/>
                  </a:lnTo>
                  <a:cubicBezTo>
                    <a:pt x="12766" y="2721"/>
                    <a:pt x="9920" y="1"/>
                    <a:pt x="6530" y="1"/>
                  </a:cubicBez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141997" y="704761"/>
              <a:ext cx="64841" cy="87215"/>
            </a:xfrm>
            <a:custGeom>
              <a:avLst/>
              <a:gdLst/>
              <a:ahLst/>
              <a:cxnLst/>
              <a:rect l="l" t="t" r="r" b="b"/>
              <a:pathLst>
                <a:path w="10088" h="13569" extrusionOk="0">
                  <a:moveTo>
                    <a:pt x="5209" y="0"/>
                  </a:moveTo>
                  <a:cubicBezTo>
                    <a:pt x="4021" y="0"/>
                    <a:pt x="2952" y="256"/>
                    <a:pt x="2135" y="800"/>
                  </a:cubicBezTo>
                  <a:cubicBezTo>
                    <a:pt x="1131" y="1470"/>
                    <a:pt x="587" y="2432"/>
                    <a:pt x="503" y="3437"/>
                  </a:cubicBezTo>
                  <a:cubicBezTo>
                    <a:pt x="503" y="4148"/>
                    <a:pt x="671" y="4901"/>
                    <a:pt x="1424" y="5613"/>
                  </a:cubicBezTo>
                  <a:cubicBezTo>
                    <a:pt x="2303" y="6492"/>
                    <a:pt x="3726" y="6910"/>
                    <a:pt x="5023" y="7203"/>
                  </a:cubicBezTo>
                  <a:cubicBezTo>
                    <a:pt x="6111" y="7413"/>
                    <a:pt x="7158" y="7831"/>
                    <a:pt x="7618" y="8250"/>
                  </a:cubicBezTo>
                  <a:cubicBezTo>
                    <a:pt x="8246" y="8794"/>
                    <a:pt x="8455" y="9212"/>
                    <a:pt x="8455" y="9798"/>
                  </a:cubicBezTo>
                  <a:cubicBezTo>
                    <a:pt x="8455" y="10384"/>
                    <a:pt x="8120" y="10886"/>
                    <a:pt x="7492" y="11263"/>
                  </a:cubicBezTo>
                  <a:cubicBezTo>
                    <a:pt x="6937" y="11670"/>
                    <a:pt x="6151" y="11947"/>
                    <a:pt x="5340" y="11947"/>
                  </a:cubicBezTo>
                  <a:cubicBezTo>
                    <a:pt x="5234" y="11947"/>
                    <a:pt x="5129" y="11942"/>
                    <a:pt x="5023" y="11932"/>
                  </a:cubicBezTo>
                  <a:cubicBezTo>
                    <a:pt x="3809" y="11891"/>
                    <a:pt x="2512" y="11388"/>
                    <a:pt x="1256" y="10384"/>
                  </a:cubicBezTo>
                  <a:lnTo>
                    <a:pt x="1131" y="10342"/>
                  </a:lnTo>
                  <a:lnTo>
                    <a:pt x="1" y="11388"/>
                  </a:lnTo>
                  <a:lnTo>
                    <a:pt x="85" y="11472"/>
                  </a:lnTo>
                  <a:cubicBezTo>
                    <a:pt x="1549" y="12769"/>
                    <a:pt x="3182" y="13481"/>
                    <a:pt x="4898" y="13565"/>
                  </a:cubicBezTo>
                  <a:cubicBezTo>
                    <a:pt x="4976" y="13567"/>
                    <a:pt x="5054" y="13569"/>
                    <a:pt x="5131" y="13569"/>
                  </a:cubicBezTo>
                  <a:cubicBezTo>
                    <a:pt x="6298" y="13569"/>
                    <a:pt x="7385" y="13272"/>
                    <a:pt x="8288" y="12644"/>
                  </a:cubicBezTo>
                  <a:cubicBezTo>
                    <a:pt x="9334" y="11891"/>
                    <a:pt x="9920" y="10970"/>
                    <a:pt x="9962" y="9924"/>
                  </a:cubicBezTo>
                  <a:cubicBezTo>
                    <a:pt x="10087" y="8794"/>
                    <a:pt x="9501" y="7705"/>
                    <a:pt x="8622" y="7036"/>
                  </a:cubicBezTo>
                  <a:cubicBezTo>
                    <a:pt x="8622" y="7036"/>
                    <a:pt x="8204" y="6701"/>
                    <a:pt x="7785" y="6492"/>
                  </a:cubicBezTo>
                  <a:cubicBezTo>
                    <a:pt x="7325" y="6283"/>
                    <a:pt x="6697" y="6073"/>
                    <a:pt x="5400" y="5780"/>
                  </a:cubicBezTo>
                  <a:cubicBezTo>
                    <a:pt x="5232" y="5738"/>
                    <a:pt x="5023" y="5655"/>
                    <a:pt x="4856" y="5655"/>
                  </a:cubicBezTo>
                  <a:cubicBezTo>
                    <a:pt x="3977" y="5445"/>
                    <a:pt x="3307" y="5153"/>
                    <a:pt x="2763" y="4776"/>
                  </a:cubicBezTo>
                  <a:cubicBezTo>
                    <a:pt x="2303" y="4357"/>
                    <a:pt x="2094" y="3981"/>
                    <a:pt x="2135" y="3520"/>
                  </a:cubicBezTo>
                  <a:cubicBezTo>
                    <a:pt x="2135" y="3018"/>
                    <a:pt x="2470" y="2516"/>
                    <a:pt x="2972" y="2181"/>
                  </a:cubicBezTo>
                  <a:cubicBezTo>
                    <a:pt x="3491" y="1811"/>
                    <a:pt x="4238" y="1539"/>
                    <a:pt x="5099" y="1539"/>
                  </a:cubicBezTo>
                  <a:cubicBezTo>
                    <a:pt x="5211" y="1539"/>
                    <a:pt x="5326" y="1544"/>
                    <a:pt x="5442" y="1553"/>
                  </a:cubicBezTo>
                  <a:cubicBezTo>
                    <a:pt x="6530" y="1595"/>
                    <a:pt x="7409" y="2181"/>
                    <a:pt x="8329" y="2809"/>
                  </a:cubicBezTo>
                  <a:lnTo>
                    <a:pt x="8413" y="2851"/>
                  </a:lnTo>
                  <a:lnTo>
                    <a:pt x="9585" y="1763"/>
                  </a:lnTo>
                  <a:cubicBezTo>
                    <a:pt x="9418" y="1595"/>
                    <a:pt x="9418" y="1595"/>
                    <a:pt x="8999" y="1344"/>
                  </a:cubicBezTo>
                  <a:cubicBezTo>
                    <a:pt x="8120" y="716"/>
                    <a:pt x="6948" y="89"/>
                    <a:pt x="5483" y="5"/>
                  </a:cubicBezTo>
                  <a:cubicBezTo>
                    <a:pt x="5391" y="2"/>
                    <a:pt x="5300" y="0"/>
                    <a:pt x="5209" y="0"/>
                  </a:cubicBezTo>
                  <a:close/>
                </a:path>
              </a:pathLst>
            </a:custGeom>
            <a:solidFill>
              <a:srgbClr val="FE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504341" y="545539"/>
              <a:ext cx="73447" cy="86623"/>
            </a:xfrm>
            <a:custGeom>
              <a:avLst/>
              <a:gdLst/>
              <a:ahLst/>
              <a:cxnLst/>
              <a:rect l="l" t="t" r="r" b="b"/>
              <a:pathLst>
                <a:path w="11427" h="13477" extrusionOk="0">
                  <a:moveTo>
                    <a:pt x="6906" y="1"/>
                  </a:moveTo>
                  <a:cubicBezTo>
                    <a:pt x="3098" y="1"/>
                    <a:pt x="1" y="3014"/>
                    <a:pt x="1" y="6739"/>
                  </a:cubicBezTo>
                  <a:cubicBezTo>
                    <a:pt x="1" y="10464"/>
                    <a:pt x="3098" y="13477"/>
                    <a:pt x="6906" y="13477"/>
                  </a:cubicBezTo>
                  <a:cubicBezTo>
                    <a:pt x="8664" y="13477"/>
                    <a:pt x="10213" y="12849"/>
                    <a:pt x="11426" y="11887"/>
                  </a:cubicBezTo>
                  <a:lnTo>
                    <a:pt x="10254" y="10840"/>
                  </a:lnTo>
                  <a:cubicBezTo>
                    <a:pt x="9334" y="11552"/>
                    <a:pt x="8162" y="11970"/>
                    <a:pt x="6906" y="11970"/>
                  </a:cubicBezTo>
                  <a:cubicBezTo>
                    <a:pt x="3977" y="11970"/>
                    <a:pt x="1591" y="9668"/>
                    <a:pt x="1591" y="6781"/>
                  </a:cubicBezTo>
                  <a:cubicBezTo>
                    <a:pt x="1591" y="3977"/>
                    <a:pt x="3977" y="1633"/>
                    <a:pt x="6906" y="1633"/>
                  </a:cubicBezTo>
                  <a:cubicBezTo>
                    <a:pt x="8162" y="1633"/>
                    <a:pt x="9376" y="2051"/>
                    <a:pt x="10254" y="2763"/>
                  </a:cubicBezTo>
                  <a:lnTo>
                    <a:pt x="11426" y="1633"/>
                  </a:lnTo>
                  <a:cubicBezTo>
                    <a:pt x="10213" y="629"/>
                    <a:pt x="8622" y="1"/>
                    <a:pt x="69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140924" y="546079"/>
              <a:ext cx="83667" cy="118099"/>
            </a:xfrm>
            <a:custGeom>
              <a:avLst/>
              <a:gdLst/>
              <a:ahLst/>
              <a:cxnLst/>
              <a:rect l="l" t="t" r="r" b="b"/>
              <a:pathLst>
                <a:path w="13017" h="18374" extrusionOk="0">
                  <a:moveTo>
                    <a:pt x="6488" y="1591"/>
                  </a:moveTo>
                  <a:cubicBezTo>
                    <a:pt x="9208" y="1591"/>
                    <a:pt x="11426" y="3893"/>
                    <a:pt x="11426" y="6697"/>
                  </a:cubicBezTo>
                  <a:cubicBezTo>
                    <a:pt x="11426" y="9584"/>
                    <a:pt x="9208" y="11886"/>
                    <a:pt x="6488" y="11886"/>
                  </a:cubicBezTo>
                  <a:cubicBezTo>
                    <a:pt x="3809" y="11886"/>
                    <a:pt x="1675" y="9710"/>
                    <a:pt x="1591" y="6906"/>
                  </a:cubicBezTo>
                  <a:lnTo>
                    <a:pt x="1591" y="6697"/>
                  </a:lnTo>
                  <a:cubicBezTo>
                    <a:pt x="1591" y="3893"/>
                    <a:pt x="3767" y="1591"/>
                    <a:pt x="6488" y="1591"/>
                  </a:cubicBezTo>
                  <a:close/>
                  <a:moveTo>
                    <a:pt x="1" y="0"/>
                  </a:moveTo>
                  <a:lnTo>
                    <a:pt x="1" y="18373"/>
                  </a:lnTo>
                  <a:lnTo>
                    <a:pt x="1591" y="18373"/>
                  </a:lnTo>
                  <a:lnTo>
                    <a:pt x="1591" y="11175"/>
                  </a:lnTo>
                  <a:cubicBezTo>
                    <a:pt x="2846" y="12681"/>
                    <a:pt x="4604" y="13518"/>
                    <a:pt x="6488" y="13518"/>
                  </a:cubicBezTo>
                  <a:cubicBezTo>
                    <a:pt x="10087" y="13518"/>
                    <a:pt x="13016" y="10421"/>
                    <a:pt x="13016" y="6697"/>
                  </a:cubicBezTo>
                  <a:cubicBezTo>
                    <a:pt x="13016" y="3014"/>
                    <a:pt x="10087" y="0"/>
                    <a:pt x="6488" y="0"/>
                  </a:cubicBezTo>
                  <a:cubicBezTo>
                    <a:pt x="4562" y="0"/>
                    <a:pt x="2763" y="837"/>
                    <a:pt x="1591" y="2302"/>
                  </a:cubicBezTo>
                  <a:lnTo>
                    <a:pt x="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240184" y="546079"/>
              <a:ext cx="71024" cy="87163"/>
            </a:xfrm>
            <a:custGeom>
              <a:avLst/>
              <a:gdLst/>
              <a:ahLst/>
              <a:cxnLst/>
              <a:rect l="l" t="t" r="r" b="b"/>
              <a:pathLst>
                <a:path w="11050" h="13561" extrusionOk="0">
                  <a:moveTo>
                    <a:pt x="1" y="0"/>
                  </a:moveTo>
                  <a:lnTo>
                    <a:pt x="1" y="8036"/>
                  </a:lnTo>
                  <a:cubicBezTo>
                    <a:pt x="1" y="11049"/>
                    <a:pt x="2428" y="13560"/>
                    <a:pt x="5483" y="13560"/>
                  </a:cubicBezTo>
                  <a:cubicBezTo>
                    <a:pt x="8538" y="13560"/>
                    <a:pt x="11049" y="11091"/>
                    <a:pt x="11049" y="8036"/>
                  </a:cubicBezTo>
                  <a:lnTo>
                    <a:pt x="11049" y="0"/>
                  </a:lnTo>
                  <a:lnTo>
                    <a:pt x="9459" y="0"/>
                  </a:lnTo>
                  <a:lnTo>
                    <a:pt x="9459" y="8036"/>
                  </a:lnTo>
                  <a:cubicBezTo>
                    <a:pt x="9459" y="10212"/>
                    <a:pt x="7743" y="11928"/>
                    <a:pt x="5483" y="12012"/>
                  </a:cubicBezTo>
                  <a:cubicBezTo>
                    <a:pt x="3307" y="11928"/>
                    <a:pt x="1549" y="10212"/>
                    <a:pt x="1549" y="8036"/>
                  </a:cubicBezTo>
                  <a:lnTo>
                    <a:pt x="1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331647" y="520524"/>
              <a:ext cx="83660" cy="112449"/>
            </a:xfrm>
            <a:custGeom>
              <a:avLst/>
              <a:gdLst/>
              <a:ahLst/>
              <a:cxnLst/>
              <a:rect l="l" t="t" r="r" b="b"/>
              <a:pathLst>
                <a:path w="13016" h="17495" extrusionOk="0">
                  <a:moveTo>
                    <a:pt x="6487" y="5567"/>
                  </a:moveTo>
                  <a:cubicBezTo>
                    <a:pt x="9208" y="5567"/>
                    <a:pt x="11384" y="7869"/>
                    <a:pt x="11384" y="10756"/>
                  </a:cubicBezTo>
                  <a:cubicBezTo>
                    <a:pt x="11384" y="13560"/>
                    <a:pt x="9208" y="15862"/>
                    <a:pt x="6487" y="15862"/>
                  </a:cubicBezTo>
                  <a:cubicBezTo>
                    <a:pt x="3767" y="15862"/>
                    <a:pt x="1549" y="13560"/>
                    <a:pt x="1549" y="10756"/>
                  </a:cubicBezTo>
                  <a:lnTo>
                    <a:pt x="1549" y="10547"/>
                  </a:lnTo>
                  <a:cubicBezTo>
                    <a:pt x="1674" y="7743"/>
                    <a:pt x="3809" y="5567"/>
                    <a:pt x="6487" y="5567"/>
                  </a:cubicBezTo>
                  <a:close/>
                  <a:moveTo>
                    <a:pt x="0" y="1"/>
                  </a:moveTo>
                  <a:lnTo>
                    <a:pt x="0" y="17494"/>
                  </a:lnTo>
                  <a:lnTo>
                    <a:pt x="1549" y="17494"/>
                  </a:lnTo>
                  <a:lnTo>
                    <a:pt x="1549" y="15151"/>
                  </a:lnTo>
                  <a:cubicBezTo>
                    <a:pt x="2762" y="16616"/>
                    <a:pt x="4520" y="17453"/>
                    <a:pt x="6487" y="17453"/>
                  </a:cubicBezTo>
                  <a:cubicBezTo>
                    <a:pt x="10086" y="17453"/>
                    <a:pt x="13016" y="14397"/>
                    <a:pt x="13016" y="10756"/>
                  </a:cubicBezTo>
                  <a:cubicBezTo>
                    <a:pt x="13016" y="7032"/>
                    <a:pt x="10086" y="3976"/>
                    <a:pt x="6487" y="3976"/>
                  </a:cubicBezTo>
                  <a:cubicBezTo>
                    <a:pt x="4562" y="3976"/>
                    <a:pt x="2762" y="4813"/>
                    <a:pt x="1549" y="6362"/>
                  </a:cubicBezTo>
                  <a:lnTo>
                    <a:pt x="1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472602" y="520793"/>
              <a:ext cx="12919" cy="12919"/>
            </a:xfrm>
            <a:custGeom>
              <a:avLst/>
              <a:gdLst/>
              <a:ahLst/>
              <a:cxnLst/>
              <a:rect l="l" t="t" r="r" b="b"/>
              <a:pathLst>
                <a:path w="2010" h="2010" extrusionOk="0">
                  <a:moveTo>
                    <a:pt x="1047" y="0"/>
                  </a:moveTo>
                  <a:cubicBezTo>
                    <a:pt x="461" y="0"/>
                    <a:pt x="42" y="503"/>
                    <a:pt x="42" y="1005"/>
                  </a:cubicBezTo>
                  <a:cubicBezTo>
                    <a:pt x="0" y="1549"/>
                    <a:pt x="461" y="2009"/>
                    <a:pt x="1047" y="2009"/>
                  </a:cubicBezTo>
                  <a:cubicBezTo>
                    <a:pt x="1591" y="2009"/>
                    <a:pt x="2009" y="1549"/>
                    <a:pt x="2009" y="1005"/>
                  </a:cubicBezTo>
                  <a:cubicBezTo>
                    <a:pt x="2009" y="419"/>
                    <a:pt x="1549" y="0"/>
                    <a:pt x="1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474216" y="546079"/>
              <a:ext cx="9956" cy="86893"/>
            </a:xfrm>
            <a:custGeom>
              <a:avLst/>
              <a:gdLst/>
              <a:ahLst/>
              <a:cxnLst/>
              <a:rect l="l" t="t" r="r" b="b"/>
              <a:pathLst>
                <a:path w="1549" h="13519" extrusionOk="0">
                  <a:moveTo>
                    <a:pt x="0" y="0"/>
                  </a:moveTo>
                  <a:lnTo>
                    <a:pt x="0" y="13518"/>
                  </a:lnTo>
                  <a:lnTo>
                    <a:pt x="1549" y="13518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600105" y="520793"/>
              <a:ext cx="12919" cy="12919"/>
            </a:xfrm>
            <a:custGeom>
              <a:avLst/>
              <a:gdLst/>
              <a:ahLst/>
              <a:cxnLst/>
              <a:rect l="l" t="t" r="r" b="b"/>
              <a:pathLst>
                <a:path w="2010" h="2010" extrusionOk="0">
                  <a:moveTo>
                    <a:pt x="1005" y="0"/>
                  </a:moveTo>
                  <a:cubicBezTo>
                    <a:pt x="419" y="0"/>
                    <a:pt x="1" y="503"/>
                    <a:pt x="1" y="1005"/>
                  </a:cubicBezTo>
                  <a:cubicBezTo>
                    <a:pt x="43" y="1549"/>
                    <a:pt x="503" y="2009"/>
                    <a:pt x="1005" y="2009"/>
                  </a:cubicBezTo>
                  <a:cubicBezTo>
                    <a:pt x="1591" y="2009"/>
                    <a:pt x="2010" y="1549"/>
                    <a:pt x="2010" y="1005"/>
                  </a:cubicBezTo>
                  <a:cubicBezTo>
                    <a:pt x="2010" y="419"/>
                    <a:pt x="1549" y="0"/>
                    <a:pt x="1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601724" y="546079"/>
              <a:ext cx="9956" cy="86893"/>
            </a:xfrm>
            <a:custGeom>
              <a:avLst/>
              <a:gdLst/>
              <a:ahLst/>
              <a:cxnLst/>
              <a:rect l="l" t="t" r="r" b="b"/>
              <a:pathLst>
                <a:path w="1549" h="13519" extrusionOk="0">
                  <a:moveTo>
                    <a:pt x="0" y="0"/>
                  </a:moveTo>
                  <a:lnTo>
                    <a:pt x="0" y="13518"/>
                  </a:lnTo>
                  <a:lnTo>
                    <a:pt x="1549" y="13518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632120" y="545784"/>
              <a:ext cx="64834" cy="87215"/>
            </a:xfrm>
            <a:custGeom>
              <a:avLst/>
              <a:gdLst/>
              <a:ahLst/>
              <a:cxnLst/>
              <a:rect l="l" t="t" r="r" b="b"/>
              <a:pathLst>
                <a:path w="10087" h="13569" extrusionOk="0">
                  <a:moveTo>
                    <a:pt x="5209" y="0"/>
                  </a:moveTo>
                  <a:cubicBezTo>
                    <a:pt x="4026" y="0"/>
                    <a:pt x="2993" y="256"/>
                    <a:pt x="2176" y="800"/>
                  </a:cubicBezTo>
                  <a:cubicBezTo>
                    <a:pt x="1172" y="1469"/>
                    <a:pt x="586" y="2432"/>
                    <a:pt x="544" y="3395"/>
                  </a:cubicBezTo>
                  <a:cubicBezTo>
                    <a:pt x="544" y="4148"/>
                    <a:pt x="670" y="4859"/>
                    <a:pt x="1423" y="5613"/>
                  </a:cubicBezTo>
                  <a:cubicBezTo>
                    <a:pt x="2302" y="6492"/>
                    <a:pt x="3725" y="6910"/>
                    <a:pt x="5022" y="7161"/>
                  </a:cubicBezTo>
                  <a:cubicBezTo>
                    <a:pt x="6111" y="7370"/>
                    <a:pt x="7157" y="7789"/>
                    <a:pt x="7659" y="8207"/>
                  </a:cubicBezTo>
                  <a:cubicBezTo>
                    <a:pt x="8287" y="8793"/>
                    <a:pt x="8496" y="9212"/>
                    <a:pt x="8496" y="9798"/>
                  </a:cubicBezTo>
                  <a:cubicBezTo>
                    <a:pt x="8496" y="10384"/>
                    <a:pt x="8119" y="10886"/>
                    <a:pt x="7492" y="11263"/>
                  </a:cubicBezTo>
                  <a:cubicBezTo>
                    <a:pt x="6909" y="11690"/>
                    <a:pt x="6111" y="11937"/>
                    <a:pt x="5229" y="11937"/>
                  </a:cubicBezTo>
                  <a:cubicBezTo>
                    <a:pt x="5161" y="11937"/>
                    <a:pt x="5092" y="11935"/>
                    <a:pt x="5022" y="11932"/>
                  </a:cubicBezTo>
                  <a:cubicBezTo>
                    <a:pt x="3809" y="11890"/>
                    <a:pt x="2511" y="11346"/>
                    <a:pt x="1256" y="10384"/>
                  </a:cubicBezTo>
                  <a:lnTo>
                    <a:pt x="1172" y="10300"/>
                  </a:lnTo>
                  <a:lnTo>
                    <a:pt x="0" y="11346"/>
                  </a:lnTo>
                  <a:lnTo>
                    <a:pt x="126" y="11472"/>
                  </a:lnTo>
                  <a:cubicBezTo>
                    <a:pt x="1591" y="12769"/>
                    <a:pt x="3223" y="13439"/>
                    <a:pt x="4939" y="13564"/>
                  </a:cubicBezTo>
                  <a:cubicBezTo>
                    <a:pt x="5017" y="13567"/>
                    <a:pt x="5094" y="13568"/>
                    <a:pt x="5171" y="13568"/>
                  </a:cubicBezTo>
                  <a:cubicBezTo>
                    <a:pt x="6334" y="13568"/>
                    <a:pt x="7387" y="13269"/>
                    <a:pt x="8329" y="12602"/>
                  </a:cubicBezTo>
                  <a:cubicBezTo>
                    <a:pt x="9375" y="11890"/>
                    <a:pt x="9961" y="10928"/>
                    <a:pt x="10003" y="9882"/>
                  </a:cubicBezTo>
                  <a:cubicBezTo>
                    <a:pt x="10086" y="8793"/>
                    <a:pt x="9584" y="7705"/>
                    <a:pt x="8663" y="7036"/>
                  </a:cubicBezTo>
                  <a:cubicBezTo>
                    <a:pt x="8663" y="7036"/>
                    <a:pt x="8245" y="6701"/>
                    <a:pt x="7826" y="6492"/>
                  </a:cubicBezTo>
                  <a:cubicBezTo>
                    <a:pt x="7324" y="6282"/>
                    <a:pt x="6696" y="6073"/>
                    <a:pt x="5399" y="5780"/>
                  </a:cubicBezTo>
                  <a:cubicBezTo>
                    <a:pt x="5232" y="5696"/>
                    <a:pt x="5022" y="5655"/>
                    <a:pt x="4855" y="5655"/>
                  </a:cubicBezTo>
                  <a:cubicBezTo>
                    <a:pt x="3976" y="5445"/>
                    <a:pt x="3306" y="5152"/>
                    <a:pt x="2762" y="4776"/>
                  </a:cubicBezTo>
                  <a:cubicBezTo>
                    <a:pt x="2302" y="4357"/>
                    <a:pt x="2093" y="3981"/>
                    <a:pt x="2176" y="3520"/>
                  </a:cubicBezTo>
                  <a:cubicBezTo>
                    <a:pt x="2176" y="2976"/>
                    <a:pt x="2469" y="2516"/>
                    <a:pt x="3014" y="2139"/>
                  </a:cubicBezTo>
                  <a:cubicBezTo>
                    <a:pt x="3518" y="1751"/>
                    <a:pt x="4347" y="1507"/>
                    <a:pt x="5232" y="1507"/>
                  </a:cubicBezTo>
                  <a:cubicBezTo>
                    <a:pt x="5301" y="1507"/>
                    <a:pt x="5371" y="1508"/>
                    <a:pt x="5441" y="1511"/>
                  </a:cubicBezTo>
                  <a:cubicBezTo>
                    <a:pt x="6571" y="1595"/>
                    <a:pt x="7450" y="2139"/>
                    <a:pt x="8329" y="2767"/>
                  </a:cubicBezTo>
                  <a:lnTo>
                    <a:pt x="8454" y="2851"/>
                  </a:lnTo>
                  <a:lnTo>
                    <a:pt x="9584" y="1721"/>
                  </a:lnTo>
                  <a:cubicBezTo>
                    <a:pt x="9417" y="1595"/>
                    <a:pt x="9417" y="1595"/>
                    <a:pt x="8998" y="1302"/>
                  </a:cubicBezTo>
                  <a:cubicBezTo>
                    <a:pt x="8119" y="674"/>
                    <a:pt x="6948" y="46"/>
                    <a:pt x="5483" y="5"/>
                  </a:cubicBezTo>
                  <a:cubicBezTo>
                    <a:pt x="5391" y="2"/>
                    <a:pt x="5299" y="0"/>
                    <a:pt x="5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6434134" y="520524"/>
              <a:ext cx="9963" cy="112449"/>
            </a:xfrm>
            <a:custGeom>
              <a:avLst/>
              <a:gdLst/>
              <a:ahLst/>
              <a:cxnLst/>
              <a:rect l="l" t="t" r="r" b="b"/>
              <a:pathLst>
                <a:path w="1550" h="17495" extrusionOk="0">
                  <a:moveTo>
                    <a:pt x="1" y="1"/>
                  </a:moveTo>
                  <a:lnTo>
                    <a:pt x="1" y="17494"/>
                  </a:lnTo>
                  <a:lnTo>
                    <a:pt x="1549" y="17494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6815040" y="517027"/>
              <a:ext cx="57031" cy="43045"/>
            </a:xfrm>
            <a:custGeom>
              <a:avLst/>
              <a:gdLst/>
              <a:ahLst/>
              <a:cxnLst/>
              <a:rect l="l" t="t" r="r" b="b"/>
              <a:pathLst>
                <a:path w="8873" h="6697" extrusionOk="0">
                  <a:moveTo>
                    <a:pt x="3558" y="1089"/>
                  </a:moveTo>
                  <a:lnTo>
                    <a:pt x="6906" y="1382"/>
                  </a:lnTo>
                  <a:lnTo>
                    <a:pt x="4353" y="3600"/>
                  </a:lnTo>
                  <a:lnTo>
                    <a:pt x="3558" y="1089"/>
                  </a:lnTo>
                  <a:close/>
                  <a:moveTo>
                    <a:pt x="0" y="1"/>
                  </a:moveTo>
                  <a:lnTo>
                    <a:pt x="335" y="879"/>
                  </a:lnTo>
                  <a:lnTo>
                    <a:pt x="2721" y="1089"/>
                  </a:lnTo>
                  <a:lnTo>
                    <a:pt x="3725" y="4228"/>
                  </a:lnTo>
                  <a:lnTo>
                    <a:pt x="1967" y="5776"/>
                  </a:lnTo>
                  <a:lnTo>
                    <a:pt x="2218" y="6697"/>
                  </a:lnTo>
                  <a:lnTo>
                    <a:pt x="8873" y="8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6831450" y="563029"/>
              <a:ext cx="50578" cy="15876"/>
            </a:xfrm>
            <a:custGeom>
              <a:avLst/>
              <a:gdLst/>
              <a:ahLst/>
              <a:cxnLst/>
              <a:rect l="l" t="t" r="r" b="b"/>
              <a:pathLst>
                <a:path w="7869" h="2470" extrusionOk="0">
                  <a:moveTo>
                    <a:pt x="7659" y="0"/>
                  </a:moveTo>
                  <a:lnTo>
                    <a:pt x="0" y="1632"/>
                  </a:lnTo>
                  <a:lnTo>
                    <a:pt x="209" y="2469"/>
                  </a:lnTo>
                  <a:lnTo>
                    <a:pt x="7868" y="837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6840056" y="622136"/>
              <a:ext cx="52461" cy="43386"/>
            </a:xfrm>
            <a:custGeom>
              <a:avLst/>
              <a:gdLst/>
              <a:ahLst/>
              <a:cxnLst/>
              <a:rect l="l" t="t" r="r" b="b"/>
              <a:pathLst>
                <a:path w="8162" h="6750" extrusionOk="0">
                  <a:moveTo>
                    <a:pt x="6516" y="1766"/>
                  </a:moveTo>
                  <a:cubicBezTo>
                    <a:pt x="6947" y="1766"/>
                    <a:pt x="7324" y="2127"/>
                    <a:pt x="7324" y="2564"/>
                  </a:cubicBezTo>
                  <a:cubicBezTo>
                    <a:pt x="7366" y="3025"/>
                    <a:pt x="7073" y="3443"/>
                    <a:pt x="6571" y="3443"/>
                  </a:cubicBezTo>
                  <a:cubicBezTo>
                    <a:pt x="6493" y="3457"/>
                    <a:pt x="6424" y="3466"/>
                    <a:pt x="6359" y="3466"/>
                  </a:cubicBezTo>
                  <a:cubicBezTo>
                    <a:pt x="6041" y="3466"/>
                    <a:pt x="5837" y="3267"/>
                    <a:pt x="5315" y="2606"/>
                  </a:cubicBezTo>
                  <a:lnTo>
                    <a:pt x="5232" y="2523"/>
                  </a:lnTo>
                  <a:lnTo>
                    <a:pt x="5692" y="2146"/>
                  </a:lnTo>
                  <a:cubicBezTo>
                    <a:pt x="5943" y="1895"/>
                    <a:pt x="6153" y="1769"/>
                    <a:pt x="6445" y="1769"/>
                  </a:cubicBezTo>
                  <a:cubicBezTo>
                    <a:pt x="6469" y="1767"/>
                    <a:pt x="6492" y="1766"/>
                    <a:pt x="6516" y="1766"/>
                  </a:cubicBezTo>
                  <a:close/>
                  <a:moveTo>
                    <a:pt x="2225" y="845"/>
                  </a:moveTo>
                  <a:cubicBezTo>
                    <a:pt x="2735" y="845"/>
                    <a:pt x="3211" y="1181"/>
                    <a:pt x="3725" y="1853"/>
                  </a:cubicBezTo>
                  <a:lnTo>
                    <a:pt x="4144" y="2397"/>
                  </a:lnTo>
                  <a:lnTo>
                    <a:pt x="1967" y="4238"/>
                  </a:lnTo>
                  <a:cubicBezTo>
                    <a:pt x="1214" y="3527"/>
                    <a:pt x="837" y="2815"/>
                    <a:pt x="754" y="2313"/>
                  </a:cubicBezTo>
                  <a:cubicBezTo>
                    <a:pt x="712" y="1560"/>
                    <a:pt x="1340" y="890"/>
                    <a:pt x="2135" y="848"/>
                  </a:cubicBezTo>
                  <a:cubicBezTo>
                    <a:pt x="2165" y="846"/>
                    <a:pt x="2195" y="845"/>
                    <a:pt x="2225" y="845"/>
                  </a:cubicBezTo>
                  <a:close/>
                  <a:moveTo>
                    <a:pt x="2334" y="0"/>
                  </a:moveTo>
                  <a:cubicBezTo>
                    <a:pt x="2256" y="0"/>
                    <a:pt x="2176" y="4"/>
                    <a:pt x="2093" y="11"/>
                  </a:cubicBezTo>
                  <a:cubicBezTo>
                    <a:pt x="879" y="53"/>
                    <a:pt x="0" y="1141"/>
                    <a:pt x="42" y="2355"/>
                  </a:cubicBezTo>
                  <a:cubicBezTo>
                    <a:pt x="84" y="3067"/>
                    <a:pt x="544" y="3904"/>
                    <a:pt x="1381" y="4741"/>
                  </a:cubicBezTo>
                  <a:lnTo>
                    <a:pt x="335" y="5661"/>
                  </a:lnTo>
                  <a:lnTo>
                    <a:pt x="419" y="6749"/>
                  </a:lnTo>
                  <a:lnTo>
                    <a:pt x="2051" y="5327"/>
                  </a:lnTo>
                  <a:cubicBezTo>
                    <a:pt x="2470" y="5703"/>
                    <a:pt x="2804" y="5996"/>
                    <a:pt x="3223" y="6289"/>
                  </a:cubicBezTo>
                  <a:lnTo>
                    <a:pt x="3725" y="5661"/>
                  </a:lnTo>
                  <a:cubicBezTo>
                    <a:pt x="3348" y="5327"/>
                    <a:pt x="2972" y="5075"/>
                    <a:pt x="2679" y="4824"/>
                  </a:cubicBezTo>
                  <a:lnTo>
                    <a:pt x="4646" y="3150"/>
                  </a:lnTo>
                  <a:cubicBezTo>
                    <a:pt x="5465" y="4126"/>
                    <a:pt x="5885" y="4410"/>
                    <a:pt x="6480" y="4410"/>
                  </a:cubicBezTo>
                  <a:cubicBezTo>
                    <a:pt x="6524" y="4410"/>
                    <a:pt x="6568" y="4409"/>
                    <a:pt x="6613" y="4406"/>
                  </a:cubicBezTo>
                  <a:cubicBezTo>
                    <a:pt x="7450" y="4364"/>
                    <a:pt x="8161" y="3611"/>
                    <a:pt x="8078" y="2690"/>
                  </a:cubicBezTo>
                  <a:cubicBezTo>
                    <a:pt x="8037" y="1715"/>
                    <a:pt x="7366" y="1056"/>
                    <a:pt x="6447" y="1056"/>
                  </a:cubicBezTo>
                  <a:cubicBezTo>
                    <a:pt x="6419" y="1056"/>
                    <a:pt x="6390" y="1056"/>
                    <a:pt x="6362" y="1058"/>
                  </a:cubicBezTo>
                  <a:cubicBezTo>
                    <a:pt x="5860" y="1058"/>
                    <a:pt x="5483" y="1309"/>
                    <a:pt x="4730" y="1895"/>
                  </a:cubicBezTo>
                  <a:lnTo>
                    <a:pt x="4646" y="1727"/>
                  </a:lnTo>
                  <a:cubicBezTo>
                    <a:pt x="3728" y="427"/>
                    <a:pt x="3160" y="0"/>
                    <a:pt x="2334" y="0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6838713" y="706137"/>
              <a:ext cx="51381" cy="40712"/>
            </a:xfrm>
            <a:custGeom>
              <a:avLst/>
              <a:gdLst/>
              <a:ahLst/>
              <a:cxnLst/>
              <a:rect l="l" t="t" r="r" b="b"/>
              <a:pathLst>
                <a:path w="7994" h="6334" extrusionOk="0">
                  <a:moveTo>
                    <a:pt x="921" y="1004"/>
                  </a:moveTo>
                  <a:lnTo>
                    <a:pt x="7073" y="1842"/>
                  </a:lnTo>
                  <a:lnTo>
                    <a:pt x="6947" y="2595"/>
                  </a:lnTo>
                  <a:cubicBezTo>
                    <a:pt x="6864" y="3641"/>
                    <a:pt x="6445" y="4394"/>
                    <a:pt x="5734" y="4897"/>
                  </a:cubicBezTo>
                  <a:cubicBezTo>
                    <a:pt x="5208" y="5258"/>
                    <a:pt x="4656" y="5439"/>
                    <a:pt x="3997" y="5439"/>
                  </a:cubicBezTo>
                  <a:cubicBezTo>
                    <a:pt x="3817" y="5439"/>
                    <a:pt x="3629" y="5426"/>
                    <a:pt x="3432" y="5399"/>
                  </a:cubicBezTo>
                  <a:cubicBezTo>
                    <a:pt x="2553" y="5315"/>
                    <a:pt x="1883" y="4897"/>
                    <a:pt x="1423" y="4269"/>
                  </a:cubicBezTo>
                  <a:cubicBezTo>
                    <a:pt x="879" y="3641"/>
                    <a:pt x="670" y="2804"/>
                    <a:pt x="837" y="1758"/>
                  </a:cubicBezTo>
                  <a:lnTo>
                    <a:pt x="921" y="1004"/>
                  </a:lnTo>
                  <a:close/>
                  <a:moveTo>
                    <a:pt x="293" y="0"/>
                  </a:moveTo>
                  <a:lnTo>
                    <a:pt x="84" y="1590"/>
                  </a:lnTo>
                  <a:cubicBezTo>
                    <a:pt x="0" y="2260"/>
                    <a:pt x="0" y="2888"/>
                    <a:pt x="84" y="3348"/>
                  </a:cubicBezTo>
                  <a:cubicBezTo>
                    <a:pt x="209" y="3892"/>
                    <a:pt x="419" y="4353"/>
                    <a:pt x="795" y="4813"/>
                  </a:cubicBezTo>
                  <a:cubicBezTo>
                    <a:pt x="1423" y="5650"/>
                    <a:pt x="2260" y="6152"/>
                    <a:pt x="3348" y="6278"/>
                  </a:cubicBezTo>
                  <a:cubicBezTo>
                    <a:pt x="3587" y="6315"/>
                    <a:pt x="3820" y="6333"/>
                    <a:pt x="4047" y="6333"/>
                  </a:cubicBezTo>
                  <a:cubicBezTo>
                    <a:pt x="4853" y="6333"/>
                    <a:pt x="5583" y="6098"/>
                    <a:pt x="6236" y="5608"/>
                  </a:cubicBezTo>
                  <a:cubicBezTo>
                    <a:pt x="6696" y="5315"/>
                    <a:pt x="6989" y="4897"/>
                    <a:pt x="7282" y="4394"/>
                  </a:cubicBezTo>
                  <a:cubicBezTo>
                    <a:pt x="7533" y="3934"/>
                    <a:pt x="7701" y="3348"/>
                    <a:pt x="7784" y="2679"/>
                  </a:cubicBezTo>
                  <a:lnTo>
                    <a:pt x="7994" y="113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6821763" y="751592"/>
              <a:ext cx="56498" cy="43585"/>
            </a:xfrm>
            <a:custGeom>
              <a:avLst/>
              <a:gdLst/>
              <a:ahLst/>
              <a:cxnLst/>
              <a:rect l="l" t="t" r="r" b="b"/>
              <a:pathLst>
                <a:path w="8790" h="6781" extrusionOk="0">
                  <a:moveTo>
                    <a:pt x="4186" y="2972"/>
                  </a:moveTo>
                  <a:lnTo>
                    <a:pt x="6864" y="5023"/>
                  </a:lnTo>
                  <a:lnTo>
                    <a:pt x="3516" y="5483"/>
                  </a:lnTo>
                  <a:lnTo>
                    <a:pt x="4186" y="2972"/>
                  </a:lnTo>
                  <a:close/>
                  <a:moveTo>
                    <a:pt x="1842" y="1"/>
                  </a:moveTo>
                  <a:lnTo>
                    <a:pt x="1591" y="964"/>
                  </a:lnTo>
                  <a:lnTo>
                    <a:pt x="3474" y="2428"/>
                  </a:lnTo>
                  <a:lnTo>
                    <a:pt x="2637" y="5609"/>
                  </a:lnTo>
                  <a:lnTo>
                    <a:pt x="293" y="5860"/>
                  </a:lnTo>
                  <a:lnTo>
                    <a:pt x="0" y="6781"/>
                  </a:lnTo>
                  <a:lnTo>
                    <a:pt x="8789" y="5483"/>
                  </a:lnTo>
                  <a:lnTo>
                    <a:pt x="1842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6813690" y="812120"/>
              <a:ext cx="53271" cy="33899"/>
            </a:xfrm>
            <a:custGeom>
              <a:avLst/>
              <a:gdLst/>
              <a:ahLst/>
              <a:cxnLst/>
              <a:rect l="l" t="t" r="r" b="b"/>
              <a:pathLst>
                <a:path w="8288" h="5274" extrusionOk="0">
                  <a:moveTo>
                    <a:pt x="336" y="1"/>
                  </a:moveTo>
                  <a:lnTo>
                    <a:pt x="1" y="796"/>
                  </a:lnTo>
                  <a:lnTo>
                    <a:pt x="6572" y="3265"/>
                  </a:lnTo>
                  <a:lnTo>
                    <a:pt x="5944" y="5023"/>
                  </a:lnTo>
                  <a:lnTo>
                    <a:pt x="6655" y="5274"/>
                  </a:lnTo>
                  <a:lnTo>
                    <a:pt x="8287" y="963"/>
                  </a:lnTo>
                  <a:lnTo>
                    <a:pt x="7534" y="670"/>
                  </a:lnTo>
                  <a:lnTo>
                    <a:pt x="6865" y="247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6787331" y="833909"/>
              <a:ext cx="57031" cy="43855"/>
            </a:xfrm>
            <a:custGeom>
              <a:avLst/>
              <a:gdLst/>
              <a:ahLst/>
              <a:cxnLst/>
              <a:rect l="l" t="t" r="r" b="b"/>
              <a:pathLst>
                <a:path w="8873" h="6823" extrusionOk="0">
                  <a:moveTo>
                    <a:pt x="4897" y="3307"/>
                  </a:moveTo>
                  <a:lnTo>
                    <a:pt x="7115" y="5860"/>
                  </a:lnTo>
                  <a:lnTo>
                    <a:pt x="7115" y="5860"/>
                  </a:lnTo>
                  <a:lnTo>
                    <a:pt x="3683" y="5650"/>
                  </a:lnTo>
                  <a:lnTo>
                    <a:pt x="4897" y="3307"/>
                  </a:lnTo>
                  <a:close/>
                  <a:moveTo>
                    <a:pt x="3139" y="0"/>
                  </a:moveTo>
                  <a:lnTo>
                    <a:pt x="2721" y="838"/>
                  </a:lnTo>
                  <a:lnTo>
                    <a:pt x="4269" y="2679"/>
                  </a:lnTo>
                  <a:lnTo>
                    <a:pt x="2805" y="5609"/>
                  </a:lnTo>
                  <a:lnTo>
                    <a:pt x="419" y="5525"/>
                  </a:lnTo>
                  <a:lnTo>
                    <a:pt x="0" y="6362"/>
                  </a:lnTo>
                  <a:lnTo>
                    <a:pt x="8873" y="6822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6766082" y="924678"/>
              <a:ext cx="23139" cy="20677"/>
            </a:xfrm>
            <a:custGeom>
              <a:avLst/>
              <a:gdLst/>
              <a:ahLst/>
              <a:cxnLst/>
              <a:rect l="l" t="t" r="r" b="b"/>
              <a:pathLst>
                <a:path w="3600" h="3217" extrusionOk="0">
                  <a:moveTo>
                    <a:pt x="1758" y="1"/>
                  </a:moveTo>
                  <a:cubicBezTo>
                    <a:pt x="1280" y="1"/>
                    <a:pt x="820" y="212"/>
                    <a:pt x="502" y="652"/>
                  </a:cubicBezTo>
                  <a:cubicBezTo>
                    <a:pt x="0" y="1364"/>
                    <a:pt x="84" y="2368"/>
                    <a:pt x="837" y="2912"/>
                  </a:cubicBezTo>
                  <a:cubicBezTo>
                    <a:pt x="1109" y="3116"/>
                    <a:pt x="1442" y="3216"/>
                    <a:pt x="1779" y="3216"/>
                  </a:cubicBezTo>
                  <a:cubicBezTo>
                    <a:pt x="2273" y="3216"/>
                    <a:pt x="2774" y="3000"/>
                    <a:pt x="3097" y="2577"/>
                  </a:cubicBezTo>
                  <a:cubicBezTo>
                    <a:pt x="3599" y="1866"/>
                    <a:pt x="3432" y="861"/>
                    <a:pt x="2762" y="317"/>
                  </a:cubicBezTo>
                  <a:cubicBezTo>
                    <a:pt x="2449" y="108"/>
                    <a:pt x="2099" y="1"/>
                    <a:pt x="1758" y="1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6699101" y="970307"/>
              <a:ext cx="47351" cy="47049"/>
            </a:xfrm>
            <a:custGeom>
              <a:avLst/>
              <a:gdLst/>
              <a:ahLst/>
              <a:cxnLst/>
              <a:rect l="l" t="t" r="r" b="b"/>
              <a:pathLst>
                <a:path w="7367" h="7320" extrusionOk="0">
                  <a:moveTo>
                    <a:pt x="2647" y="1"/>
                  </a:moveTo>
                  <a:cubicBezTo>
                    <a:pt x="2068" y="1"/>
                    <a:pt x="1516" y="221"/>
                    <a:pt x="1047" y="668"/>
                  </a:cubicBezTo>
                  <a:cubicBezTo>
                    <a:pt x="42" y="1588"/>
                    <a:pt x="0" y="3137"/>
                    <a:pt x="879" y="4100"/>
                  </a:cubicBezTo>
                  <a:cubicBezTo>
                    <a:pt x="1324" y="4545"/>
                    <a:pt x="1755" y="4742"/>
                    <a:pt x="2301" y="4742"/>
                  </a:cubicBezTo>
                  <a:cubicBezTo>
                    <a:pt x="2678" y="4742"/>
                    <a:pt x="3111" y="4647"/>
                    <a:pt x="3641" y="4476"/>
                  </a:cubicBezTo>
                  <a:lnTo>
                    <a:pt x="4436" y="4225"/>
                  </a:lnTo>
                  <a:cubicBezTo>
                    <a:pt x="4806" y="4109"/>
                    <a:pt x="5111" y="4046"/>
                    <a:pt x="5367" y="4046"/>
                  </a:cubicBezTo>
                  <a:cubicBezTo>
                    <a:pt x="5662" y="4046"/>
                    <a:pt x="5889" y="4129"/>
                    <a:pt x="6069" y="4309"/>
                  </a:cubicBezTo>
                  <a:cubicBezTo>
                    <a:pt x="6571" y="4853"/>
                    <a:pt x="6487" y="5648"/>
                    <a:pt x="5943" y="6108"/>
                  </a:cubicBezTo>
                  <a:cubicBezTo>
                    <a:pt x="5636" y="6332"/>
                    <a:pt x="5367" y="6462"/>
                    <a:pt x="5010" y="6462"/>
                  </a:cubicBezTo>
                  <a:cubicBezTo>
                    <a:pt x="4832" y="6462"/>
                    <a:pt x="4632" y="6429"/>
                    <a:pt x="4395" y="6360"/>
                  </a:cubicBezTo>
                  <a:lnTo>
                    <a:pt x="4060" y="7197"/>
                  </a:lnTo>
                  <a:cubicBezTo>
                    <a:pt x="4356" y="7277"/>
                    <a:pt x="4635" y="7319"/>
                    <a:pt x="4898" y="7319"/>
                  </a:cubicBezTo>
                  <a:cubicBezTo>
                    <a:pt x="5452" y="7319"/>
                    <a:pt x="5936" y="7134"/>
                    <a:pt x="6362" y="6736"/>
                  </a:cubicBezTo>
                  <a:cubicBezTo>
                    <a:pt x="7282" y="5899"/>
                    <a:pt x="7366" y="4602"/>
                    <a:pt x="6571" y="3765"/>
                  </a:cubicBezTo>
                  <a:cubicBezTo>
                    <a:pt x="6242" y="3385"/>
                    <a:pt x="5851" y="3204"/>
                    <a:pt x="5334" y="3204"/>
                  </a:cubicBezTo>
                  <a:cubicBezTo>
                    <a:pt x="4997" y="3204"/>
                    <a:pt x="4606" y="3281"/>
                    <a:pt x="4144" y="3430"/>
                  </a:cubicBezTo>
                  <a:lnTo>
                    <a:pt x="3390" y="3639"/>
                  </a:lnTo>
                  <a:cubicBezTo>
                    <a:pt x="2963" y="3800"/>
                    <a:pt x="2634" y="3876"/>
                    <a:pt x="2362" y="3876"/>
                  </a:cubicBezTo>
                  <a:cubicBezTo>
                    <a:pt x="1994" y="3876"/>
                    <a:pt x="1729" y="3736"/>
                    <a:pt x="1465" y="3472"/>
                  </a:cubicBezTo>
                  <a:cubicBezTo>
                    <a:pt x="879" y="2844"/>
                    <a:pt x="921" y="1881"/>
                    <a:pt x="1549" y="1296"/>
                  </a:cubicBezTo>
                  <a:cubicBezTo>
                    <a:pt x="1896" y="991"/>
                    <a:pt x="2255" y="845"/>
                    <a:pt x="2632" y="845"/>
                  </a:cubicBezTo>
                  <a:cubicBezTo>
                    <a:pt x="2980" y="845"/>
                    <a:pt x="3343" y="970"/>
                    <a:pt x="3725" y="1212"/>
                  </a:cubicBezTo>
                  <a:lnTo>
                    <a:pt x="4185" y="500"/>
                  </a:lnTo>
                  <a:cubicBezTo>
                    <a:pt x="3678" y="169"/>
                    <a:pt x="3153" y="1"/>
                    <a:pt x="2647" y="1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672465" y="1000690"/>
              <a:ext cx="44395" cy="50578"/>
            </a:xfrm>
            <a:custGeom>
              <a:avLst/>
              <a:gdLst/>
              <a:ahLst/>
              <a:cxnLst/>
              <a:rect l="l" t="t" r="r" b="b"/>
              <a:pathLst>
                <a:path w="6907" h="7869" extrusionOk="0">
                  <a:moveTo>
                    <a:pt x="671" y="0"/>
                  </a:moveTo>
                  <a:lnTo>
                    <a:pt x="1" y="544"/>
                  </a:lnTo>
                  <a:lnTo>
                    <a:pt x="4270" y="6069"/>
                  </a:lnTo>
                  <a:lnTo>
                    <a:pt x="2721" y="7241"/>
                  </a:lnTo>
                  <a:lnTo>
                    <a:pt x="3182" y="7868"/>
                  </a:lnTo>
                  <a:lnTo>
                    <a:pt x="6906" y="5023"/>
                  </a:lnTo>
                  <a:lnTo>
                    <a:pt x="6446" y="4395"/>
                  </a:lnTo>
                  <a:lnTo>
                    <a:pt x="4939" y="5567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626740" y="1018443"/>
              <a:ext cx="51111" cy="51021"/>
            </a:xfrm>
            <a:custGeom>
              <a:avLst/>
              <a:gdLst/>
              <a:ahLst/>
              <a:cxnLst/>
              <a:rect l="l" t="t" r="r" b="b"/>
              <a:pathLst>
                <a:path w="7952" h="7938" extrusionOk="0">
                  <a:moveTo>
                    <a:pt x="5315" y="4102"/>
                  </a:moveTo>
                  <a:lnTo>
                    <a:pt x="6696" y="6446"/>
                  </a:lnTo>
                  <a:lnTo>
                    <a:pt x="6278" y="6739"/>
                  </a:lnTo>
                  <a:cubicBezTo>
                    <a:pt x="5862" y="6992"/>
                    <a:pt x="5486" y="7120"/>
                    <a:pt x="5155" y="7120"/>
                  </a:cubicBezTo>
                  <a:cubicBezTo>
                    <a:pt x="4720" y="7120"/>
                    <a:pt x="4363" y="6898"/>
                    <a:pt x="4102" y="6446"/>
                  </a:cubicBezTo>
                  <a:cubicBezTo>
                    <a:pt x="3641" y="5692"/>
                    <a:pt x="3892" y="4939"/>
                    <a:pt x="4813" y="4353"/>
                  </a:cubicBezTo>
                  <a:lnTo>
                    <a:pt x="5315" y="4102"/>
                  </a:lnTo>
                  <a:close/>
                  <a:moveTo>
                    <a:pt x="3892" y="1"/>
                  </a:moveTo>
                  <a:lnTo>
                    <a:pt x="3139" y="503"/>
                  </a:lnTo>
                  <a:lnTo>
                    <a:pt x="4939" y="3432"/>
                  </a:lnTo>
                  <a:lnTo>
                    <a:pt x="4729" y="3516"/>
                  </a:lnTo>
                  <a:lnTo>
                    <a:pt x="921" y="1842"/>
                  </a:lnTo>
                  <a:lnTo>
                    <a:pt x="0" y="2428"/>
                  </a:lnTo>
                  <a:lnTo>
                    <a:pt x="3976" y="4102"/>
                  </a:lnTo>
                  <a:cubicBezTo>
                    <a:pt x="3097" y="4772"/>
                    <a:pt x="2846" y="5943"/>
                    <a:pt x="3474" y="6906"/>
                  </a:cubicBezTo>
                  <a:cubicBezTo>
                    <a:pt x="3864" y="7564"/>
                    <a:pt x="4409" y="7938"/>
                    <a:pt x="5119" y="7938"/>
                  </a:cubicBezTo>
                  <a:cubicBezTo>
                    <a:pt x="5629" y="7938"/>
                    <a:pt x="6223" y="7745"/>
                    <a:pt x="6906" y="7325"/>
                  </a:cubicBezTo>
                  <a:lnTo>
                    <a:pt x="7952" y="6655"/>
                  </a:lnTo>
                  <a:lnTo>
                    <a:pt x="3892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577782" y="1038079"/>
              <a:ext cx="43045" cy="57308"/>
            </a:xfrm>
            <a:custGeom>
              <a:avLst/>
              <a:gdLst/>
              <a:ahLst/>
              <a:cxnLst/>
              <a:rect l="l" t="t" r="r" b="b"/>
              <a:pathLst>
                <a:path w="6697" h="8916" extrusionOk="0">
                  <a:moveTo>
                    <a:pt x="5734" y="3725"/>
                  </a:moveTo>
                  <a:lnTo>
                    <a:pt x="5901" y="7074"/>
                  </a:lnTo>
                  <a:lnTo>
                    <a:pt x="3390" y="4814"/>
                  </a:lnTo>
                  <a:lnTo>
                    <a:pt x="5734" y="3725"/>
                  </a:lnTo>
                  <a:close/>
                  <a:moveTo>
                    <a:pt x="6445" y="1"/>
                  </a:moveTo>
                  <a:lnTo>
                    <a:pt x="5608" y="419"/>
                  </a:lnTo>
                  <a:lnTo>
                    <a:pt x="5692" y="2847"/>
                  </a:lnTo>
                  <a:lnTo>
                    <a:pt x="2721" y="4228"/>
                  </a:lnTo>
                  <a:lnTo>
                    <a:pt x="837" y="2637"/>
                  </a:lnTo>
                  <a:lnTo>
                    <a:pt x="0" y="3056"/>
                  </a:lnTo>
                  <a:lnTo>
                    <a:pt x="6696" y="8915"/>
                  </a:lnTo>
                  <a:lnTo>
                    <a:pt x="6696" y="8915"/>
                  </a:lnTo>
                  <a:lnTo>
                    <a:pt x="6445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556796" y="1062831"/>
              <a:ext cx="33635" cy="53265"/>
            </a:xfrm>
            <a:custGeom>
              <a:avLst/>
              <a:gdLst/>
              <a:ahLst/>
              <a:cxnLst/>
              <a:rect l="l" t="t" r="r" b="b"/>
              <a:pathLst>
                <a:path w="5233" h="8287" extrusionOk="0">
                  <a:moveTo>
                    <a:pt x="838" y="0"/>
                  </a:moveTo>
                  <a:lnTo>
                    <a:pt x="1" y="335"/>
                  </a:lnTo>
                  <a:lnTo>
                    <a:pt x="2386" y="6947"/>
                  </a:lnTo>
                  <a:lnTo>
                    <a:pt x="587" y="7575"/>
                  </a:lnTo>
                  <a:lnTo>
                    <a:pt x="838" y="8287"/>
                  </a:lnTo>
                  <a:lnTo>
                    <a:pt x="5232" y="6738"/>
                  </a:lnTo>
                  <a:lnTo>
                    <a:pt x="4981" y="5985"/>
                  </a:lnTo>
                  <a:lnTo>
                    <a:pt x="3223" y="6613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507304" y="1073051"/>
              <a:ext cx="37395" cy="54884"/>
            </a:xfrm>
            <a:custGeom>
              <a:avLst/>
              <a:gdLst/>
              <a:ahLst/>
              <a:cxnLst/>
              <a:rect l="l" t="t" r="r" b="b"/>
              <a:pathLst>
                <a:path w="5818" h="8539" extrusionOk="0">
                  <a:moveTo>
                    <a:pt x="3934" y="0"/>
                  </a:moveTo>
                  <a:lnTo>
                    <a:pt x="0" y="1005"/>
                  </a:lnTo>
                  <a:lnTo>
                    <a:pt x="209" y="1758"/>
                  </a:lnTo>
                  <a:lnTo>
                    <a:pt x="3265" y="1005"/>
                  </a:lnTo>
                  <a:lnTo>
                    <a:pt x="4018" y="3934"/>
                  </a:lnTo>
                  <a:lnTo>
                    <a:pt x="1005" y="4646"/>
                  </a:lnTo>
                  <a:lnTo>
                    <a:pt x="1214" y="5441"/>
                  </a:lnTo>
                  <a:lnTo>
                    <a:pt x="4227" y="4730"/>
                  </a:lnTo>
                  <a:lnTo>
                    <a:pt x="4771" y="6948"/>
                  </a:lnTo>
                  <a:lnTo>
                    <a:pt x="1716" y="7743"/>
                  </a:lnTo>
                  <a:lnTo>
                    <a:pt x="1883" y="8538"/>
                  </a:lnTo>
                  <a:lnTo>
                    <a:pt x="5818" y="7534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447586" y="1084717"/>
              <a:ext cx="51381" cy="51799"/>
            </a:xfrm>
            <a:custGeom>
              <a:avLst/>
              <a:gdLst/>
              <a:ahLst/>
              <a:cxnLst/>
              <a:rect l="l" t="t" r="r" b="b"/>
              <a:pathLst>
                <a:path w="7994" h="8059" extrusionOk="0">
                  <a:moveTo>
                    <a:pt x="3769" y="0"/>
                  </a:moveTo>
                  <a:cubicBezTo>
                    <a:pt x="3616" y="0"/>
                    <a:pt x="3462" y="9"/>
                    <a:pt x="3306" y="27"/>
                  </a:cubicBezTo>
                  <a:cubicBezTo>
                    <a:pt x="1925" y="194"/>
                    <a:pt x="753" y="1073"/>
                    <a:pt x="251" y="2287"/>
                  </a:cubicBezTo>
                  <a:cubicBezTo>
                    <a:pt x="42" y="2789"/>
                    <a:pt x="0" y="3459"/>
                    <a:pt x="126" y="4254"/>
                  </a:cubicBezTo>
                  <a:lnTo>
                    <a:pt x="126" y="4463"/>
                  </a:lnTo>
                  <a:lnTo>
                    <a:pt x="3348" y="4045"/>
                  </a:lnTo>
                  <a:lnTo>
                    <a:pt x="3306" y="3249"/>
                  </a:lnTo>
                  <a:lnTo>
                    <a:pt x="1005" y="3542"/>
                  </a:lnTo>
                  <a:cubicBezTo>
                    <a:pt x="879" y="2119"/>
                    <a:pt x="2051" y="948"/>
                    <a:pt x="3390" y="822"/>
                  </a:cubicBezTo>
                  <a:cubicBezTo>
                    <a:pt x="3516" y="806"/>
                    <a:pt x="3643" y="798"/>
                    <a:pt x="3769" y="798"/>
                  </a:cubicBezTo>
                  <a:cubicBezTo>
                    <a:pt x="5273" y="798"/>
                    <a:pt x="6713" y="1924"/>
                    <a:pt x="6906" y="3584"/>
                  </a:cubicBezTo>
                  <a:cubicBezTo>
                    <a:pt x="7115" y="5342"/>
                    <a:pt x="5901" y="6974"/>
                    <a:pt x="4143" y="7183"/>
                  </a:cubicBezTo>
                  <a:cubicBezTo>
                    <a:pt x="4003" y="7200"/>
                    <a:pt x="3868" y="7209"/>
                    <a:pt x="3736" y="7209"/>
                  </a:cubicBezTo>
                  <a:cubicBezTo>
                    <a:pt x="2882" y="7209"/>
                    <a:pt x="2179" y="6851"/>
                    <a:pt x="1381" y="6053"/>
                  </a:cubicBezTo>
                  <a:lnTo>
                    <a:pt x="795" y="6723"/>
                  </a:lnTo>
                  <a:cubicBezTo>
                    <a:pt x="1755" y="7648"/>
                    <a:pt x="2625" y="8059"/>
                    <a:pt x="3660" y="8059"/>
                  </a:cubicBezTo>
                  <a:cubicBezTo>
                    <a:pt x="3844" y="8059"/>
                    <a:pt x="4032" y="8046"/>
                    <a:pt x="4227" y="8020"/>
                  </a:cubicBezTo>
                  <a:cubicBezTo>
                    <a:pt x="6445" y="7769"/>
                    <a:pt x="7994" y="5760"/>
                    <a:pt x="7743" y="3542"/>
                  </a:cubicBezTo>
                  <a:cubicBezTo>
                    <a:pt x="7509" y="1483"/>
                    <a:pt x="5760" y="0"/>
                    <a:pt x="3769" y="0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398358" y="1088117"/>
              <a:ext cx="38739" cy="50578"/>
            </a:xfrm>
            <a:custGeom>
              <a:avLst/>
              <a:gdLst/>
              <a:ahLst/>
              <a:cxnLst/>
              <a:rect l="l" t="t" r="r" b="b"/>
              <a:pathLst>
                <a:path w="6027" h="7869" extrusionOk="0">
                  <a:moveTo>
                    <a:pt x="2637" y="0"/>
                  </a:moveTo>
                  <a:lnTo>
                    <a:pt x="2637" y="3348"/>
                  </a:lnTo>
                  <a:lnTo>
                    <a:pt x="0" y="7826"/>
                  </a:lnTo>
                  <a:lnTo>
                    <a:pt x="1005" y="7826"/>
                  </a:lnTo>
                  <a:lnTo>
                    <a:pt x="3055" y="4353"/>
                  </a:lnTo>
                  <a:lnTo>
                    <a:pt x="5064" y="7868"/>
                  </a:lnTo>
                  <a:lnTo>
                    <a:pt x="6027" y="7868"/>
                  </a:lnTo>
                  <a:lnTo>
                    <a:pt x="3474" y="3432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329494" y="1096807"/>
              <a:ext cx="22599" cy="20799"/>
            </a:xfrm>
            <a:custGeom>
              <a:avLst/>
              <a:gdLst/>
              <a:ahLst/>
              <a:cxnLst/>
              <a:rect l="l" t="t" r="r" b="b"/>
              <a:pathLst>
                <a:path w="3516" h="3236" extrusionOk="0">
                  <a:moveTo>
                    <a:pt x="1750" y="1"/>
                  </a:moveTo>
                  <a:cubicBezTo>
                    <a:pt x="988" y="1"/>
                    <a:pt x="316" y="549"/>
                    <a:pt x="168" y="1327"/>
                  </a:cubicBezTo>
                  <a:cubicBezTo>
                    <a:pt x="0" y="2205"/>
                    <a:pt x="586" y="3042"/>
                    <a:pt x="1465" y="3210"/>
                  </a:cubicBezTo>
                  <a:cubicBezTo>
                    <a:pt x="1561" y="3227"/>
                    <a:pt x="1656" y="3236"/>
                    <a:pt x="1750" y="3236"/>
                  </a:cubicBezTo>
                  <a:cubicBezTo>
                    <a:pt x="2553" y="3236"/>
                    <a:pt x="3236" y="2620"/>
                    <a:pt x="3348" y="1871"/>
                  </a:cubicBezTo>
                  <a:cubicBezTo>
                    <a:pt x="3516" y="1034"/>
                    <a:pt x="2930" y="197"/>
                    <a:pt x="2051" y="29"/>
                  </a:cubicBezTo>
                  <a:cubicBezTo>
                    <a:pt x="1950" y="10"/>
                    <a:pt x="1849" y="1"/>
                    <a:pt x="1750" y="1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246104" y="1059064"/>
              <a:ext cx="41432" cy="55688"/>
            </a:xfrm>
            <a:custGeom>
              <a:avLst/>
              <a:gdLst/>
              <a:ahLst/>
              <a:cxnLst/>
              <a:rect l="l" t="t" r="r" b="b"/>
              <a:pathLst>
                <a:path w="6446" h="8664" extrusionOk="0">
                  <a:moveTo>
                    <a:pt x="2637" y="0"/>
                  </a:moveTo>
                  <a:lnTo>
                    <a:pt x="2386" y="753"/>
                  </a:lnTo>
                  <a:lnTo>
                    <a:pt x="5357" y="1800"/>
                  </a:lnTo>
                  <a:lnTo>
                    <a:pt x="4353" y="4687"/>
                  </a:lnTo>
                  <a:lnTo>
                    <a:pt x="1465" y="3641"/>
                  </a:lnTo>
                  <a:lnTo>
                    <a:pt x="1214" y="4436"/>
                  </a:lnTo>
                  <a:lnTo>
                    <a:pt x="4102" y="5483"/>
                  </a:lnTo>
                  <a:lnTo>
                    <a:pt x="3307" y="7659"/>
                  </a:lnTo>
                  <a:lnTo>
                    <a:pt x="335" y="6613"/>
                  </a:lnTo>
                  <a:lnTo>
                    <a:pt x="0" y="7324"/>
                  </a:lnTo>
                  <a:lnTo>
                    <a:pt x="3851" y="8663"/>
                  </a:lnTo>
                  <a:lnTo>
                    <a:pt x="6446" y="1339"/>
                  </a:lnTo>
                  <a:lnTo>
                    <a:pt x="2637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193379" y="1037005"/>
              <a:ext cx="53535" cy="59994"/>
            </a:xfrm>
            <a:custGeom>
              <a:avLst/>
              <a:gdLst/>
              <a:ahLst/>
              <a:cxnLst/>
              <a:rect l="l" t="t" r="r" b="b"/>
              <a:pathLst>
                <a:path w="8329" h="9334" extrusionOk="0">
                  <a:moveTo>
                    <a:pt x="3307" y="0"/>
                  </a:moveTo>
                  <a:lnTo>
                    <a:pt x="3558" y="4604"/>
                  </a:lnTo>
                  <a:lnTo>
                    <a:pt x="1" y="7031"/>
                  </a:lnTo>
                  <a:lnTo>
                    <a:pt x="879" y="7450"/>
                  </a:lnTo>
                  <a:lnTo>
                    <a:pt x="3683" y="5567"/>
                  </a:lnTo>
                  <a:lnTo>
                    <a:pt x="3809" y="8915"/>
                  </a:lnTo>
                  <a:lnTo>
                    <a:pt x="4730" y="9333"/>
                  </a:lnTo>
                  <a:lnTo>
                    <a:pt x="4479" y="5022"/>
                  </a:lnTo>
                  <a:lnTo>
                    <a:pt x="8329" y="2428"/>
                  </a:lnTo>
                  <a:lnTo>
                    <a:pt x="7450" y="2009"/>
                  </a:lnTo>
                  <a:lnTo>
                    <a:pt x="4395" y="4102"/>
                  </a:lnTo>
                  <a:lnTo>
                    <a:pt x="4186" y="419"/>
                  </a:lnTo>
                  <a:lnTo>
                    <a:pt x="3307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151414" y="1023283"/>
              <a:ext cx="46278" cy="45468"/>
            </a:xfrm>
            <a:custGeom>
              <a:avLst/>
              <a:gdLst/>
              <a:ahLst/>
              <a:cxnLst/>
              <a:rect l="l" t="t" r="r" b="b"/>
              <a:pathLst>
                <a:path w="7200" h="7074" extrusionOk="0">
                  <a:moveTo>
                    <a:pt x="2516" y="2881"/>
                  </a:moveTo>
                  <a:cubicBezTo>
                    <a:pt x="2847" y="2881"/>
                    <a:pt x="3215" y="3009"/>
                    <a:pt x="3600" y="3265"/>
                  </a:cubicBezTo>
                  <a:lnTo>
                    <a:pt x="4186" y="3600"/>
                  </a:lnTo>
                  <a:lnTo>
                    <a:pt x="2721" y="5986"/>
                  </a:lnTo>
                  <a:lnTo>
                    <a:pt x="2177" y="5609"/>
                  </a:lnTo>
                  <a:cubicBezTo>
                    <a:pt x="1214" y="4981"/>
                    <a:pt x="1005" y="4312"/>
                    <a:pt x="1466" y="3516"/>
                  </a:cubicBezTo>
                  <a:cubicBezTo>
                    <a:pt x="1725" y="3093"/>
                    <a:pt x="2089" y="2881"/>
                    <a:pt x="2516" y="2881"/>
                  </a:cubicBezTo>
                  <a:close/>
                  <a:moveTo>
                    <a:pt x="6446" y="1"/>
                  </a:moveTo>
                  <a:lnTo>
                    <a:pt x="4604" y="2889"/>
                  </a:lnTo>
                  <a:lnTo>
                    <a:pt x="3977" y="2470"/>
                  </a:lnTo>
                  <a:cubicBezTo>
                    <a:pt x="3458" y="2142"/>
                    <a:pt x="2939" y="1977"/>
                    <a:pt x="2456" y="1977"/>
                  </a:cubicBezTo>
                  <a:cubicBezTo>
                    <a:pt x="1770" y="1977"/>
                    <a:pt x="1154" y="2309"/>
                    <a:pt x="712" y="2972"/>
                  </a:cubicBezTo>
                  <a:cubicBezTo>
                    <a:pt x="1" y="4144"/>
                    <a:pt x="377" y="5358"/>
                    <a:pt x="1842" y="6279"/>
                  </a:cubicBezTo>
                  <a:lnTo>
                    <a:pt x="3014" y="7074"/>
                  </a:lnTo>
                  <a:lnTo>
                    <a:pt x="7199" y="545"/>
                  </a:lnTo>
                  <a:lnTo>
                    <a:pt x="6446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107565" y="984011"/>
              <a:ext cx="51928" cy="55154"/>
            </a:xfrm>
            <a:custGeom>
              <a:avLst/>
              <a:gdLst/>
              <a:ahLst/>
              <a:cxnLst/>
              <a:rect l="l" t="t" r="r" b="b"/>
              <a:pathLst>
                <a:path w="8079" h="8581" extrusionOk="0">
                  <a:moveTo>
                    <a:pt x="4939" y="1"/>
                  </a:moveTo>
                  <a:lnTo>
                    <a:pt x="4395" y="628"/>
                  </a:lnTo>
                  <a:lnTo>
                    <a:pt x="6865" y="2595"/>
                  </a:lnTo>
                  <a:lnTo>
                    <a:pt x="4939" y="4981"/>
                  </a:lnTo>
                  <a:lnTo>
                    <a:pt x="2596" y="3014"/>
                  </a:lnTo>
                  <a:lnTo>
                    <a:pt x="2052" y="3642"/>
                  </a:lnTo>
                  <a:lnTo>
                    <a:pt x="4395" y="5609"/>
                  </a:lnTo>
                  <a:lnTo>
                    <a:pt x="2931" y="7366"/>
                  </a:lnTo>
                  <a:lnTo>
                    <a:pt x="503" y="5358"/>
                  </a:lnTo>
                  <a:lnTo>
                    <a:pt x="1" y="6027"/>
                  </a:lnTo>
                  <a:lnTo>
                    <a:pt x="3140" y="8580"/>
                  </a:lnTo>
                  <a:lnTo>
                    <a:pt x="8078" y="2554"/>
                  </a:lnTo>
                  <a:lnTo>
                    <a:pt x="4939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6072060" y="947695"/>
              <a:ext cx="50038" cy="55424"/>
            </a:xfrm>
            <a:custGeom>
              <a:avLst/>
              <a:gdLst/>
              <a:ahLst/>
              <a:cxnLst/>
              <a:rect l="l" t="t" r="r" b="b"/>
              <a:pathLst>
                <a:path w="7785" h="8623" extrusionOk="0">
                  <a:moveTo>
                    <a:pt x="2510" y="4453"/>
                  </a:moveTo>
                  <a:cubicBezTo>
                    <a:pt x="2920" y="4453"/>
                    <a:pt x="3358" y="4679"/>
                    <a:pt x="3809" y="5106"/>
                  </a:cubicBezTo>
                  <a:lnTo>
                    <a:pt x="4186" y="5483"/>
                  </a:lnTo>
                  <a:lnTo>
                    <a:pt x="2177" y="7408"/>
                  </a:lnTo>
                  <a:lnTo>
                    <a:pt x="1842" y="7074"/>
                  </a:lnTo>
                  <a:cubicBezTo>
                    <a:pt x="1047" y="6236"/>
                    <a:pt x="921" y="5483"/>
                    <a:pt x="1633" y="4855"/>
                  </a:cubicBezTo>
                  <a:cubicBezTo>
                    <a:pt x="1904" y="4584"/>
                    <a:pt x="2199" y="4453"/>
                    <a:pt x="2510" y="4453"/>
                  </a:cubicBezTo>
                  <a:close/>
                  <a:moveTo>
                    <a:pt x="4646" y="1"/>
                  </a:moveTo>
                  <a:lnTo>
                    <a:pt x="3851" y="4228"/>
                  </a:lnTo>
                  <a:cubicBezTo>
                    <a:pt x="3429" y="3846"/>
                    <a:pt x="2950" y="3667"/>
                    <a:pt x="2473" y="3667"/>
                  </a:cubicBezTo>
                  <a:cubicBezTo>
                    <a:pt x="1955" y="3667"/>
                    <a:pt x="1440" y="3878"/>
                    <a:pt x="1005" y="4269"/>
                  </a:cubicBezTo>
                  <a:cubicBezTo>
                    <a:pt x="1" y="5190"/>
                    <a:pt x="1" y="6362"/>
                    <a:pt x="1298" y="7743"/>
                  </a:cubicBezTo>
                  <a:lnTo>
                    <a:pt x="2177" y="8622"/>
                  </a:lnTo>
                  <a:lnTo>
                    <a:pt x="7785" y="3223"/>
                  </a:lnTo>
                  <a:lnTo>
                    <a:pt x="7157" y="2595"/>
                  </a:lnTo>
                  <a:lnTo>
                    <a:pt x="4688" y="4981"/>
                  </a:lnTo>
                  <a:lnTo>
                    <a:pt x="4562" y="4814"/>
                  </a:lnTo>
                  <a:lnTo>
                    <a:pt x="5399" y="712"/>
                  </a:lnTo>
                  <a:lnTo>
                    <a:pt x="4646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6045431" y="926446"/>
              <a:ext cx="42775" cy="35782"/>
            </a:xfrm>
            <a:custGeom>
              <a:avLst/>
              <a:gdLst/>
              <a:ahLst/>
              <a:cxnLst/>
              <a:rect l="l" t="t" r="r" b="b"/>
              <a:pathLst>
                <a:path w="6655" h="5567" extrusionOk="0">
                  <a:moveTo>
                    <a:pt x="6111" y="0"/>
                  </a:moveTo>
                  <a:lnTo>
                    <a:pt x="0" y="4855"/>
                  </a:lnTo>
                  <a:lnTo>
                    <a:pt x="544" y="5567"/>
                  </a:lnTo>
                  <a:lnTo>
                    <a:pt x="6655" y="670"/>
                  </a:lnTo>
                  <a:lnTo>
                    <a:pt x="6111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013152" y="884481"/>
              <a:ext cx="56228" cy="48695"/>
            </a:xfrm>
            <a:custGeom>
              <a:avLst/>
              <a:gdLst/>
              <a:ahLst/>
              <a:cxnLst/>
              <a:rect l="l" t="t" r="r" b="b"/>
              <a:pathLst>
                <a:path w="8748" h="7576" extrusionOk="0">
                  <a:moveTo>
                    <a:pt x="6529" y="1"/>
                  </a:moveTo>
                  <a:lnTo>
                    <a:pt x="5859" y="419"/>
                  </a:lnTo>
                  <a:lnTo>
                    <a:pt x="7575" y="3098"/>
                  </a:lnTo>
                  <a:lnTo>
                    <a:pt x="5022" y="4772"/>
                  </a:lnTo>
                  <a:lnTo>
                    <a:pt x="3348" y="2177"/>
                  </a:lnTo>
                  <a:lnTo>
                    <a:pt x="2679" y="2595"/>
                  </a:lnTo>
                  <a:lnTo>
                    <a:pt x="4353" y="5190"/>
                  </a:lnTo>
                  <a:lnTo>
                    <a:pt x="2428" y="6446"/>
                  </a:lnTo>
                  <a:lnTo>
                    <a:pt x="670" y="3767"/>
                  </a:lnTo>
                  <a:lnTo>
                    <a:pt x="0" y="4186"/>
                  </a:lnTo>
                  <a:lnTo>
                    <a:pt x="2218" y="7576"/>
                  </a:lnTo>
                  <a:lnTo>
                    <a:pt x="8747" y="3391"/>
                  </a:lnTo>
                  <a:lnTo>
                    <a:pt x="6529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979253" y="823150"/>
              <a:ext cx="64571" cy="63221"/>
            </a:xfrm>
            <a:custGeom>
              <a:avLst/>
              <a:gdLst/>
              <a:ahLst/>
              <a:cxnLst/>
              <a:rect l="l" t="t" r="r" b="b"/>
              <a:pathLst>
                <a:path w="10046" h="9836" extrusionOk="0">
                  <a:moveTo>
                    <a:pt x="7367" y="0"/>
                  </a:moveTo>
                  <a:lnTo>
                    <a:pt x="1" y="3474"/>
                  </a:lnTo>
                  <a:lnTo>
                    <a:pt x="336" y="4269"/>
                  </a:lnTo>
                  <a:lnTo>
                    <a:pt x="5860" y="1674"/>
                  </a:lnTo>
                  <a:lnTo>
                    <a:pt x="2679" y="9836"/>
                  </a:lnTo>
                  <a:lnTo>
                    <a:pt x="10045" y="6446"/>
                  </a:lnTo>
                  <a:lnTo>
                    <a:pt x="9669" y="5650"/>
                  </a:lnTo>
                  <a:lnTo>
                    <a:pt x="4228" y="816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5960427" y="768541"/>
              <a:ext cx="55418" cy="46239"/>
            </a:xfrm>
            <a:custGeom>
              <a:avLst/>
              <a:gdLst/>
              <a:ahLst/>
              <a:cxnLst/>
              <a:rect l="l" t="t" r="r" b="b"/>
              <a:pathLst>
                <a:path w="8622" h="7194" extrusionOk="0">
                  <a:moveTo>
                    <a:pt x="6571" y="1"/>
                  </a:moveTo>
                  <a:lnTo>
                    <a:pt x="5525" y="294"/>
                  </a:lnTo>
                  <a:cubicBezTo>
                    <a:pt x="6445" y="754"/>
                    <a:pt x="6948" y="1465"/>
                    <a:pt x="7199" y="2219"/>
                  </a:cubicBezTo>
                  <a:cubicBezTo>
                    <a:pt x="7701" y="3809"/>
                    <a:pt x="6780" y="5651"/>
                    <a:pt x="5022" y="6153"/>
                  </a:cubicBezTo>
                  <a:cubicBezTo>
                    <a:pt x="4711" y="6254"/>
                    <a:pt x="4394" y="6302"/>
                    <a:pt x="4081" y="6302"/>
                  </a:cubicBezTo>
                  <a:cubicBezTo>
                    <a:pt x="2711" y="6302"/>
                    <a:pt x="1421" y="5389"/>
                    <a:pt x="1047" y="4060"/>
                  </a:cubicBezTo>
                  <a:cubicBezTo>
                    <a:pt x="837" y="3265"/>
                    <a:pt x="879" y="2428"/>
                    <a:pt x="1339" y="1549"/>
                  </a:cubicBezTo>
                  <a:lnTo>
                    <a:pt x="1339" y="1549"/>
                  </a:lnTo>
                  <a:lnTo>
                    <a:pt x="293" y="1884"/>
                  </a:lnTo>
                  <a:cubicBezTo>
                    <a:pt x="42" y="2721"/>
                    <a:pt x="0" y="3558"/>
                    <a:pt x="251" y="4311"/>
                  </a:cubicBezTo>
                  <a:cubicBezTo>
                    <a:pt x="769" y="6037"/>
                    <a:pt x="2426" y="7194"/>
                    <a:pt x="4165" y="7194"/>
                  </a:cubicBezTo>
                  <a:cubicBezTo>
                    <a:pt x="4534" y="7194"/>
                    <a:pt x="4907" y="7142"/>
                    <a:pt x="5274" y="7032"/>
                  </a:cubicBezTo>
                  <a:cubicBezTo>
                    <a:pt x="7492" y="6362"/>
                    <a:pt x="8622" y="4102"/>
                    <a:pt x="7994" y="2009"/>
                  </a:cubicBezTo>
                  <a:cubicBezTo>
                    <a:pt x="7743" y="1256"/>
                    <a:pt x="7282" y="545"/>
                    <a:pt x="6571" y="1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5948587" y="722540"/>
              <a:ext cx="53811" cy="34175"/>
            </a:xfrm>
            <a:custGeom>
              <a:avLst/>
              <a:gdLst/>
              <a:ahLst/>
              <a:cxnLst/>
              <a:rect l="l" t="t" r="r" b="b"/>
              <a:pathLst>
                <a:path w="8372" h="5317" extrusionOk="0">
                  <a:moveTo>
                    <a:pt x="7701" y="1"/>
                  </a:moveTo>
                  <a:lnTo>
                    <a:pt x="6906" y="168"/>
                  </a:lnTo>
                  <a:lnTo>
                    <a:pt x="7450" y="3265"/>
                  </a:lnTo>
                  <a:lnTo>
                    <a:pt x="4437" y="3809"/>
                  </a:lnTo>
                  <a:lnTo>
                    <a:pt x="3935" y="754"/>
                  </a:lnTo>
                  <a:lnTo>
                    <a:pt x="3140" y="922"/>
                  </a:lnTo>
                  <a:lnTo>
                    <a:pt x="3684" y="3935"/>
                  </a:lnTo>
                  <a:lnTo>
                    <a:pt x="1382" y="4354"/>
                  </a:lnTo>
                  <a:lnTo>
                    <a:pt x="838" y="1298"/>
                  </a:lnTo>
                  <a:lnTo>
                    <a:pt x="1" y="1340"/>
                  </a:lnTo>
                  <a:lnTo>
                    <a:pt x="670" y="5316"/>
                  </a:lnTo>
                  <a:lnTo>
                    <a:pt x="8371" y="3977"/>
                  </a:lnTo>
                  <a:lnTo>
                    <a:pt x="7701" y="1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958814" y="656369"/>
              <a:ext cx="20716" cy="20986"/>
            </a:xfrm>
            <a:custGeom>
              <a:avLst/>
              <a:gdLst/>
              <a:ahLst/>
              <a:cxnLst/>
              <a:rect l="l" t="t" r="r" b="b"/>
              <a:pathLst>
                <a:path w="3223" h="3265" extrusionOk="0">
                  <a:moveTo>
                    <a:pt x="1590" y="1"/>
                  </a:moveTo>
                  <a:cubicBezTo>
                    <a:pt x="712" y="1"/>
                    <a:pt x="0" y="754"/>
                    <a:pt x="0" y="1633"/>
                  </a:cubicBezTo>
                  <a:cubicBezTo>
                    <a:pt x="0" y="2512"/>
                    <a:pt x="712" y="3223"/>
                    <a:pt x="1590" y="3265"/>
                  </a:cubicBezTo>
                  <a:cubicBezTo>
                    <a:pt x="2469" y="3265"/>
                    <a:pt x="3223" y="2512"/>
                    <a:pt x="3223" y="1633"/>
                  </a:cubicBezTo>
                  <a:cubicBezTo>
                    <a:pt x="3223" y="754"/>
                    <a:pt x="2469" y="1"/>
                    <a:pt x="1590" y="1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949397" y="569482"/>
              <a:ext cx="54075" cy="36322"/>
            </a:xfrm>
            <a:custGeom>
              <a:avLst/>
              <a:gdLst/>
              <a:ahLst/>
              <a:cxnLst/>
              <a:rect l="l" t="t" r="r" b="b"/>
              <a:pathLst>
                <a:path w="8413" h="5651" extrusionOk="0">
                  <a:moveTo>
                    <a:pt x="712" y="1"/>
                  </a:moveTo>
                  <a:lnTo>
                    <a:pt x="0" y="4228"/>
                  </a:lnTo>
                  <a:lnTo>
                    <a:pt x="7659" y="5650"/>
                  </a:lnTo>
                  <a:lnTo>
                    <a:pt x="8412" y="1382"/>
                  </a:lnTo>
                  <a:lnTo>
                    <a:pt x="7324" y="1172"/>
                  </a:lnTo>
                  <a:lnTo>
                    <a:pt x="6780" y="4269"/>
                  </a:lnTo>
                  <a:lnTo>
                    <a:pt x="4227" y="3809"/>
                  </a:lnTo>
                  <a:lnTo>
                    <a:pt x="4730" y="838"/>
                  </a:lnTo>
                  <a:lnTo>
                    <a:pt x="3641" y="628"/>
                  </a:lnTo>
                  <a:lnTo>
                    <a:pt x="3139" y="3600"/>
                  </a:lnTo>
                  <a:lnTo>
                    <a:pt x="1298" y="3265"/>
                  </a:lnTo>
                  <a:lnTo>
                    <a:pt x="1800" y="210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956390" y="503311"/>
              <a:ext cx="67257" cy="57031"/>
            </a:xfrm>
            <a:custGeom>
              <a:avLst/>
              <a:gdLst/>
              <a:ahLst/>
              <a:cxnLst/>
              <a:rect l="l" t="t" r="r" b="b"/>
              <a:pathLst>
                <a:path w="10464" h="8873" extrusionOk="0">
                  <a:moveTo>
                    <a:pt x="2553" y="0"/>
                  </a:moveTo>
                  <a:lnTo>
                    <a:pt x="2177" y="1130"/>
                  </a:lnTo>
                  <a:lnTo>
                    <a:pt x="7366" y="2720"/>
                  </a:lnTo>
                  <a:lnTo>
                    <a:pt x="0" y="6362"/>
                  </a:lnTo>
                  <a:lnTo>
                    <a:pt x="7952" y="8873"/>
                  </a:lnTo>
                  <a:lnTo>
                    <a:pt x="8329" y="7701"/>
                  </a:lnTo>
                  <a:lnTo>
                    <a:pt x="3097" y="6110"/>
                  </a:lnTo>
                  <a:lnTo>
                    <a:pt x="10463" y="246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986246" y="441440"/>
              <a:ext cx="57308" cy="51632"/>
            </a:xfrm>
            <a:custGeom>
              <a:avLst/>
              <a:gdLst/>
              <a:ahLst/>
              <a:cxnLst/>
              <a:rect l="l" t="t" r="r" b="b"/>
              <a:pathLst>
                <a:path w="8916" h="8033" extrusionOk="0">
                  <a:moveTo>
                    <a:pt x="3809" y="0"/>
                  </a:moveTo>
                  <a:cubicBezTo>
                    <a:pt x="2345" y="377"/>
                    <a:pt x="1591" y="1047"/>
                    <a:pt x="1005" y="2177"/>
                  </a:cubicBezTo>
                  <a:cubicBezTo>
                    <a:pt x="1" y="4144"/>
                    <a:pt x="796" y="6613"/>
                    <a:pt x="2889" y="7617"/>
                  </a:cubicBezTo>
                  <a:cubicBezTo>
                    <a:pt x="3463" y="7898"/>
                    <a:pt x="4076" y="8033"/>
                    <a:pt x="4680" y="8033"/>
                  </a:cubicBezTo>
                  <a:cubicBezTo>
                    <a:pt x="6145" y="8033"/>
                    <a:pt x="7552" y="7240"/>
                    <a:pt x="8204" y="5818"/>
                  </a:cubicBezTo>
                  <a:cubicBezTo>
                    <a:pt x="8915" y="4478"/>
                    <a:pt x="8748" y="2846"/>
                    <a:pt x="7576" y="1674"/>
                  </a:cubicBezTo>
                  <a:cubicBezTo>
                    <a:pt x="7283" y="1340"/>
                    <a:pt x="6823" y="1047"/>
                    <a:pt x="6279" y="795"/>
                  </a:cubicBezTo>
                  <a:lnTo>
                    <a:pt x="6069" y="712"/>
                  </a:lnTo>
                  <a:lnTo>
                    <a:pt x="4646" y="3599"/>
                  </a:lnTo>
                  <a:lnTo>
                    <a:pt x="5651" y="4060"/>
                  </a:lnTo>
                  <a:lnTo>
                    <a:pt x="6488" y="2302"/>
                  </a:lnTo>
                  <a:cubicBezTo>
                    <a:pt x="7451" y="2888"/>
                    <a:pt x="7785" y="4269"/>
                    <a:pt x="7283" y="5315"/>
                  </a:cubicBezTo>
                  <a:cubicBezTo>
                    <a:pt x="6827" y="6228"/>
                    <a:pt x="5795" y="6853"/>
                    <a:pt x="4671" y="6853"/>
                  </a:cubicBezTo>
                  <a:cubicBezTo>
                    <a:pt x="4249" y="6853"/>
                    <a:pt x="3814" y="6765"/>
                    <a:pt x="3391" y="6571"/>
                  </a:cubicBezTo>
                  <a:cubicBezTo>
                    <a:pt x="1926" y="5818"/>
                    <a:pt x="1298" y="4102"/>
                    <a:pt x="2052" y="2637"/>
                  </a:cubicBezTo>
                  <a:cubicBezTo>
                    <a:pt x="2428" y="1842"/>
                    <a:pt x="3140" y="1340"/>
                    <a:pt x="4186" y="1130"/>
                  </a:cubicBezTo>
                  <a:lnTo>
                    <a:pt x="3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6016108" y="408891"/>
              <a:ext cx="46542" cy="33359"/>
            </a:xfrm>
            <a:custGeom>
              <a:avLst/>
              <a:gdLst/>
              <a:ahLst/>
              <a:cxnLst/>
              <a:rect l="l" t="t" r="r" b="b"/>
              <a:pathLst>
                <a:path w="7241" h="5190" extrusionOk="0">
                  <a:moveTo>
                    <a:pt x="628" y="0"/>
                  </a:moveTo>
                  <a:lnTo>
                    <a:pt x="0" y="1005"/>
                  </a:lnTo>
                  <a:lnTo>
                    <a:pt x="6613" y="5190"/>
                  </a:lnTo>
                  <a:lnTo>
                    <a:pt x="7241" y="4185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6031978" y="352399"/>
              <a:ext cx="71294" cy="65914"/>
            </a:xfrm>
            <a:custGeom>
              <a:avLst/>
              <a:gdLst/>
              <a:ahLst/>
              <a:cxnLst/>
              <a:rect l="l" t="t" r="r" b="b"/>
              <a:pathLst>
                <a:path w="11092" h="10255" extrusionOk="0">
                  <a:moveTo>
                    <a:pt x="4646" y="0"/>
                  </a:moveTo>
                  <a:lnTo>
                    <a:pt x="3935" y="963"/>
                  </a:lnTo>
                  <a:lnTo>
                    <a:pt x="8162" y="4353"/>
                  </a:lnTo>
                  <a:lnTo>
                    <a:pt x="1" y="5106"/>
                  </a:lnTo>
                  <a:lnTo>
                    <a:pt x="6488" y="10254"/>
                  </a:lnTo>
                  <a:lnTo>
                    <a:pt x="7157" y="9333"/>
                  </a:lnTo>
                  <a:lnTo>
                    <a:pt x="2930" y="5943"/>
                  </a:lnTo>
                  <a:lnTo>
                    <a:pt x="11091" y="5190"/>
                  </a:lnTo>
                  <a:lnTo>
                    <a:pt x="4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080666" y="314201"/>
              <a:ext cx="54884" cy="55154"/>
            </a:xfrm>
            <a:custGeom>
              <a:avLst/>
              <a:gdLst/>
              <a:ahLst/>
              <a:cxnLst/>
              <a:rect l="l" t="t" r="r" b="b"/>
              <a:pathLst>
                <a:path w="8539" h="8581" extrusionOk="0">
                  <a:moveTo>
                    <a:pt x="3098" y="1"/>
                  </a:moveTo>
                  <a:lnTo>
                    <a:pt x="1" y="2972"/>
                  </a:lnTo>
                  <a:lnTo>
                    <a:pt x="5442" y="8580"/>
                  </a:lnTo>
                  <a:lnTo>
                    <a:pt x="8539" y="5609"/>
                  </a:lnTo>
                  <a:lnTo>
                    <a:pt x="7743" y="4813"/>
                  </a:lnTo>
                  <a:lnTo>
                    <a:pt x="5525" y="6948"/>
                  </a:lnTo>
                  <a:lnTo>
                    <a:pt x="3726" y="5065"/>
                  </a:lnTo>
                  <a:lnTo>
                    <a:pt x="5944" y="2972"/>
                  </a:lnTo>
                  <a:lnTo>
                    <a:pt x="5149" y="2177"/>
                  </a:lnTo>
                  <a:lnTo>
                    <a:pt x="2930" y="4269"/>
                  </a:lnTo>
                  <a:lnTo>
                    <a:pt x="1633" y="2930"/>
                  </a:lnTo>
                  <a:lnTo>
                    <a:pt x="3893" y="796"/>
                  </a:lnTo>
                  <a:lnTo>
                    <a:pt x="30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119135" y="281652"/>
              <a:ext cx="52461" cy="56498"/>
            </a:xfrm>
            <a:custGeom>
              <a:avLst/>
              <a:gdLst/>
              <a:ahLst/>
              <a:cxnLst/>
              <a:rect l="l" t="t" r="r" b="b"/>
              <a:pathLst>
                <a:path w="8162" h="8790" extrusionOk="0">
                  <a:moveTo>
                    <a:pt x="3391" y="1"/>
                  </a:moveTo>
                  <a:lnTo>
                    <a:pt x="1" y="2595"/>
                  </a:lnTo>
                  <a:lnTo>
                    <a:pt x="4772" y="8789"/>
                  </a:lnTo>
                  <a:lnTo>
                    <a:pt x="8162" y="6153"/>
                  </a:lnTo>
                  <a:lnTo>
                    <a:pt x="7492" y="5274"/>
                  </a:lnTo>
                  <a:lnTo>
                    <a:pt x="5023" y="7157"/>
                  </a:lnTo>
                  <a:lnTo>
                    <a:pt x="3432" y="5106"/>
                  </a:lnTo>
                  <a:lnTo>
                    <a:pt x="5860" y="3265"/>
                  </a:lnTo>
                  <a:lnTo>
                    <a:pt x="5190" y="2386"/>
                  </a:lnTo>
                  <a:lnTo>
                    <a:pt x="2763" y="4228"/>
                  </a:lnTo>
                  <a:lnTo>
                    <a:pt x="1633" y="2763"/>
                  </a:lnTo>
                  <a:lnTo>
                    <a:pt x="4060" y="879"/>
                  </a:lnTo>
                  <a:lnTo>
                    <a:pt x="33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161100" y="259464"/>
              <a:ext cx="53535" cy="51786"/>
            </a:xfrm>
            <a:custGeom>
              <a:avLst/>
              <a:gdLst/>
              <a:ahLst/>
              <a:cxnLst/>
              <a:rect l="l" t="t" r="r" b="b"/>
              <a:pathLst>
                <a:path w="8329" h="8057" extrusionOk="0">
                  <a:moveTo>
                    <a:pt x="2995" y="1087"/>
                  </a:moveTo>
                  <a:cubicBezTo>
                    <a:pt x="3387" y="1087"/>
                    <a:pt x="3700" y="1278"/>
                    <a:pt x="3934" y="1653"/>
                  </a:cubicBezTo>
                  <a:cubicBezTo>
                    <a:pt x="4353" y="2323"/>
                    <a:pt x="4102" y="3034"/>
                    <a:pt x="3139" y="3578"/>
                  </a:cubicBezTo>
                  <a:lnTo>
                    <a:pt x="2846" y="3787"/>
                  </a:lnTo>
                  <a:lnTo>
                    <a:pt x="1591" y="1653"/>
                  </a:lnTo>
                  <a:lnTo>
                    <a:pt x="1926" y="1444"/>
                  </a:lnTo>
                  <a:cubicBezTo>
                    <a:pt x="2330" y="1204"/>
                    <a:pt x="2687" y="1087"/>
                    <a:pt x="2995" y="1087"/>
                  </a:cubicBezTo>
                  <a:close/>
                  <a:moveTo>
                    <a:pt x="3243" y="0"/>
                  </a:moveTo>
                  <a:cubicBezTo>
                    <a:pt x="2672" y="0"/>
                    <a:pt x="1987" y="192"/>
                    <a:pt x="1214" y="648"/>
                  </a:cubicBezTo>
                  <a:lnTo>
                    <a:pt x="0" y="1402"/>
                  </a:lnTo>
                  <a:lnTo>
                    <a:pt x="4018" y="8056"/>
                  </a:lnTo>
                  <a:lnTo>
                    <a:pt x="5023" y="7428"/>
                  </a:lnTo>
                  <a:lnTo>
                    <a:pt x="3349" y="4708"/>
                  </a:lnTo>
                  <a:lnTo>
                    <a:pt x="3558" y="4583"/>
                  </a:lnTo>
                  <a:lnTo>
                    <a:pt x="7115" y="6173"/>
                  </a:lnTo>
                  <a:lnTo>
                    <a:pt x="8329" y="5420"/>
                  </a:lnTo>
                  <a:lnTo>
                    <a:pt x="4604" y="3871"/>
                  </a:lnTo>
                  <a:cubicBezTo>
                    <a:pt x="5399" y="3118"/>
                    <a:pt x="5525" y="2030"/>
                    <a:pt x="4981" y="1067"/>
                  </a:cubicBezTo>
                  <a:cubicBezTo>
                    <a:pt x="4646" y="565"/>
                    <a:pt x="4186" y="146"/>
                    <a:pt x="3558" y="21"/>
                  </a:cubicBezTo>
                  <a:cubicBezTo>
                    <a:pt x="3457" y="7"/>
                    <a:pt x="3352" y="0"/>
                    <a:pt x="3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207635" y="238883"/>
              <a:ext cx="28519" cy="48425"/>
            </a:xfrm>
            <a:custGeom>
              <a:avLst/>
              <a:gdLst/>
              <a:ahLst/>
              <a:cxnLst/>
              <a:rect l="l" t="t" r="r" b="b"/>
              <a:pathLst>
                <a:path w="4437" h="7534" extrusionOk="0">
                  <a:moveTo>
                    <a:pt x="1047" y="0"/>
                  </a:moveTo>
                  <a:lnTo>
                    <a:pt x="1" y="502"/>
                  </a:lnTo>
                  <a:lnTo>
                    <a:pt x="3391" y="7533"/>
                  </a:lnTo>
                  <a:lnTo>
                    <a:pt x="4437" y="6989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236687" y="212518"/>
              <a:ext cx="60534" cy="62417"/>
            </a:xfrm>
            <a:custGeom>
              <a:avLst/>
              <a:gdLst/>
              <a:ahLst/>
              <a:cxnLst/>
              <a:rect l="l" t="t" r="r" b="b"/>
              <a:pathLst>
                <a:path w="9418" h="9711" extrusionOk="0">
                  <a:moveTo>
                    <a:pt x="6655" y="1"/>
                  </a:moveTo>
                  <a:lnTo>
                    <a:pt x="5567" y="419"/>
                  </a:lnTo>
                  <a:lnTo>
                    <a:pt x="7408" y="5525"/>
                  </a:lnTo>
                  <a:lnTo>
                    <a:pt x="1" y="1842"/>
                  </a:lnTo>
                  <a:lnTo>
                    <a:pt x="2847" y="9710"/>
                  </a:lnTo>
                  <a:lnTo>
                    <a:pt x="3935" y="9292"/>
                  </a:lnTo>
                  <a:lnTo>
                    <a:pt x="2093" y="4144"/>
                  </a:lnTo>
                  <a:lnTo>
                    <a:pt x="9417" y="7827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306361" y="199322"/>
              <a:ext cx="51921" cy="52140"/>
            </a:xfrm>
            <a:custGeom>
              <a:avLst/>
              <a:gdLst/>
              <a:ahLst/>
              <a:cxnLst/>
              <a:rect l="l" t="t" r="r" b="b"/>
              <a:pathLst>
                <a:path w="8078" h="8112" extrusionOk="0">
                  <a:moveTo>
                    <a:pt x="4410" y="0"/>
                  </a:moveTo>
                  <a:cubicBezTo>
                    <a:pt x="4146" y="0"/>
                    <a:pt x="3877" y="29"/>
                    <a:pt x="3599" y="87"/>
                  </a:cubicBezTo>
                  <a:cubicBezTo>
                    <a:pt x="1423" y="505"/>
                    <a:pt x="0" y="2598"/>
                    <a:pt x="419" y="4858"/>
                  </a:cubicBezTo>
                  <a:cubicBezTo>
                    <a:pt x="788" y="6778"/>
                    <a:pt x="2460" y="8111"/>
                    <a:pt x="4315" y="8111"/>
                  </a:cubicBezTo>
                  <a:cubicBezTo>
                    <a:pt x="4562" y="8111"/>
                    <a:pt x="4813" y="8088"/>
                    <a:pt x="5064" y="8038"/>
                  </a:cubicBezTo>
                  <a:cubicBezTo>
                    <a:pt x="6529" y="7746"/>
                    <a:pt x="7785" y="6657"/>
                    <a:pt x="7994" y="5025"/>
                  </a:cubicBezTo>
                  <a:cubicBezTo>
                    <a:pt x="8077" y="4565"/>
                    <a:pt x="7994" y="4063"/>
                    <a:pt x="7910" y="3477"/>
                  </a:cubicBezTo>
                  <a:lnTo>
                    <a:pt x="7868" y="3226"/>
                  </a:lnTo>
                  <a:lnTo>
                    <a:pt x="4729" y="3853"/>
                  </a:lnTo>
                  <a:lnTo>
                    <a:pt x="4897" y="4941"/>
                  </a:lnTo>
                  <a:lnTo>
                    <a:pt x="6780" y="4565"/>
                  </a:lnTo>
                  <a:lnTo>
                    <a:pt x="6780" y="4565"/>
                  </a:lnTo>
                  <a:cubicBezTo>
                    <a:pt x="6906" y="5653"/>
                    <a:pt x="6069" y="6783"/>
                    <a:pt x="4897" y="6992"/>
                  </a:cubicBezTo>
                  <a:cubicBezTo>
                    <a:pt x="4746" y="7020"/>
                    <a:pt x="4593" y="7033"/>
                    <a:pt x="4438" y="7033"/>
                  </a:cubicBezTo>
                  <a:cubicBezTo>
                    <a:pt x="3175" y="7033"/>
                    <a:pt x="1847" y="6135"/>
                    <a:pt x="1549" y="4607"/>
                  </a:cubicBezTo>
                  <a:cubicBezTo>
                    <a:pt x="1256" y="3016"/>
                    <a:pt x="2260" y="1468"/>
                    <a:pt x="3850" y="1175"/>
                  </a:cubicBezTo>
                  <a:cubicBezTo>
                    <a:pt x="4058" y="1128"/>
                    <a:pt x="4261" y="1104"/>
                    <a:pt x="4459" y="1104"/>
                  </a:cubicBezTo>
                  <a:cubicBezTo>
                    <a:pt x="5144" y="1104"/>
                    <a:pt x="5778" y="1386"/>
                    <a:pt x="6362" y="1970"/>
                  </a:cubicBezTo>
                  <a:lnTo>
                    <a:pt x="7073" y="1007"/>
                  </a:lnTo>
                  <a:cubicBezTo>
                    <a:pt x="6137" y="330"/>
                    <a:pt x="5301" y="0"/>
                    <a:pt x="4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411271" y="206868"/>
              <a:ext cx="20446" cy="20452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91" y="1"/>
                  </a:moveTo>
                  <a:cubicBezTo>
                    <a:pt x="670" y="1"/>
                    <a:pt x="0" y="670"/>
                    <a:pt x="0" y="1591"/>
                  </a:cubicBezTo>
                  <a:cubicBezTo>
                    <a:pt x="0" y="2470"/>
                    <a:pt x="670" y="3182"/>
                    <a:pt x="1591" y="3182"/>
                  </a:cubicBezTo>
                  <a:cubicBezTo>
                    <a:pt x="2469" y="3182"/>
                    <a:pt x="3181" y="2512"/>
                    <a:pt x="3181" y="1633"/>
                  </a:cubicBezTo>
                  <a:cubicBezTo>
                    <a:pt x="3181" y="754"/>
                    <a:pt x="2469" y="1"/>
                    <a:pt x="1591" y="1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6483362" y="198531"/>
              <a:ext cx="34169" cy="50038"/>
            </a:xfrm>
            <a:custGeom>
              <a:avLst/>
              <a:gdLst/>
              <a:ahLst/>
              <a:cxnLst/>
              <a:rect l="l" t="t" r="r" b="b"/>
              <a:pathLst>
                <a:path w="5316" h="7785" extrusionOk="0">
                  <a:moveTo>
                    <a:pt x="2009" y="879"/>
                  </a:moveTo>
                  <a:lnTo>
                    <a:pt x="2637" y="1005"/>
                  </a:lnTo>
                  <a:cubicBezTo>
                    <a:pt x="3809" y="1214"/>
                    <a:pt x="4269" y="1758"/>
                    <a:pt x="4102" y="2679"/>
                  </a:cubicBezTo>
                  <a:cubicBezTo>
                    <a:pt x="3998" y="3408"/>
                    <a:pt x="3490" y="3820"/>
                    <a:pt x="2723" y="3820"/>
                  </a:cubicBezTo>
                  <a:cubicBezTo>
                    <a:pt x="2566" y="3820"/>
                    <a:pt x="2397" y="3803"/>
                    <a:pt x="2219" y="3767"/>
                  </a:cubicBezTo>
                  <a:lnTo>
                    <a:pt x="1549" y="3642"/>
                  </a:lnTo>
                  <a:lnTo>
                    <a:pt x="2009" y="879"/>
                  </a:lnTo>
                  <a:close/>
                  <a:moveTo>
                    <a:pt x="1381" y="0"/>
                  </a:moveTo>
                  <a:lnTo>
                    <a:pt x="0" y="7617"/>
                  </a:lnTo>
                  <a:lnTo>
                    <a:pt x="879" y="7785"/>
                  </a:lnTo>
                  <a:lnTo>
                    <a:pt x="1507" y="4437"/>
                  </a:lnTo>
                  <a:lnTo>
                    <a:pt x="2219" y="4604"/>
                  </a:lnTo>
                  <a:cubicBezTo>
                    <a:pt x="2423" y="4639"/>
                    <a:pt x="2621" y="4656"/>
                    <a:pt x="2810" y="4656"/>
                  </a:cubicBezTo>
                  <a:cubicBezTo>
                    <a:pt x="3981" y="4656"/>
                    <a:pt x="4848" y="4005"/>
                    <a:pt x="5064" y="2888"/>
                  </a:cubicBezTo>
                  <a:cubicBezTo>
                    <a:pt x="5316" y="1507"/>
                    <a:pt x="4478" y="545"/>
                    <a:pt x="2804" y="252"/>
                  </a:cubicBezTo>
                  <a:lnTo>
                    <a:pt x="1381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6523714" y="207678"/>
              <a:ext cx="36855" cy="55958"/>
            </a:xfrm>
            <a:custGeom>
              <a:avLst/>
              <a:gdLst/>
              <a:ahLst/>
              <a:cxnLst/>
              <a:rect l="l" t="t" r="r" b="b"/>
              <a:pathLst>
                <a:path w="5734" h="8706" extrusionOk="0">
                  <a:moveTo>
                    <a:pt x="2762" y="963"/>
                  </a:moveTo>
                  <a:lnTo>
                    <a:pt x="3223" y="1130"/>
                  </a:lnTo>
                  <a:cubicBezTo>
                    <a:pt x="4395" y="1507"/>
                    <a:pt x="4813" y="2051"/>
                    <a:pt x="4520" y="2972"/>
                  </a:cubicBezTo>
                  <a:cubicBezTo>
                    <a:pt x="4332" y="3631"/>
                    <a:pt x="3884" y="3961"/>
                    <a:pt x="3231" y="3961"/>
                  </a:cubicBezTo>
                  <a:cubicBezTo>
                    <a:pt x="3013" y="3961"/>
                    <a:pt x="2773" y="3924"/>
                    <a:pt x="2511" y="3851"/>
                  </a:cubicBezTo>
                  <a:lnTo>
                    <a:pt x="1967" y="3683"/>
                  </a:lnTo>
                  <a:lnTo>
                    <a:pt x="2762" y="963"/>
                  </a:lnTo>
                  <a:close/>
                  <a:moveTo>
                    <a:pt x="2135" y="0"/>
                  </a:moveTo>
                  <a:lnTo>
                    <a:pt x="0" y="7450"/>
                  </a:lnTo>
                  <a:lnTo>
                    <a:pt x="795" y="7743"/>
                  </a:lnTo>
                  <a:lnTo>
                    <a:pt x="1758" y="4437"/>
                  </a:lnTo>
                  <a:lnTo>
                    <a:pt x="1967" y="4478"/>
                  </a:lnTo>
                  <a:lnTo>
                    <a:pt x="3265" y="8413"/>
                  </a:lnTo>
                  <a:lnTo>
                    <a:pt x="4269" y="8705"/>
                  </a:lnTo>
                  <a:lnTo>
                    <a:pt x="2930" y="4730"/>
                  </a:lnTo>
                  <a:lnTo>
                    <a:pt x="2930" y="4730"/>
                  </a:lnTo>
                  <a:cubicBezTo>
                    <a:pt x="3075" y="4757"/>
                    <a:pt x="3219" y="4770"/>
                    <a:pt x="3359" y="4770"/>
                  </a:cubicBezTo>
                  <a:cubicBezTo>
                    <a:pt x="4306" y="4770"/>
                    <a:pt x="5102" y="4171"/>
                    <a:pt x="5357" y="3223"/>
                  </a:cubicBezTo>
                  <a:cubicBezTo>
                    <a:pt x="5734" y="1926"/>
                    <a:pt x="5148" y="879"/>
                    <a:pt x="3348" y="335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6566212" y="228779"/>
              <a:ext cx="59184" cy="51407"/>
            </a:xfrm>
            <a:custGeom>
              <a:avLst/>
              <a:gdLst/>
              <a:ahLst/>
              <a:cxnLst/>
              <a:rect l="l" t="t" r="r" b="b"/>
              <a:pathLst>
                <a:path w="9208" h="7998" extrusionOk="0">
                  <a:moveTo>
                    <a:pt x="4718" y="825"/>
                  </a:moveTo>
                  <a:cubicBezTo>
                    <a:pt x="5131" y="825"/>
                    <a:pt x="5548" y="903"/>
                    <a:pt x="5944" y="1070"/>
                  </a:cubicBezTo>
                  <a:cubicBezTo>
                    <a:pt x="7492" y="1781"/>
                    <a:pt x="8287" y="3665"/>
                    <a:pt x="7534" y="5255"/>
                  </a:cubicBezTo>
                  <a:cubicBezTo>
                    <a:pt x="7026" y="6461"/>
                    <a:pt x="5821" y="7209"/>
                    <a:pt x="4557" y="7209"/>
                  </a:cubicBezTo>
                  <a:cubicBezTo>
                    <a:pt x="4153" y="7209"/>
                    <a:pt x="3744" y="7133"/>
                    <a:pt x="3349" y="6971"/>
                  </a:cubicBezTo>
                  <a:cubicBezTo>
                    <a:pt x="1842" y="6260"/>
                    <a:pt x="1047" y="4376"/>
                    <a:pt x="1758" y="2702"/>
                  </a:cubicBezTo>
                  <a:cubicBezTo>
                    <a:pt x="2261" y="1539"/>
                    <a:pt x="3472" y="825"/>
                    <a:pt x="4718" y="825"/>
                  </a:cubicBezTo>
                  <a:close/>
                  <a:moveTo>
                    <a:pt x="4663" y="1"/>
                  </a:moveTo>
                  <a:cubicBezTo>
                    <a:pt x="3110" y="1"/>
                    <a:pt x="1575" y="862"/>
                    <a:pt x="921" y="2325"/>
                  </a:cubicBezTo>
                  <a:cubicBezTo>
                    <a:pt x="1" y="4502"/>
                    <a:pt x="1047" y="6845"/>
                    <a:pt x="3014" y="7682"/>
                  </a:cubicBezTo>
                  <a:cubicBezTo>
                    <a:pt x="3524" y="7895"/>
                    <a:pt x="4062" y="7997"/>
                    <a:pt x="4594" y="7997"/>
                  </a:cubicBezTo>
                  <a:cubicBezTo>
                    <a:pt x="6157" y="7997"/>
                    <a:pt x="7674" y="7119"/>
                    <a:pt x="8329" y="5590"/>
                  </a:cubicBezTo>
                  <a:cubicBezTo>
                    <a:pt x="9208" y="3581"/>
                    <a:pt x="8245" y="1154"/>
                    <a:pt x="6236" y="317"/>
                  </a:cubicBezTo>
                  <a:cubicBezTo>
                    <a:pt x="5733" y="102"/>
                    <a:pt x="5197" y="1"/>
                    <a:pt x="4663" y="1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6624047" y="253409"/>
              <a:ext cx="50308" cy="52738"/>
            </a:xfrm>
            <a:custGeom>
              <a:avLst/>
              <a:gdLst/>
              <a:ahLst/>
              <a:cxnLst/>
              <a:rect l="l" t="t" r="r" b="b"/>
              <a:pathLst>
                <a:path w="7827" h="8205" extrusionOk="0">
                  <a:moveTo>
                    <a:pt x="4521" y="1130"/>
                  </a:moveTo>
                  <a:lnTo>
                    <a:pt x="5148" y="1549"/>
                  </a:lnTo>
                  <a:cubicBezTo>
                    <a:pt x="6027" y="2051"/>
                    <a:pt x="6613" y="2762"/>
                    <a:pt x="6781" y="3599"/>
                  </a:cubicBezTo>
                  <a:cubicBezTo>
                    <a:pt x="6906" y="4353"/>
                    <a:pt x="6822" y="5148"/>
                    <a:pt x="6362" y="5901"/>
                  </a:cubicBezTo>
                  <a:cubicBezTo>
                    <a:pt x="5860" y="6613"/>
                    <a:pt x="5232" y="7115"/>
                    <a:pt x="4479" y="7324"/>
                  </a:cubicBezTo>
                  <a:cubicBezTo>
                    <a:pt x="4264" y="7378"/>
                    <a:pt x="4049" y="7404"/>
                    <a:pt x="3833" y="7404"/>
                  </a:cubicBezTo>
                  <a:cubicBezTo>
                    <a:pt x="3207" y="7404"/>
                    <a:pt x="2568" y="7185"/>
                    <a:pt x="1884" y="6780"/>
                  </a:cubicBezTo>
                  <a:lnTo>
                    <a:pt x="1256" y="6362"/>
                  </a:lnTo>
                  <a:lnTo>
                    <a:pt x="4521" y="1130"/>
                  </a:lnTo>
                  <a:close/>
                  <a:moveTo>
                    <a:pt x="4144" y="0"/>
                  </a:moveTo>
                  <a:lnTo>
                    <a:pt x="1" y="6613"/>
                  </a:lnTo>
                  <a:lnTo>
                    <a:pt x="1382" y="7450"/>
                  </a:lnTo>
                  <a:cubicBezTo>
                    <a:pt x="2010" y="7826"/>
                    <a:pt x="2595" y="8036"/>
                    <a:pt x="3056" y="8161"/>
                  </a:cubicBezTo>
                  <a:cubicBezTo>
                    <a:pt x="3234" y="8191"/>
                    <a:pt x="3417" y="8205"/>
                    <a:pt x="3605" y="8205"/>
                  </a:cubicBezTo>
                  <a:cubicBezTo>
                    <a:pt x="3949" y="8205"/>
                    <a:pt x="4310" y="8159"/>
                    <a:pt x="4688" y="8077"/>
                  </a:cubicBezTo>
                  <a:cubicBezTo>
                    <a:pt x="5651" y="7826"/>
                    <a:pt x="6446" y="7240"/>
                    <a:pt x="7032" y="6320"/>
                  </a:cubicBezTo>
                  <a:cubicBezTo>
                    <a:pt x="7618" y="5357"/>
                    <a:pt x="7827" y="4395"/>
                    <a:pt x="7534" y="3390"/>
                  </a:cubicBezTo>
                  <a:cubicBezTo>
                    <a:pt x="7450" y="2846"/>
                    <a:pt x="7199" y="2386"/>
                    <a:pt x="6864" y="1967"/>
                  </a:cubicBezTo>
                  <a:cubicBezTo>
                    <a:pt x="6571" y="1549"/>
                    <a:pt x="6069" y="1172"/>
                    <a:pt x="5525" y="795"/>
                  </a:cubicBezTo>
                  <a:lnTo>
                    <a:pt x="4144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6675968" y="285958"/>
              <a:ext cx="53535" cy="55264"/>
            </a:xfrm>
            <a:custGeom>
              <a:avLst/>
              <a:gdLst/>
              <a:ahLst/>
              <a:cxnLst/>
              <a:rect l="l" t="t" r="r" b="b"/>
              <a:pathLst>
                <a:path w="8329" h="8598" extrusionOk="0">
                  <a:moveTo>
                    <a:pt x="3934" y="0"/>
                  </a:moveTo>
                  <a:lnTo>
                    <a:pt x="795" y="3934"/>
                  </a:lnTo>
                  <a:cubicBezTo>
                    <a:pt x="293" y="4562"/>
                    <a:pt x="0" y="5232"/>
                    <a:pt x="42" y="5943"/>
                  </a:cubicBezTo>
                  <a:cubicBezTo>
                    <a:pt x="84" y="6738"/>
                    <a:pt x="460" y="7408"/>
                    <a:pt x="1130" y="7952"/>
                  </a:cubicBezTo>
                  <a:cubicBezTo>
                    <a:pt x="1740" y="8382"/>
                    <a:pt x="2350" y="8598"/>
                    <a:pt x="3012" y="8598"/>
                  </a:cubicBezTo>
                  <a:cubicBezTo>
                    <a:pt x="3123" y="8598"/>
                    <a:pt x="3235" y="8592"/>
                    <a:pt x="3348" y="8580"/>
                  </a:cubicBezTo>
                  <a:cubicBezTo>
                    <a:pt x="4143" y="8454"/>
                    <a:pt x="4687" y="7994"/>
                    <a:pt x="5190" y="7408"/>
                  </a:cubicBezTo>
                  <a:lnTo>
                    <a:pt x="8328" y="3516"/>
                  </a:lnTo>
                  <a:lnTo>
                    <a:pt x="7617" y="2972"/>
                  </a:lnTo>
                  <a:lnTo>
                    <a:pt x="4646" y="6696"/>
                  </a:lnTo>
                  <a:cubicBezTo>
                    <a:pt x="4269" y="7157"/>
                    <a:pt x="3850" y="7617"/>
                    <a:pt x="3348" y="7743"/>
                  </a:cubicBezTo>
                  <a:cubicBezTo>
                    <a:pt x="3233" y="7759"/>
                    <a:pt x="3117" y="7767"/>
                    <a:pt x="3000" y="7767"/>
                  </a:cubicBezTo>
                  <a:cubicBezTo>
                    <a:pt x="2524" y="7767"/>
                    <a:pt x="2052" y="7627"/>
                    <a:pt x="1716" y="7324"/>
                  </a:cubicBezTo>
                  <a:cubicBezTo>
                    <a:pt x="1256" y="6947"/>
                    <a:pt x="921" y="6362"/>
                    <a:pt x="921" y="5818"/>
                  </a:cubicBezTo>
                  <a:cubicBezTo>
                    <a:pt x="921" y="5232"/>
                    <a:pt x="1256" y="4771"/>
                    <a:pt x="1674" y="4269"/>
                  </a:cubicBezTo>
                  <a:lnTo>
                    <a:pt x="4646" y="586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6717927" y="334428"/>
              <a:ext cx="54075" cy="51066"/>
            </a:xfrm>
            <a:custGeom>
              <a:avLst/>
              <a:gdLst/>
              <a:ahLst/>
              <a:cxnLst/>
              <a:rect l="l" t="t" r="r" b="b"/>
              <a:pathLst>
                <a:path w="8413" h="7945" extrusionOk="0">
                  <a:moveTo>
                    <a:pt x="4410" y="1"/>
                  </a:moveTo>
                  <a:cubicBezTo>
                    <a:pt x="3411" y="1"/>
                    <a:pt x="2418" y="358"/>
                    <a:pt x="1675" y="1081"/>
                  </a:cubicBezTo>
                  <a:cubicBezTo>
                    <a:pt x="1" y="2713"/>
                    <a:pt x="1" y="5224"/>
                    <a:pt x="1507" y="6772"/>
                  </a:cubicBezTo>
                  <a:cubicBezTo>
                    <a:pt x="2093" y="7358"/>
                    <a:pt x="2763" y="7777"/>
                    <a:pt x="3642" y="7944"/>
                  </a:cubicBezTo>
                  <a:lnTo>
                    <a:pt x="4437" y="7191"/>
                  </a:lnTo>
                  <a:cubicBezTo>
                    <a:pt x="3474" y="7149"/>
                    <a:pt x="2679" y="6856"/>
                    <a:pt x="2093" y="6228"/>
                  </a:cubicBezTo>
                  <a:cubicBezTo>
                    <a:pt x="922" y="5015"/>
                    <a:pt x="880" y="3006"/>
                    <a:pt x="2261" y="1708"/>
                  </a:cubicBezTo>
                  <a:cubicBezTo>
                    <a:pt x="2883" y="1107"/>
                    <a:pt x="3701" y="803"/>
                    <a:pt x="4510" y="803"/>
                  </a:cubicBezTo>
                  <a:cubicBezTo>
                    <a:pt x="5334" y="803"/>
                    <a:pt x="6148" y="1117"/>
                    <a:pt x="6739" y="1750"/>
                  </a:cubicBezTo>
                  <a:cubicBezTo>
                    <a:pt x="7325" y="2378"/>
                    <a:pt x="7660" y="3173"/>
                    <a:pt x="7660" y="4178"/>
                  </a:cubicBezTo>
                  <a:lnTo>
                    <a:pt x="8413" y="3508"/>
                  </a:lnTo>
                  <a:cubicBezTo>
                    <a:pt x="8329" y="2587"/>
                    <a:pt x="7953" y="1876"/>
                    <a:pt x="7367" y="1248"/>
                  </a:cubicBezTo>
                  <a:cubicBezTo>
                    <a:pt x="6583" y="421"/>
                    <a:pt x="5493" y="1"/>
                    <a:pt x="4410" y="1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6753169" y="366926"/>
              <a:ext cx="50578" cy="44388"/>
            </a:xfrm>
            <a:custGeom>
              <a:avLst/>
              <a:gdLst/>
              <a:ahLst/>
              <a:cxnLst/>
              <a:rect l="l" t="t" r="r" b="b"/>
              <a:pathLst>
                <a:path w="7869" h="6906" extrusionOk="0">
                  <a:moveTo>
                    <a:pt x="5023" y="0"/>
                  </a:moveTo>
                  <a:lnTo>
                    <a:pt x="4395" y="461"/>
                  </a:lnTo>
                  <a:lnTo>
                    <a:pt x="5567" y="2009"/>
                  </a:lnTo>
                  <a:lnTo>
                    <a:pt x="0" y="6236"/>
                  </a:lnTo>
                  <a:lnTo>
                    <a:pt x="544" y="6906"/>
                  </a:lnTo>
                  <a:lnTo>
                    <a:pt x="6069" y="2679"/>
                  </a:lnTo>
                  <a:lnTo>
                    <a:pt x="7241" y="4144"/>
                  </a:lnTo>
                  <a:lnTo>
                    <a:pt x="7868" y="3683"/>
                  </a:lnTo>
                  <a:lnTo>
                    <a:pt x="5023" y="0"/>
                  </a:ln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6804011" y="445714"/>
              <a:ext cx="23139" cy="20574"/>
            </a:xfrm>
            <a:custGeom>
              <a:avLst/>
              <a:gdLst/>
              <a:ahLst/>
              <a:cxnLst/>
              <a:rect l="l" t="t" r="r" b="b"/>
              <a:pathLst>
                <a:path w="3600" h="3201" extrusionOk="0">
                  <a:moveTo>
                    <a:pt x="1776" y="0"/>
                  </a:moveTo>
                  <a:cubicBezTo>
                    <a:pt x="1528" y="0"/>
                    <a:pt x="1277" y="57"/>
                    <a:pt x="1047" y="172"/>
                  </a:cubicBezTo>
                  <a:cubicBezTo>
                    <a:pt x="251" y="591"/>
                    <a:pt x="0" y="1553"/>
                    <a:pt x="377" y="2349"/>
                  </a:cubicBezTo>
                  <a:cubicBezTo>
                    <a:pt x="642" y="2878"/>
                    <a:pt x="1195" y="3201"/>
                    <a:pt x="1777" y="3201"/>
                  </a:cubicBezTo>
                  <a:cubicBezTo>
                    <a:pt x="2024" y="3201"/>
                    <a:pt x="2275" y="3143"/>
                    <a:pt x="2511" y="3018"/>
                  </a:cubicBezTo>
                  <a:cubicBezTo>
                    <a:pt x="3307" y="2600"/>
                    <a:pt x="3599" y="1595"/>
                    <a:pt x="3181" y="842"/>
                  </a:cubicBezTo>
                  <a:cubicBezTo>
                    <a:pt x="2891" y="290"/>
                    <a:pt x="2338" y="0"/>
                    <a:pt x="1776" y="0"/>
                  </a:cubicBezTo>
                  <a:close/>
                </a:path>
              </a:pathLst>
            </a:custGeom>
            <a:solidFill>
              <a:srgbClr val="A2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-RED">
  <p:cSld name="CUSTOM_1_2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/>
          <p:nvPr/>
        </p:nvSpPr>
        <p:spPr>
          <a:xfrm>
            <a:off x="-72000" y="-72000"/>
            <a:ext cx="7704000" cy="792000"/>
          </a:xfrm>
          <a:prstGeom prst="rect">
            <a:avLst/>
          </a:prstGeom>
          <a:solidFill>
            <a:srgbClr val="FE4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"/>
          <p:cNvSpPr txBox="1"/>
          <p:nvPr/>
        </p:nvSpPr>
        <p:spPr>
          <a:xfrm>
            <a:off x="651600" y="10080000"/>
            <a:ext cx="3072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Publicis Sapient 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- 94 avenue gambetta – 75020 Paris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p7"/>
          <p:cNvSpPr txBox="1"/>
          <p:nvPr/>
        </p:nvSpPr>
        <p:spPr>
          <a:xfrm>
            <a:off x="4841550" y="10080000"/>
            <a:ext cx="205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Tel :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01 53 89 99 99 - </a:t>
            </a: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Fax :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01 53 89 99 97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651600" y="156450"/>
            <a:ext cx="46800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Michaël OHAYON</a:t>
            </a:r>
            <a:endParaRPr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" name="Google Shape;249;p7"/>
          <p:cNvSpPr txBox="1"/>
          <p:nvPr/>
        </p:nvSpPr>
        <p:spPr>
          <a:xfrm>
            <a:off x="653050" y="364248"/>
            <a:ext cx="4680000" cy="1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latin typeface="Nunito Sans"/>
                <a:ea typeface="Nunito Sans"/>
                <a:cs typeface="Nunito Sans"/>
                <a:sym typeface="Nunito Sans"/>
              </a:rPr>
              <a:t>Mobile Lead Engineer</a:t>
            </a:r>
            <a:endParaRPr sz="1000"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50" name="Google Shape;25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10030" y="180000"/>
            <a:ext cx="662712" cy="3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88">
          <p15:clr>
            <a:srgbClr val="FA7B17"/>
          </p15:clr>
        </p15:guide>
        <p15:guide id="2" pos="238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-RED 1">
  <p:cSld name="CUSTOM_1_2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"/>
          <p:cNvSpPr txBox="1">
            <a:spLocks noGrp="1"/>
          </p:cNvSpPr>
          <p:nvPr>
            <p:ph type="ctrTitle"/>
          </p:nvPr>
        </p:nvSpPr>
        <p:spPr>
          <a:xfrm>
            <a:off x="651600" y="156450"/>
            <a:ext cx="4680000" cy="25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None/>
              <a:defRPr sz="1400" b="1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3" name="Google Shape;253;p8"/>
          <p:cNvSpPr txBox="1">
            <a:spLocks noGrp="1"/>
          </p:cNvSpPr>
          <p:nvPr>
            <p:ph type="subTitle" idx="1"/>
          </p:nvPr>
        </p:nvSpPr>
        <p:spPr>
          <a:xfrm>
            <a:off x="653050" y="387311"/>
            <a:ext cx="4680000" cy="1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unito Sans"/>
              <a:buNone/>
              <a:defRPr sz="10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4" name="Google Shape;254;p8"/>
          <p:cNvSpPr txBox="1"/>
          <p:nvPr/>
        </p:nvSpPr>
        <p:spPr>
          <a:xfrm>
            <a:off x="651600" y="10080000"/>
            <a:ext cx="3072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Publicis Sapient 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- 94 avenue gambetta – 75020 Paris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8"/>
          <p:cNvSpPr txBox="1"/>
          <p:nvPr/>
        </p:nvSpPr>
        <p:spPr>
          <a:xfrm>
            <a:off x="4841550" y="10080000"/>
            <a:ext cx="205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Tel :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01 53 89 99 99 - </a:t>
            </a: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Fax :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01 53 89 99 97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88">
          <p15:clr>
            <a:srgbClr val="FA7B17"/>
          </p15:clr>
        </p15:guide>
        <p15:guide id="2" pos="238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-BLUE">
  <p:cSld name="CUSTOM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/>
          <p:nvPr/>
        </p:nvSpPr>
        <p:spPr>
          <a:xfrm>
            <a:off x="-72000" y="-72000"/>
            <a:ext cx="7704000" cy="792000"/>
          </a:xfrm>
          <a:prstGeom prst="rect">
            <a:avLst/>
          </a:prstGeom>
          <a:solidFill>
            <a:srgbClr val="079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 txBox="1"/>
          <p:nvPr/>
        </p:nvSpPr>
        <p:spPr>
          <a:xfrm>
            <a:off x="651600" y="10080000"/>
            <a:ext cx="3072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Publicis Sapient 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- 94 avenue gambetta – 75020 Paris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9"/>
          <p:cNvSpPr txBox="1"/>
          <p:nvPr/>
        </p:nvSpPr>
        <p:spPr>
          <a:xfrm>
            <a:off x="4841550" y="10080000"/>
            <a:ext cx="205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Tel :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01 53 89 99 99 - </a:t>
            </a:r>
            <a:r>
              <a:rPr lang="fr" sz="700" b="1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Fax :</a:t>
            </a:r>
            <a:r>
              <a:rPr lang="fr" sz="7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01 53 89 99 97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651600" y="156450"/>
            <a:ext cx="46800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Michaël OHAYON</a:t>
            </a:r>
            <a:endParaRPr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653050" y="364248"/>
            <a:ext cx="4680000" cy="1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latin typeface="Nunito Sans"/>
                <a:ea typeface="Nunito Sans"/>
                <a:cs typeface="Nunito Sans"/>
                <a:sym typeface="Nunito Sans"/>
              </a:rPr>
              <a:t>Mobile Lead Engineer</a:t>
            </a:r>
            <a:endParaRPr sz="1000"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62" name="Google Shape;2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10030" y="180000"/>
            <a:ext cx="662712" cy="3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>
            <a:spLocks noGrp="1"/>
          </p:cNvSpPr>
          <p:nvPr>
            <p:ph type="title"/>
          </p:nvPr>
        </p:nvSpPr>
        <p:spPr>
          <a:xfrm>
            <a:off x="257705" y="4365680"/>
            <a:ext cx="7044600" cy="17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5" name="Google Shape;265;p10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>
            <a:spLocks noGrp="1"/>
          </p:cNvSpPr>
          <p:nvPr>
            <p:ph type="subTitle" idx="4294967295"/>
          </p:nvPr>
        </p:nvSpPr>
        <p:spPr>
          <a:xfrm>
            <a:off x="653050" y="6315150"/>
            <a:ext cx="2871300" cy="311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44000" lvl="0" indent="-148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Development of powerful and complex Android / Web applications.</a:t>
            </a:r>
            <a:b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</a:br>
            <a:endParaRPr sz="1000" dirty="0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144000" lvl="0" indent="-148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Development in Kotlin, migration of Java applications to Kotlin or 100% Kotlin development. </a:t>
            </a:r>
            <a:b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</a:br>
            <a:endParaRPr sz="1000" dirty="0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144000" lvl="0" indent="-148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Management of sources via Git (Gitflow)</a:t>
            </a:r>
            <a:b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</a:br>
            <a:endParaRPr sz="1000" dirty="0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144000" lvl="0" indent="-148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Implementation and use of continuous integration and delivery processes (Bitrise, Fastlane, Jenkins)</a:t>
            </a:r>
            <a:b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</a:br>
            <a:endParaRPr sz="1000" dirty="0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144000" lvl="0" indent="-148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I am an open-source contributor for SugarLabs and I participate every year to the Google Summer of Code as a mentor.</a:t>
            </a:r>
            <a:endParaRPr sz="1000" b="1" dirty="0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5" name="Google Shape;305;p20"/>
          <p:cNvSpPr txBox="1">
            <a:spLocks noGrp="1"/>
          </p:cNvSpPr>
          <p:nvPr>
            <p:ph type="subTitle" idx="4294967295"/>
          </p:nvPr>
        </p:nvSpPr>
        <p:spPr>
          <a:xfrm>
            <a:off x="653050" y="5793600"/>
            <a:ext cx="2871300" cy="35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2000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Expertise</a:t>
            </a:r>
            <a:endParaRPr sz="2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4294967295"/>
          </p:nvPr>
        </p:nvSpPr>
        <p:spPr>
          <a:xfrm>
            <a:off x="4021200" y="6315154"/>
            <a:ext cx="2871300" cy="290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rgbClr val="FE414D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DEVELOPER: </a:t>
            </a:r>
            <a: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Creation of Web (React) and Mobile (Kotlin) applications for and with my clients.</a:t>
            </a:r>
            <a:endParaRPr sz="1000" dirty="0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FE414D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rgbClr val="FE414D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MANAGER: </a:t>
            </a:r>
            <a:r>
              <a:rPr lang="fr" sz="1000" dirty="0">
                <a:solidFill>
                  <a:srgbClr val="666666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I regularly follow up 4 people.</a:t>
            </a:r>
            <a:endParaRPr sz="1000" dirty="0">
              <a:solidFill>
                <a:srgbClr val="666666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FE414D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rgbClr val="FE414D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TECHNICAL RECRUITER: </a:t>
            </a:r>
            <a: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I correct recruitment exercises and conduct technical interviews for our Android candidates.</a:t>
            </a:r>
            <a:endParaRPr sz="1000" dirty="0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FE414D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 b="1" dirty="0">
                <a:solidFill>
                  <a:srgbClr val="FE414D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CONFERENCE ORGANIZER: </a:t>
            </a:r>
            <a: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I co-organize Talking.kt, our Kotlin conference.</a:t>
            </a:r>
            <a:endParaRPr sz="1000" dirty="0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SPEAKER: I regularly speak at meetups and conferences.</a:t>
            </a:r>
            <a:endParaRPr sz="1000" dirty="0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E414D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7" name="Google Shape;307;p20"/>
          <p:cNvSpPr txBox="1">
            <a:spLocks noGrp="1"/>
          </p:cNvSpPr>
          <p:nvPr>
            <p:ph type="subTitle" idx="4294967295"/>
          </p:nvPr>
        </p:nvSpPr>
        <p:spPr>
          <a:xfrm>
            <a:off x="4021200" y="5793600"/>
            <a:ext cx="2871300" cy="35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2000" dirty="0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Skills</a:t>
            </a:r>
            <a:endParaRPr sz="20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08" name="Google Shape;308;p20"/>
          <p:cNvCxnSpPr/>
          <p:nvPr/>
        </p:nvCxnSpPr>
        <p:spPr>
          <a:xfrm>
            <a:off x="0" y="5598408"/>
            <a:ext cx="758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20"/>
          <p:cNvCxnSpPr/>
          <p:nvPr/>
        </p:nvCxnSpPr>
        <p:spPr>
          <a:xfrm>
            <a:off x="0" y="2570687"/>
            <a:ext cx="7560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20"/>
          <p:cNvSpPr txBox="1"/>
          <p:nvPr/>
        </p:nvSpPr>
        <p:spPr>
          <a:xfrm>
            <a:off x="3457455" y="2300116"/>
            <a:ext cx="6300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 dirty="0">
                <a:latin typeface="Nunito Sans"/>
                <a:ea typeface="Nunito Sans"/>
                <a:cs typeface="Nunito Sans"/>
                <a:sym typeface="Nunito Sans"/>
              </a:rPr>
              <a:t>Java</a:t>
            </a:r>
            <a:endParaRPr sz="7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585314" y="2300115"/>
            <a:ext cx="816266" cy="14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 dirty="0">
                <a:latin typeface="Nunito Sans"/>
                <a:ea typeface="Nunito Sans"/>
                <a:cs typeface="Nunito Sans"/>
                <a:sym typeface="Nunito Sans"/>
              </a:rPr>
              <a:t>Spring boot</a:t>
            </a:r>
            <a:endParaRPr sz="7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2" name="Google Shape;312;p20"/>
          <p:cNvSpPr txBox="1"/>
          <p:nvPr/>
        </p:nvSpPr>
        <p:spPr>
          <a:xfrm>
            <a:off x="2055253" y="2304316"/>
            <a:ext cx="630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 dirty="0">
                <a:latin typeface="Nunito Sans"/>
                <a:ea typeface="Nunito Sans"/>
                <a:cs typeface="Nunito Sans"/>
                <a:sym typeface="Nunito Sans"/>
              </a:rPr>
              <a:t>Angular</a:t>
            </a:r>
            <a:endParaRPr sz="7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4859658" y="2267214"/>
            <a:ext cx="630000" cy="13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 dirty="0">
                <a:latin typeface="Nunito Sans"/>
                <a:ea typeface="Nunito Sans"/>
                <a:cs typeface="Nunito Sans"/>
                <a:sym typeface="Nunito Sans"/>
              </a:rPr>
              <a:t>CI / CD</a:t>
            </a:r>
            <a:endParaRPr sz="7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6" name="Google Shape;316;p20"/>
          <p:cNvSpPr txBox="1"/>
          <p:nvPr/>
        </p:nvSpPr>
        <p:spPr>
          <a:xfrm>
            <a:off x="6217449" y="2286750"/>
            <a:ext cx="67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Nunito Sans"/>
                <a:ea typeface="Nunito Sans"/>
                <a:cs typeface="Nunito Sans"/>
                <a:sym typeface="Nunito Sans"/>
              </a:rPr>
              <a:t>Kubernetes</a:t>
            </a:r>
            <a:endParaRPr sz="7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17" name="Google Shape;317;p20"/>
          <p:cNvCxnSpPr/>
          <p:nvPr/>
        </p:nvCxnSpPr>
        <p:spPr>
          <a:xfrm>
            <a:off x="0" y="1694387"/>
            <a:ext cx="7560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20"/>
          <p:cNvSpPr txBox="1">
            <a:spLocks noGrp="1"/>
          </p:cNvSpPr>
          <p:nvPr>
            <p:ph type="subTitle" idx="4294967295"/>
          </p:nvPr>
        </p:nvSpPr>
        <p:spPr>
          <a:xfrm>
            <a:off x="648000" y="1466625"/>
            <a:ext cx="2559300" cy="1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French, English</a:t>
            </a:r>
            <a:endParaRPr sz="12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9" name="Google Shape;319;p20"/>
          <p:cNvSpPr txBox="1">
            <a:spLocks noGrp="1"/>
          </p:cNvSpPr>
          <p:nvPr>
            <p:ph type="subTitle" idx="4294967295"/>
          </p:nvPr>
        </p:nvSpPr>
        <p:spPr>
          <a:xfrm>
            <a:off x="5078025" y="1466625"/>
            <a:ext cx="1818000" cy="1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200" dirty="0">
                <a:solidFill>
                  <a:srgbClr val="FE414D"/>
                </a:solidFill>
                <a:latin typeface="Nunito Sans ExtraBold"/>
                <a:ea typeface="Nunito Sans"/>
                <a:cs typeface="Nunito Sans"/>
                <a:sym typeface="Nunito Sans ExtraBold"/>
              </a:rPr>
              <a:t>13</a:t>
            </a:r>
            <a:r>
              <a:rPr lang="fr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years of experience</a:t>
            </a:r>
            <a:endParaRPr sz="12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0" name="Google Shape;320;p20"/>
          <p:cNvSpPr txBox="1">
            <a:spLocks noGrp="1"/>
          </p:cNvSpPr>
          <p:nvPr>
            <p:ph type="ctrTitle"/>
          </p:nvPr>
        </p:nvSpPr>
        <p:spPr>
          <a:xfrm>
            <a:off x="651600" y="375525"/>
            <a:ext cx="79200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Louis Bertin NDJOMO</a:t>
            </a:r>
            <a:endParaRPr dirty="0"/>
          </a:p>
        </p:txBody>
      </p:sp>
      <p:sp>
        <p:nvSpPr>
          <p:cNvPr id="321" name="Google Shape;321;p20"/>
          <p:cNvSpPr txBox="1">
            <a:spLocks noGrp="1"/>
          </p:cNvSpPr>
          <p:nvPr>
            <p:ph type="subTitle" idx="1"/>
          </p:nvPr>
        </p:nvSpPr>
        <p:spPr>
          <a:xfrm>
            <a:off x="653050" y="709219"/>
            <a:ext cx="4680000" cy="1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 Sans SemiBold"/>
                <a:ea typeface="Nunito Sans SemiBold"/>
                <a:cs typeface="Nunito Sans SemiBold"/>
                <a:sym typeface="Nunito Sans SemiBold"/>
              </a:rPr>
              <a:t>Mobile Lead Engineer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738" y="1835237"/>
            <a:ext cx="384225" cy="374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>
            <a:spLocks noGrp="1"/>
          </p:cNvSpPr>
          <p:nvPr>
            <p:ph type="subTitle" idx="4294967295"/>
          </p:nvPr>
        </p:nvSpPr>
        <p:spPr>
          <a:xfrm>
            <a:off x="2433850" y="2712124"/>
            <a:ext cx="4748100" cy="25980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Nunito Sans"/>
                <a:ea typeface="Nunito Sans"/>
                <a:cs typeface="Nunito Sans"/>
                <a:sym typeface="Nunito Sans"/>
              </a:rPr>
              <a:t>Graduated with a master's degree in computer science in 2006 and a Master 2, and with more than 13 years of professional experience acquired in different companies. I acquired several qualifications during my various missions. Whether from a technical point of view or from a team management point of view.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Nunito Sans"/>
                <a:ea typeface="Nunito Sans"/>
                <a:cs typeface="Nunito Sans"/>
                <a:sym typeface="Nunito Sans"/>
              </a:rPr>
              <a:t>I had the opportunity to participate in several ambitious development programs such as the design of a cross-platform management software package for more than a hundred users spread over several geographical sites. These applications are often related to web services, mobile applications, micro-services, I also have very good skills in this area where I am able to design and implement application architectures.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Nunito Sans"/>
                <a:ea typeface="Nunito Sans"/>
                <a:cs typeface="Nunito Sans"/>
                <a:sym typeface="Nunito Sans"/>
              </a:rPr>
              <a:t>I also have strong skills in project management and team management in agile methodology.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Nunito Sans"/>
                <a:ea typeface="Nunito Sans"/>
                <a:cs typeface="Nunito Sans"/>
                <a:sym typeface="Nunito Sans"/>
              </a:rPr>
              <a:t>During my previous missions, I have always shown rigor and adaptability. My taste for teamwork allowed me to solve many difficulties.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492C4E-6B8E-4FA0-86C1-16066AA2F94F}"/>
              </a:ext>
            </a:extLst>
          </p:cNvPr>
          <p:cNvSpPr/>
          <p:nvPr/>
        </p:nvSpPr>
        <p:spPr>
          <a:xfrm rot="3646997">
            <a:off x="-64275" y="3805411"/>
            <a:ext cx="2289264" cy="43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DCD8CF-A29F-4ED6-B425-9A6364936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304" y="1884705"/>
            <a:ext cx="397793" cy="39779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49A7724-D515-4A4D-8632-5C6874150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96" y="1808382"/>
            <a:ext cx="958120" cy="4928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CE8E7A8-BDAA-4C14-A9F4-811AFF01D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8953" y="1746881"/>
            <a:ext cx="492033" cy="49203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BA6613B-85B1-4645-AEE8-B81968E0D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9664" y="1873018"/>
            <a:ext cx="753748" cy="359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subTitle" idx="4294967295"/>
          </p:nvPr>
        </p:nvSpPr>
        <p:spPr>
          <a:xfrm>
            <a:off x="653050" y="1857600"/>
            <a:ext cx="4680000" cy="27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44000" lvl="0" indent="-14820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 b="1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2016 - </a:t>
            </a:r>
            <a:r>
              <a:rPr lang="fr" sz="1000" b="1" dirty="0">
                <a:solidFill>
                  <a:srgbClr val="FE414D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XEBIA</a:t>
            </a:r>
            <a:b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Android / Web developer. recruiter, manager and speaker</a:t>
            </a:r>
            <a:endParaRPr sz="1000" dirty="0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144000" lvl="0" indent="-148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 b="1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2015 - </a:t>
            </a:r>
            <a:r>
              <a:rPr lang="fr" sz="1000" b="1" dirty="0">
                <a:solidFill>
                  <a:srgbClr val="FE414D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TF1</a:t>
            </a:r>
            <a:b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Android developer / FullStack developer</a:t>
            </a:r>
            <a:endParaRPr sz="1000" dirty="0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144000" lvl="0" indent="-148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 b="1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2014 - </a:t>
            </a:r>
            <a:r>
              <a:rPr lang="fr" sz="1000" b="1" dirty="0">
                <a:solidFill>
                  <a:srgbClr val="FE414D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LE SPOT BOUYGUES</a:t>
            </a:r>
            <a:b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FullStack &amp; Android Developer</a:t>
            </a:r>
            <a:endParaRPr sz="1000" dirty="0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3" name="Google Shape;333;p21"/>
          <p:cNvSpPr txBox="1">
            <a:spLocks noGrp="1"/>
          </p:cNvSpPr>
          <p:nvPr>
            <p:ph type="subTitle" idx="4294967295"/>
          </p:nvPr>
        </p:nvSpPr>
        <p:spPr>
          <a:xfrm>
            <a:off x="653050" y="1335225"/>
            <a:ext cx="2871300" cy="35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2000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Professional background</a:t>
            </a:r>
            <a:endParaRPr sz="2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4" name="Google Shape;334;p21"/>
          <p:cNvSpPr txBox="1">
            <a:spLocks noGrp="1"/>
          </p:cNvSpPr>
          <p:nvPr>
            <p:ph type="subTitle" idx="4294967295"/>
          </p:nvPr>
        </p:nvSpPr>
        <p:spPr>
          <a:xfrm>
            <a:off x="4021200" y="1335225"/>
            <a:ext cx="2871300" cy="35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2000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Publications</a:t>
            </a:r>
            <a:endParaRPr sz="2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5" name="Google Shape;335;p21"/>
          <p:cNvSpPr txBox="1">
            <a:spLocks noGrp="1"/>
          </p:cNvSpPr>
          <p:nvPr>
            <p:ph type="subTitle" idx="4294967295"/>
          </p:nvPr>
        </p:nvSpPr>
        <p:spPr>
          <a:xfrm>
            <a:off x="653050" y="5390550"/>
            <a:ext cx="2871300" cy="437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44000" lvl="0" indent="-14820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 b="1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2020 </a:t>
            </a:r>
            <a:r>
              <a:rPr lang="fr" sz="100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Android 2020 Security Health Check</a:t>
            </a:r>
            <a:br>
              <a:rPr lang="fr" sz="100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fr" sz="1000" b="1" i="1">
                <a:solidFill>
                  <a:srgbClr val="079FFF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French Android User Group - FRAUG + TechAway + KED </a:t>
            </a:r>
            <a:r>
              <a:rPr lang="fr" sz="1000" i="1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(Remote)</a:t>
            </a:r>
            <a:endParaRPr sz="1000" i="1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144000" lvl="0" indent="-148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 b="1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2020 </a:t>
            </a:r>
            <a:r>
              <a:rPr lang="fr" sz="100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Google Summer of Code Feedback</a:t>
            </a:r>
            <a:br>
              <a:rPr lang="fr" sz="100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fr" sz="1000" b="1" i="1">
                <a:solidFill>
                  <a:srgbClr val="079FFF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Knowledge Exchange Day </a:t>
            </a:r>
            <a:r>
              <a:rPr lang="fr" sz="1000" i="1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(Paris, France)</a:t>
            </a:r>
            <a:endParaRPr sz="1000" i="1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144000" lvl="0" indent="-148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 b="1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2019 </a:t>
            </a:r>
            <a:r>
              <a:rPr lang="fr" sz="100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Securing Network Calls on Android, from 2009 to 2019</a:t>
            </a:r>
            <a:br>
              <a:rPr lang="fr" sz="100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fr" sz="1000" b="1" i="1">
                <a:solidFill>
                  <a:srgbClr val="079FFF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Android Makers + Xebicon 19 </a:t>
            </a:r>
            <a:r>
              <a:rPr lang="fr" sz="1000" i="1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(Paris, France)</a:t>
            </a:r>
            <a:endParaRPr sz="1000" i="1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144000" lvl="0" indent="-148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 b="1">
                <a:solidFill>
                  <a:srgbClr val="424661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2019 </a:t>
            </a:r>
            <a:r>
              <a:rPr lang="fr" sz="100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Android and software quality</a:t>
            </a:r>
            <a:br>
              <a:rPr lang="fr" sz="100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fr" sz="1000" b="1" i="1">
                <a:solidFill>
                  <a:srgbClr val="079FFF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Xebicon 19 </a:t>
            </a:r>
            <a:r>
              <a:rPr lang="fr" sz="1000" i="1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(Paris, France)</a:t>
            </a:r>
            <a:endParaRPr sz="1000" i="1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4294967295"/>
          </p:nvPr>
        </p:nvSpPr>
        <p:spPr>
          <a:xfrm>
            <a:off x="653050" y="4869000"/>
            <a:ext cx="2871300" cy="35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320"/>
              </a:spcBef>
              <a:spcAft>
                <a:spcPts val="1000"/>
              </a:spcAft>
              <a:buNone/>
            </a:pPr>
            <a:r>
              <a:rPr lang="fr" sz="2000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Events</a:t>
            </a:r>
            <a:endParaRPr sz="2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4294967295"/>
          </p:nvPr>
        </p:nvSpPr>
        <p:spPr>
          <a:xfrm>
            <a:off x="4021200" y="1856775"/>
            <a:ext cx="2871300" cy="72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44000" lvl="0" indent="-148200" algn="l" rtl="0">
              <a:spcBef>
                <a:spcPts val="32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 b="1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2014 - </a:t>
            </a:r>
            <a:r>
              <a:rPr lang="fr" sz="1000" b="1" dirty="0">
                <a:solidFill>
                  <a:srgbClr val="079FFF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Programmez!</a:t>
            </a:r>
            <a:br>
              <a:rPr lang="fr" sz="1000" b="1" dirty="0">
                <a:solidFill>
                  <a:srgbClr val="079FFF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fr" sz="1000" dirty="0">
                <a:solidFill>
                  <a:srgbClr val="424661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No. 172: Introduction to Google Glass development </a:t>
            </a:r>
            <a:endParaRPr sz="1000" b="1" dirty="0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144000" lvl="0" indent="-148200" algn="l" rtl="0">
              <a:spcBef>
                <a:spcPts val="100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 b="1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2014 - </a:t>
            </a:r>
            <a:r>
              <a:rPr lang="fr" sz="1000" b="1" dirty="0">
                <a:solidFill>
                  <a:srgbClr val="079FFF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Programmez!</a:t>
            </a:r>
            <a:br>
              <a:rPr lang="fr" sz="1000" dirty="0">
                <a:solidFill>
                  <a:srgbClr val="424661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N° 171 : Return on our participation to the APIdays hackathon</a:t>
            </a:r>
            <a:endParaRPr sz="1000" dirty="0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144000" lvl="0" indent="-148200" algn="l" rtl="0">
              <a:spcBef>
                <a:spcPts val="1000"/>
              </a:spcBef>
              <a:spcAft>
                <a:spcPts val="100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 b="1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2013 - </a:t>
            </a:r>
            <a:r>
              <a:rPr lang="fr" sz="1000" b="1" dirty="0">
                <a:solidFill>
                  <a:srgbClr val="079FFF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Programmez!</a:t>
            </a:r>
            <a:br>
              <a:rPr lang="fr" sz="1000" dirty="0">
                <a:solidFill>
                  <a:srgbClr val="424661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fr" sz="1000" dirty="0">
                <a:solidFill>
                  <a:srgbClr val="42466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N° 169 : Introduction to Android development</a:t>
            </a:r>
            <a:endParaRPr sz="1000" b="1" dirty="0">
              <a:solidFill>
                <a:srgbClr val="42466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>
            <a:spLocks noGrp="1"/>
          </p:cNvSpPr>
          <p:nvPr>
            <p:ph type="subTitle" idx="4294967295"/>
          </p:nvPr>
        </p:nvSpPr>
        <p:spPr>
          <a:xfrm>
            <a:off x="653050" y="2787300"/>
            <a:ext cx="5185800" cy="23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600">
                <a:solidFill>
                  <a:srgbClr val="FE414D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McDonald’s</a:t>
            </a:r>
            <a:endParaRPr sz="1600">
              <a:solidFill>
                <a:srgbClr val="FE414D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3" name="Google Shape;343;p22"/>
          <p:cNvSpPr txBox="1">
            <a:spLocks noGrp="1"/>
          </p:cNvSpPr>
          <p:nvPr>
            <p:ph type="subTitle" idx="4294967295"/>
          </p:nvPr>
        </p:nvSpPr>
        <p:spPr>
          <a:xfrm>
            <a:off x="653050" y="1440000"/>
            <a:ext cx="6239400" cy="35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Details of the latest missions</a:t>
            </a:r>
            <a:endParaRPr sz="2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4" name="Google Shape;344;p22"/>
          <p:cNvSpPr txBox="1">
            <a:spLocks noGrp="1"/>
          </p:cNvSpPr>
          <p:nvPr>
            <p:ph type="subTitle" idx="4294967295"/>
          </p:nvPr>
        </p:nvSpPr>
        <p:spPr>
          <a:xfrm>
            <a:off x="5502350" y="2834925"/>
            <a:ext cx="1399500" cy="21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000" b="1">
                <a:solidFill>
                  <a:srgbClr val="079FFF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1 year and 5 months</a:t>
            </a:r>
            <a:endParaRPr sz="1000" b="1">
              <a:solidFill>
                <a:srgbClr val="079FFF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5" name="Google Shape;345;p22"/>
          <p:cNvSpPr txBox="1">
            <a:spLocks noGrp="1"/>
          </p:cNvSpPr>
          <p:nvPr>
            <p:ph type="subTitle" idx="4294967295"/>
          </p:nvPr>
        </p:nvSpPr>
        <p:spPr>
          <a:xfrm>
            <a:off x="653050" y="3026400"/>
            <a:ext cx="5195400" cy="23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200" b="1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Techlead Android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4294967295"/>
          </p:nvPr>
        </p:nvSpPr>
        <p:spPr>
          <a:xfrm>
            <a:off x="653075" y="3525450"/>
            <a:ext cx="6239400" cy="10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McDonald's France is the French subsidiary of the international fast food chain McDonald's</a:t>
            </a:r>
            <a:endParaRPr sz="1000" b="1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The application has been rewritten from scratch in order to offer a more fluid user experience and to make strong technological choices for maintenance and scalability.</a:t>
            </a: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000" b="1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7" name="Google Shape;347;p22"/>
          <p:cNvSpPr txBox="1">
            <a:spLocks noGrp="1"/>
          </p:cNvSpPr>
          <p:nvPr>
            <p:ph type="subTitle" idx="4294967295"/>
          </p:nvPr>
        </p:nvSpPr>
        <p:spPr>
          <a:xfrm>
            <a:off x="653075" y="4609950"/>
            <a:ext cx="2880000" cy="159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44000" lvl="0" indent="-148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 b="1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Architecture</a:t>
            </a:r>
            <a:endParaRPr sz="1000" b="1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8000" lvl="1" indent="-135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000"/>
              <a:buFont typeface="Nunito Sans"/>
              <a:buChar char="○"/>
            </a:pPr>
            <a:r>
              <a:rPr lang="fr" sz="1000" b="1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MVI</a:t>
            </a:r>
            <a:endParaRPr sz="1000" b="1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8000" lvl="1" indent="-135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000"/>
              <a:buFont typeface="Nunito Sans"/>
              <a:buChar char="○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Kotlin Coroutines and Flow</a:t>
            </a: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8000" lvl="1" indent="-135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000"/>
              <a:buFont typeface="Nunito Sans"/>
              <a:buChar char="○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Modularity</a:t>
            </a:r>
            <a:endParaRPr sz="1000" i="1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144000" lvl="0" indent="-148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Quality metrics</a:t>
            </a: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8000" lvl="1" indent="-135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000"/>
              <a:buFont typeface="Nunito Sans"/>
              <a:buChar char="○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Code coverage</a:t>
            </a: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8000" lvl="1" indent="-135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000"/>
              <a:buFont typeface="Nunito Sans"/>
              <a:buChar char="○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SonarQube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8" name="Google Shape;348;p22"/>
          <p:cNvSpPr txBox="1">
            <a:spLocks noGrp="1"/>
          </p:cNvSpPr>
          <p:nvPr>
            <p:ph type="subTitle" idx="4294967295"/>
          </p:nvPr>
        </p:nvSpPr>
        <p:spPr>
          <a:xfrm>
            <a:off x="4012450" y="4609950"/>
            <a:ext cx="2880000" cy="159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44000" lvl="0" indent="-148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Continuous integration</a:t>
            </a: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8000" lvl="1" indent="-135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000"/>
              <a:buFont typeface="Nunito Sans"/>
              <a:buChar char="○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Bitrise</a:t>
            </a: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8000" lvl="1" indent="-135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000"/>
              <a:buFont typeface="Nunito Sans"/>
              <a:buChar char="○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Firebase App Distribution</a:t>
            </a: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144000" lvl="0" indent="-148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Agile Methodology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9" name="Google Shape;349;p22"/>
          <p:cNvSpPr txBox="1">
            <a:spLocks noGrp="1"/>
          </p:cNvSpPr>
          <p:nvPr>
            <p:ph type="subTitle" idx="4294967295"/>
          </p:nvPr>
        </p:nvSpPr>
        <p:spPr>
          <a:xfrm>
            <a:off x="653050" y="7148400"/>
            <a:ext cx="5185800" cy="23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600">
                <a:solidFill>
                  <a:srgbClr val="FE414D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Happn</a:t>
            </a:r>
            <a:endParaRPr sz="1600">
              <a:solidFill>
                <a:srgbClr val="FE414D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0" name="Google Shape;350;p22"/>
          <p:cNvSpPr txBox="1">
            <a:spLocks noGrp="1"/>
          </p:cNvSpPr>
          <p:nvPr>
            <p:ph type="subTitle" idx="4294967295"/>
          </p:nvPr>
        </p:nvSpPr>
        <p:spPr>
          <a:xfrm>
            <a:off x="5848375" y="6815025"/>
            <a:ext cx="1053600" cy="21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000" b="1">
                <a:solidFill>
                  <a:srgbClr val="079FFF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3 months</a:t>
            </a:r>
            <a:endParaRPr sz="1000" b="1">
              <a:solidFill>
                <a:srgbClr val="079FFF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4294967295"/>
          </p:nvPr>
        </p:nvSpPr>
        <p:spPr>
          <a:xfrm>
            <a:off x="653050" y="7006500"/>
            <a:ext cx="5195400" cy="23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200" b="1" dirty="0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React and Typescript Developer</a:t>
            </a:r>
            <a:endParaRPr sz="1200" b="1" dirty="0"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4294967295"/>
          </p:nvPr>
        </p:nvSpPr>
        <p:spPr>
          <a:xfrm>
            <a:off x="653075" y="7505550"/>
            <a:ext cx="62394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Happn is a dating application based on the principle "Find who you meet".</a:t>
            </a: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Creation of the architecture and development of the web version of Happn in React and Typescript for computers, tablets and mobiles.</a:t>
            </a: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53" name="Google Shape;353;p22"/>
          <p:cNvCxnSpPr/>
          <p:nvPr/>
        </p:nvCxnSpPr>
        <p:spPr>
          <a:xfrm>
            <a:off x="648750" y="6351050"/>
            <a:ext cx="6367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4" name="Google Shape;3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75" y="2094900"/>
            <a:ext cx="720007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00" y="6472992"/>
            <a:ext cx="1053550" cy="46253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2"/>
          <p:cNvSpPr txBox="1">
            <a:spLocks noGrp="1"/>
          </p:cNvSpPr>
          <p:nvPr>
            <p:ph type="subTitle" idx="4294967295"/>
          </p:nvPr>
        </p:nvSpPr>
        <p:spPr>
          <a:xfrm>
            <a:off x="660300" y="8385400"/>
            <a:ext cx="2880000" cy="159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44000" lvl="0" indent="-148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 b="1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Architecture</a:t>
            </a:r>
            <a:endParaRPr sz="1000" b="1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8000" lvl="1" indent="-135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000"/>
              <a:buFont typeface="Nunito Sans"/>
              <a:buChar char="○"/>
            </a:pPr>
            <a:r>
              <a:rPr lang="fr" sz="1000" b="1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React / Redux</a:t>
            </a:r>
            <a:endParaRPr sz="1000" b="1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8000" lvl="1" indent="-135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000"/>
              <a:buFont typeface="Nunito Sans"/>
              <a:buChar char="○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Typescript</a:t>
            </a: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80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144000" lvl="0" indent="-148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Quality metrics</a:t>
            </a: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8000" lvl="1" indent="-135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000"/>
              <a:buFont typeface="Nunito Sans"/>
              <a:buChar char="○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Code coverage</a:t>
            </a: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8000" lvl="1" indent="-135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000"/>
              <a:buFont typeface="Nunito Sans"/>
              <a:buChar char="○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SonarQube</a:t>
            </a: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8000" lvl="1" indent="-135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000"/>
              <a:buFont typeface="Nunito Sans"/>
              <a:buChar char="○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ESLint</a:t>
            </a: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7" name="Google Shape;357;p22"/>
          <p:cNvSpPr txBox="1">
            <a:spLocks noGrp="1"/>
          </p:cNvSpPr>
          <p:nvPr>
            <p:ph type="subTitle" idx="4294967295"/>
          </p:nvPr>
        </p:nvSpPr>
        <p:spPr>
          <a:xfrm>
            <a:off x="4019675" y="8385400"/>
            <a:ext cx="2880000" cy="159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44000" lvl="0" indent="-148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Continuous integration</a:t>
            </a: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8000" lvl="1" indent="-135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000"/>
              <a:buFont typeface="Nunito Sans"/>
              <a:buChar char="○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Google Cloud Build</a:t>
            </a: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8000" lvl="1" indent="-135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000"/>
              <a:buFont typeface="Nunito Sans"/>
              <a:buChar char="○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Firebase App Distribution</a:t>
            </a: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2466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144000" lvl="0" indent="-148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414D"/>
              </a:buClr>
              <a:buSzPts val="1200"/>
              <a:buFont typeface="Nunito Sans"/>
              <a:buChar char="●"/>
            </a:pPr>
            <a:r>
              <a:rPr lang="fr" sz="1000">
                <a:solidFill>
                  <a:srgbClr val="424661"/>
                </a:solidFill>
                <a:latin typeface="Nunito Sans"/>
                <a:ea typeface="Nunito Sans"/>
                <a:cs typeface="Nunito Sans"/>
                <a:sym typeface="Nunito Sans"/>
              </a:rPr>
              <a:t>Agile Methodology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618</Words>
  <Application>Microsoft Office PowerPoint</Application>
  <PresentationFormat>Personnalisé</PresentationFormat>
  <Paragraphs>81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Nunito Sans SemiBold</vt:lpstr>
      <vt:lpstr>Nunito Sans</vt:lpstr>
      <vt:lpstr>Nunito Sans ExtraBold</vt:lpstr>
      <vt:lpstr>Nunito</vt:lpstr>
      <vt:lpstr>Arial</vt:lpstr>
      <vt:lpstr>Simple Light</vt:lpstr>
      <vt:lpstr>Louis Bertin NDJOMO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 XXX</dc:title>
  <dc:creator>Lorea SUAREZ DE PUGA</dc:creator>
  <cp:lastModifiedBy>Louis Bertin Ndjomo</cp:lastModifiedBy>
  <cp:revision>2</cp:revision>
  <dcterms:modified xsi:type="dcterms:W3CDTF">2022-03-28T20:54:58Z</dcterms:modified>
</cp:coreProperties>
</file>