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344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F870-D05F-FA41-B738-53C40C252134}" type="datetimeFigureOut">
              <a:rPr lang="en-US" smtClean="0"/>
              <a:t>2/25/13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171BD-1166-164D-A0E0-33AC685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71BD-1166-164D-A0E0-33AC68532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71BD-1166-164D-A0E0-33AC68532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71BD-1166-164D-A0E0-33AC68532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71BD-1166-164D-A0E0-33AC68532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171BD-1166-164D-A0E0-33AC68532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3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7100-E76D-654E-A898-5E76567F76A2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BE26-A0B0-0F43-A930-4C20342C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20 </a:t>
            </a:r>
            <a:br>
              <a:rPr lang="en-US" dirty="0" smtClean="0"/>
            </a:br>
            <a:r>
              <a:rPr lang="en-US" dirty="0" smtClean="0"/>
              <a:t>Oral Progress Report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Chris Allen</a:t>
            </a:r>
          </a:p>
          <a:p>
            <a:r>
              <a:rPr lang="en-US" dirty="0" smtClean="0"/>
              <a:t>Jean de Klerk</a:t>
            </a:r>
          </a:p>
          <a:p>
            <a:r>
              <a:rPr lang="en-US" dirty="0" smtClean="0"/>
              <a:t>Natalie </a:t>
            </a:r>
            <a:r>
              <a:rPr lang="en-US" dirty="0" err="1" smtClean="0"/>
              <a:t>Kerby</a:t>
            </a:r>
            <a:endParaRPr lang="en-US" dirty="0" smtClean="0"/>
          </a:p>
          <a:p>
            <a:r>
              <a:rPr lang="en-US" dirty="0" smtClean="0"/>
              <a:t>Corey Melton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5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u="sng" dirty="0" smtClean="0"/>
              <a:t>specific</a:t>
            </a:r>
            <a:r>
              <a:rPr lang="en-US" dirty="0" smtClean="0"/>
              <a:t> areas of research interest</a:t>
            </a:r>
          </a:p>
          <a:p>
            <a:r>
              <a:rPr lang="en-US" dirty="0" smtClean="0"/>
              <a:t>Create a plan of investigation</a:t>
            </a:r>
          </a:p>
          <a:p>
            <a:r>
              <a:rPr lang="en-US" dirty="0" smtClean="0"/>
              <a:t>Begin setup of testing software – </a:t>
            </a:r>
            <a:r>
              <a:rPr lang="en-US" dirty="0" err="1" smtClean="0"/>
              <a:t>iftop</a:t>
            </a:r>
            <a:r>
              <a:rPr lang="en-US" dirty="0" smtClean="0"/>
              <a:t>, </a:t>
            </a:r>
            <a:r>
              <a:rPr lang="en-US" dirty="0" err="1" smtClean="0"/>
              <a:t>wireshark</a:t>
            </a:r>
            <a:r>
              <a:rPr lang="en-US" dirty="0" smtClean="0"/>
              <a:t>, VLC plugins, WANEM, packet generator</a:t>
            </a:r>
          </a:p>
          <a:p>
            <a:r>
              <a:rPr lang="en-US" dirty="0" smtClean="0"/>
              <a:t>Begin testing</a:t>
            </a:r>
          </a:p>
          <a:p>
            <a:r>
              <a:rPr lang="en-US" dirty="0" smtClean="0"/>
              <a:t>Continue and finalize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2815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5184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Sponsor: </a:t>
            </a:r>
            <a:r>
              <a:rPr lang="en-US" dirty="0" err="1" smtClean="0"/>
              <a:t>Extron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Project: Research Adaptive Streaming over HTTP</a:t>
            </a:r>
          </a:p>
          <a:p>
            <a:pPr marL="0" indent="0">
              <a:buNone/>
            </a:pPr>
            <a:r>
              <a:rPr lang="en-US" dirty="0" smtClean="0"/>
              <a:t>Phase 1: Test Bed Setup</a:t>
            </a:r>
          </a:p>
          <a:p>
            <a:pPr marL="0" indent="0">
              <a:buNone/>
            </a:pPr>
            <a:r>
              <a:rPr lang="en-US" dirty="0" smtClean="0"/>
              <a:t>Phase 2: Encoding and Decoding Setup</a:t>
            </a:r>
          </a:p>
          <a:p>
            <a:pPr marL="0" indent="0">
              <a:buNone/>
            </a:pPr>
            <a:r>
              <a:rPr lang="en-US" dirty="0" smtClean="0"/>
              <a:t>Phase 3: Research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85"/>
            <a:ext cx="9143999" cy="55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setup</a:t>
            </a:r>
          </a:p>
          <a:p>
            <a:pPr lvl="1"/>
            <a:r>
              <a:rPr lang="en-US" dirty="0" smtClean="0"/>
              <a:t>Chose to ignore encoding</a:t>
            </a:r>
          </a:p>
          <a:p>
            <a:pPr lvl="1"/>
            <a:r>
              <a:rPr lang="en-US" dirty="0" smtClean="0"/>
              <a:t>Created scripts for mass download</a:t>
            </a:r>
          </a:p>
          <a:p>
            <a:r>
              <a:rPr lang="en-US" dirty="0" smtClean="0"/>
              <a:t>Tested various decoders, chose VLC</a:t>
            </a:r>
          </a:p>
          <a:p>
            <a:r>
              <a:rPr lang="en-US" dirty="0" smtClean="0"/>
              <a:t>Implemented WANEM to emulate network</a:t>
            </a:r>
          </a:p>
          <a:p>
            <a:r>
              <a:rPr lang="en-US" dirty="0" smtClean="0"/>
              <a:t>Could NOT get streaming to work – only up to 500kbits/sec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97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Approached problem from different angles:</a:t>
            </a:r>
          </a:p>
          <a:p>
            <a:pPr lvl="1"/>
            <a:r>
              <a:rPr lang="en-US" dirty="0" smtClean="0"/>
              <a:t>Different segment sizes</a:t>
            </a:r>
          </a:p>
          <a:p>
            <a:pPr lvl="1"/>
            <a:r>
              <a:rPr lang="en-US" dirty="0" smtClean="0"/>
              <a:t>Altering the MPD</a:t>
            </a:r>
          </a:p>
          <a:p>
            <a:pPr lvl="1"/>
            <a:r>
              <a:rPr lang="en-US" dirty="0" smtClean="0"/>
              <a:t>Messing with our bandwidth</a:t>
            </a:r>
          </a:p>
          <a:p>
            <a:pPr lvl="1"/>
            <a:r>
              <a:rPr lang="en-US" dirty="0" smtClean="0"/>
              <a:t>Trying different videos</a:t>
            </a:r>
          </a:p>
          <a:p>
            <a:pPr lvl="1"/>
            <a:r>
              <a:rPr lang="en-US" dirty="0" smtClean="0"/>
              <a:t>Emailing ITEC directly</a:t>
            </a:r>
          </a:p>
          <a:p>
            <a:pPr lvl="1"/>
            <a:r>
              <a:rPr lang="en-US" dirty="0" smtClean="0"/>
              <a:t>Talking with sponsor</a:t>
            </a:r>
          </a:p>
          <a:p>
            <a:pPr lvl="1"/>
            <a:r>
              <a:rPr lang="en-US" dirty="0" smtClean="0"/>
              <a:t>Finally, noticed something odd..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max-resolution setting in VLC</a:t>
            </a:r>
          </a:p>
          <a:p>
            <a:r>
              <a:rPr lang="en-US" dirty="0" smtClean="0"/>
              <a:t>Fixed, changed buffer size to 10s from 30s</a:t>
            </a:r>
          </a:p>
          <a:p>
            <a:r>
              <a:rPr lang="en-US" dirty="0" smtClean="0"/>
              <a:t>Full streaming capability, from 240p-1080p (50kbits/sec – 8000kbits/sec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see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7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4" name="BigBuckBunnySegment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425" y="1600200"/>
            <a:ext cx="6915150" cy="4525963"/>
          </a:xfrm>
        </p:spPr>
      </p:pic>
    </p:spTree>
    <p:extLst>
      <p:ext uri="{BB962C8B-B14F-4D97-AF65-F5344CB8AC3E}">
        <p14:creationId xmlns:p14="http://schemas.microsoft.com/office/powerpoint/2010/main" val="200371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Faulty encoder</a:t>
            </a:r>
          </a:p>
          <a:p>
            <a:pPr lvl="1"/>
            <a:r>
              <a:rPr lang="en-US" dirty="0" smtClean="0"/>
              <a:t>Hard choice to make: fix encoder or use pre-defined test cases and focus on decoder</a:t>
            </a:r>
          </a:p>
          <a:p>
            <a:r>
              <a:rPr lang="en-US" dirty="0" smtClean="0"/>
              <a:t>Decoder setup</a:t>
            </a:r>
          </a:p>
          <a:p>
            <a:pPr lvl="1"/>
            <a:r>
              <a:rPr lang="en-US" dirty="0" smtClean="0"/>
              <a:t>Many tiny configurations to make decoder work</a:t>
            </a:r>
          </a:p>
          <a:p>
            <a:pPr lvl="1"/>
            <a:r>
              <a:rPr lang="en-US" dirty="0" smtClean="0"/>
              <a:t>Had to choose between Open-Source decoders (VLC) and Closed-Source decoders (Amazon, Apple, Microsoft). Chose Open-Source</a:t>
            </a:r>
          </a:p>
          <a:p>
            <a:r>
              <a:rPr lang="en-US" dirty="0" smtClean="0"/>
              <a:t>Network Emulator setup</a:t>
            </a:r>
          </a:p>
          <a:p>
            <a:pPr lvl="1"/>
            <a:r>
              <a:rPr lang="en-US" dirty="0" smtClean="0"/>
              <a:t>Chose WANEM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261</Words>
  <Application>Microsoft Macintosh PowerPoint</Application>
  <PresentationFormat>On-screen Show (4:3)</PresentationFormat>
  <Paragraphs>58</Paragraphs>
  <Slides>11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Team 20  Oral Progress Report 2</vt:lpstr>
      <vt:lpstr>Preview</vt:lpstr>
      <vt:lpstr>Recap</vt:lpstr>
      <vt:lpstr>PowerPoint Presentation</vt:lpstr>
      <vt:lpstr>Progress</vt:lpstr>
      <vt:lpstr>Progress</vt:lpstr>
      <vt:lpstr>EUREKA</vt:lpstr>
      <vt:lpstr>VIDEO</vt:lpstr>
      <vt:lpstr>Challenges</vt:lpstr>
      <vt:lpstr>Future Steps</vt:lpstr>
      <vt:lpstr>Thanks</vt:lpstr>
    </vt:vector>
  </TitlesOfParts>
  <Company>North Carolina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20  Oral Progress Report 2</dc:title>
  <dc:creator>Jean de Klerk</dc:creator>
  <cp:lastModifiedBy>Jean de Klerk</cp:lastModifiedBy>
  <cp:revision>96</cp:revision>
  <dcterms:created xsi:type="dcterms:W3CDTF">2013-02-21T01:15:41Z</dcterms:created>
  <dcterms:modified xsi:type="dcterms:W3CDTF">2013-02-25T13:55:20Z</dcterms:modified>
</cp:coreProperties>
</file>