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48" r:id="rId1"/>
  </p:sldMasterIdLst>
  <p:sldIdLst>
    <p:sldId id="256" r:id="rId2"/>
    <p:sldId id="258" r:id="rId3"/>
    <p:sldId id="257" r:id="rId4"/>
    <p:sldId id="261" r:id="rId5"/>
    <p:sldId id="293" r:id="rId6"/>
    <p:sldId id="284" r:id="rId7"/>
    <p:sldId id="285" r:id="rId8"/>
    <p:sldId id="273" r:id="rId9"/>
    <p:sldId id="275" r:id="rId10"/>
    <p:sldId id="287" r:id="rId11"/>
    <p:sldId id="288" r:id="rId12"/>
    <p:sldId id="289" r:id="rId13"/>
    <p:sldId id="290" r:id="rId14"/>
    <p:sldId id="291" r:id="rId15"/>
    <p:sldId id="292" r:id="rId16"/>
    <p:sldId id="263" r:id="rId17"/>
    <p:sldId id="271" r:id="rId18"/>
    <p:sldId id="270" r:id="rId19"/>
    <p:sldId id="272" r:id="rId20"/>
    <p:sldId id="259" r:id="rId21"/>
    <p:sldId id="264" r:id="rId22"/>
    <p:sldId id="276" r:id="rId23"/>
    <p:sldId id="286" r:id="rId24"/>
    <p:sldId id="277" r:id="rId25"/>
    <p:sldId id="278" r:id="rId26"/>
    <p:sldId id="265" r:id="rId27"/>
    <p:sldId id="266" r:id="rId28"/>
    <p:sldId id="279" r:id="rId29"/>
    <p:sldId id="260" r:id="rId30"/>
    <p:sldId id="267" r:id="rId31"/>
    <p:sldId id="283" r:id="rId32"/>
    <p:sldId id="269" r:id="rId33"/>
    <p:sldId id="282" r:id="rId34"/>
    <p:sldId id="268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>
        <p:scale>
          <a:sx n="122" d="100"/>
          <a:sy n="122" d="100"/>
        </p:scale>
        <p:origin x="-30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90BA4C0-545E-BB42-AEA7-E9A386217BE4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A4C0-545E-BB42-AEA7-E9A386217BE4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51D-3F16-0C41-97A8-0DC38B2A9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90BA4C0-545E-BB42-AEA7-E9A386217BE4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9F0151D-3F16-0C41-97A8-0DC38B2A9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A4C0-545E-BB42-AEA7-E9A386217BE4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F0151D-3F16-0C41-97A8-0DC38B2A92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A4C0-545E-BB42-AEA7-E9A386217BE4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9F0151D-3F16-0C41-97A8-0DC38B2A92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0BA4C0-545E-BB42-AEA7-E9A386217BE4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9F0151D-3F16-0C41-97A8-0DC38B2A92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0BA4C0-545E-BB42-AEA7-E9A386217BE4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9F0151D-3F16-0C41-97A8-0DC38B2A92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A4C0-545E-BB42-AEA7-E9A386217BE4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F0151D-3F16-0C41-97A8-0DC38B2A9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A4C0-545E-BB42-AEA7-E9A386217BE4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F0151D-3F16-0C41-97A8-0DC38B2A9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A4C0-545E-BB42-AEA7-E9A386217BE4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F0151D-3F16-0C41-97A8-0DC38B2A92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90BA4C0-545E-BB42-AEA7-E9A386217BE4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9F0151D-3F16-0C41-97A8-0DC38B2A92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90BA4C0-545E-BB42-AEA7-E9A386217BE4}" type="datetimeFigureOut">
              <a:rPr lang="en-US" smtClean="0"/>
              <a:pPr/>
              <a:t>3/24/13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F0151D-3F16-0C41-97A8-0DC38B2A92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458200" cy="1470025"/>
          </a:xfrm>
        </p:spPr>
        <p:txBody>
          <a:bodyPr/>
          <a:lstStyle/>
          <a:p>
            <a:r>
              <a:rPr lang="en-US" dirty="0" smtClean="0"/>
              <a:t>Team 20: Extron OPR3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79825"/>
            <a:ext cx="4953000" cy="900662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Chris Allen</a:t>
            </a:r>
          </a:p>
          <a:p>
            <a:r>
              <a:rPr lang="en-US" dirty="0" smtClean="0"/>
              <a:t>Jean de Klerk</a:t>
            </a:r>
          </a:p>
          <a:p>
            <a:r>
              <a:rPr lang="en-US" dirty="0" smtClean="0"/>
              <a:t>Natalie Kerby</a:t>
            </a:r>
          </a:p>
          <a:p>
            <a:r>
              <a:rPr lang="en-US" dirty="0" smtClean="0"/>
              <a:t>Corey Melton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Testbed Setup</a:t>
            </a:r>
            <a:endParaRPr lang="en-US" dirty="0"/>
          </a:p>
        </p:txBody>
      </p:sp>
      <p:pic>
        <p:nvPicPr>
          <p:cNvPr id="4" name="Content Placeholder 3" descr="Model Sketch_Interne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7746" r="-7746"/>
          <a:stretch>
            <a:fillRect/>
          </a:stretch>
        </p:blipFill>
        <p:spPr>
          <a:xfrm>
            <a:off x="56827" y="1676400"/>
            <a:ext cx="8706173" cy="480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Testbed Setup</a:t>
            </a:r>
            <a:endParaRPr lang="en-US" dirty="0"/>
          </a:p>
        </p:txBody>
      </p:sp>
      <p:pic>
        <p:nvPicPr>
          <p:cNvPr id="4" name="Content Placeholder 3" descr="Model Sketch_Serve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8749" r="-8749"/>
          <a:stretch>
            <a:fillRect/>
          </a:stretch>
        </p:blipFill>
        <p:spPr>
          <a:xfrm>
            <a:off x="301752" y="1701069"/>
            <a:ext cx="8385048" cy="4623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Testbed Setup</a:t>
            </a:r>
            <a:endParaRPr lang="en-US" dirty="0"/>
          </a:p>
        </p:txBody>
      </p:sp>
      <p:pic>
        <p:nvPicPr>
          <p:cNvPr id="4" name="Content Placeholder 3" descr="Model Sketch_E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9376" r="-9376"/>
          <a:stretch>
            <a:fillRect/>
          </a:stretch>
        </p:blipFill>
        <p:spPr>
          <a:xfrm>
            <a:off x="381000" y="1752600"/>
            <a:ext cx="8429786" cy="464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Testbed Setup</a:t>
            </a:r>
            <a:endParaRPr lang="en-US" dirty="0"/>
          </a:p>
        </p:txBody>
      </p:sp>
      <p:pic>
        <p:nvPicPr>
          <p:cNvPr id="4" name="Content Placeholder 3" descr="Model Sketch_Generato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8338" r="-833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Testbed Setup</a:t>
            </a:r>
            <a:endParaRPr lang="en-US" dirty="0"/>
          </a:p>
        </p:txBody>
      </p:sp>
      <p:pic>
        <p:nvPicPr>
          <p:cNvPr id="4" name="Content Placeholder 3" descr="Model Sketch_Clien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9376" r="-9376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Testbed Setup</a:t>
            </a:r>
            <a:endParaRPr lang="en-US" dirty="0"/>
          </a:p>
        </p:txBody>
      </p:sp>
      <p:pic>
        <p:nvPicPr>
          <p:cNvPr id="4" name="Content Placeholder 3" descr="Model Sketch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561" r="-472"/>
          <a:stretch>
            <a:fillRect/>
          </a:stretch>
        </p:blipFill>
        <p:spPr>
          <a:xfrm>
            <a:off x="1066800" y="1676400"/>
            <a:ext cx="7286787" cy="472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dirty="0" smtClean="0"/>
              <a:t> Phases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</a:t>
            </a:r>
            <a:r>
              <a:rPr lang="en-US" dirty="0" smtClean="0"/>
              <a:t> Phase</a:t>
            </a:r>
          </a:p>
          <a:p>
            <a:pPr lvl="1"/>
            <a:r>
              <a:rPr lang="en-US" dirty="0" smtClean="0"/>
              <a:t>Phase </a:t>
            </a:r>
            <a:r>
              <a:rPr lang="en-US" dirty="0" smtClean="0"/>
              <a:t>1: Complete</a:t>
            </a:r>
          </a:p>
          <a:p>
            <a:pPr lvl="2"/>
            <a:r>
              <a:rPr lang="en-US" dirty="0" smtClean="0"/>
              <a:t>January – Feb</a:t>
            </a:r>
            <a:endParaRPr lang="en-US" dirty="0" smtClean="0"/>
          </a:p>
          <a:p>
            <a:pPr lvl="1"/>
            <a:r>
              <a:rPr lang="en-US" dirty="0" smtClean="0"/>
              <a:t>Phase </a:t>
            </a:r>
            <a:r>
              <a:rPr lang="en-US" dirty="0" smtClean="0"/>
              <a:t>2: Complete</a:t>
            </a:r>
          </a:p>
          <a:p>
            <a:pPr lvl="2"/>
            <a:r>
              <a:rPr lang="en-US" dirty="0" smtClean="0"/>
              <a:t>Feb – March</a:t>
            </a:r>
            <a:endParaRPr lang="en-US" dirty="0" smtClean="0"/>
          </a:p>
          <a:p>
            <a:pPr lvl="1"/>
            <a:r>
              <a:rPr lang="en-US" dirty="0" smtClean="0"/>
              <a:t>Phase </a:t>
            </a:r>
            <a:r>
              <a:rPr lang="en-US" dirty="0" smtClean="0"/>
              <a:t>3: In Progress</a:t>
            </a:r>
          </a:p>
          <a:p>
            <a:pPr lvl="2"/>
            <a:r>
              <a:rPr lang="en-US" dirty="0" smtClean="0"/>
              <a:t>March - April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</a:t>
            </a:r>
            <a:r>
              <a:rPr lang="en-US" dirty="0" smtClean="0"/>
              <a:t>1 -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Physical versus Virtual</a:t>
            </a:r>
          </a:p>
          <a:p>
            <a:r>
              <a:rPr lang="en-US" dirty="0" smtClean="0"/>
              <a:t>Gathered all hardware</a:t>
            </a:r>
            <a:endParaRPr lang="en-US" dirty="0" smtClean="0"/>
          </a:p>
          <a:p>
            <a:r>
              <a:rPr lang="en-US" dirty="0" smtClean="0"/>
              <a:t>Setup subnets and IP 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</a:t>
            </a:r>
            <a:r>
              <a:rPr lang="en-US" dirty="0" smtClean="0"/>
              <a:t>2 -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Installed all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VLC</a:t>
            </a:r>
          </a:p>
          <a:p>
            <a:pPr lvl="1"/>
            <a:r>
              <a:rPr lang="en-US" dirty="0" err="1" smtClean="0"/>
              <a:t>Wireshark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</a:t>
            </a:r>
            <a:r>
              <a:rPr lang="en-US" dirty="0" smtClean="0"/>
              <a:t>3 –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Data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Recap</a:t>
            </a:r>
          </a:p>
          <a:p>
            <a:r>
              <a:rPr lang="en-US" dirty="0" smtClean="0"/>
              <a:t>Current Progress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Action Steps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153400" cy="4495800"/>
          </a:xfrm>
        </p:spPr>
        <p:txBody>
          <a:bodyPr/>
          <a:lstStyle/>
          <a:p>
            <a:r>
              <a:rPr lang="en-US" dirty="0" smtClean="0"/>
              <a:t>What Data</a:t>
            </a:r>
          </a:p>
          <a:p>
            <a:r>
              <a:rPr lang="en-US" dirty="0" smtClean="0"/>
              <a:t>How to collect</a:t>
            </a:r>
          </a:p>
          <a:p>
            <a:endParaRPr lang="en-US" dirty="0"/>
          </a:p>
        </p:txBody>
      </p:sp>
      <p:pic>
        <p:nvPicPr>
          <p:cNvPr id="9" name="Content Placeholder 7" descr="Screen Shot 2013-03-22 at 12.09.48 PM.png"/>
          <p:cNvPicPr>
            <a:picLocks noChangeAspect="1"/>
          </p:cNvPicPr>
          <p:nvPr/>
        </p:nvPicPr>
        <p:blipFill>
          <a:blip r:embed="rId2"/>
          <a:srcRect l="-707" r="4450"/>
          <a:stretch>
            <a:fillRect/>
          </a:stretch>
        </p:blipFill>
        <p:spPr>
          <a:xfrm>
            <a:off x="533400" y="3845608"/>
            <a:ext cx="4267200" cy="2478992"/>
          </a:xfrm>
          <a:prstGeom prst="rect">
            <a:avLst/>
          </a:prstGeom>
        </p:spPr>
      </p:pic>
      <p:pic>
        <p:nvPicPr>
          <p:cNvPr id="8" name="Picture 7" descr="Screen Shot 2013-03-22 at 12.00.0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817991"/>
            <a:ext cx="4343400" cy="2449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Confirmation Test</a:t>
            </a:r>
          </a:p>
          <a:p>
            <a:r>
              <a:rPr lang="en-US" dirty="0" smtClean="0"/>
              <a:t>3 Experiments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Test</a:t>
            </a:r>
            <a:endParaRPr lang="en-US" dirty="0"/>
          </a:p>
        </p:txBody>
      </p:sp>
      <p:pic>
        <p:nvPicPr>
          <p:cNvPr id="6" name="Content Placeholder 5" descr="Screen Shot 2013-03-24 at 4.27.21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6288" r="-6288"/>
          <a:stretch>
            <a:fillRect/>
          </a:stretch>
        </p:blipFill>
        <p:spPr>
          <a:xfrm>
            <a:off x="457200" y="1828800"/>
            <a:ext cx="8153400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 One Step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Measuring available bandwidth versus the GET requests from VLC</a:t>
            </a:r>
          </a:p>
          <a:p>
            <a:endParaRPr lang="en-US" dirty="0"/>
          </a:p>
        </p:txBody>
      </p:sp>
      <p:pic>
        <p:nvPicPr>
          <p:cNvPr id="5" name="Picture 4" descr="Screen Shot 2013-03-24 at 4.25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048000"/>
            <a:ext cx="4610100" cy="2730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see how changing the buffer size affects the time it takes for the GET requests to adjust to the bandwidth.</a:t>
            </a:r>
          </a:p>
          <a:p>
            <a:pPr lvl="1"/>
            <a:r>
              <a:rPr lang="en-US" dirty="0" smtClean="0"/>
              <a:t>Independent Variable:</a:t>
            </a:r>
          </a:p>
          <a:p>
            <a:pPr lvl="2"/>
            <a:r>
              <a:rPr lang="en-US" dirty="0" smtClean="0"/>
              <a:t>Buffer Size</a:t>
            </a:r>
          </a:p>
          <a:p>
            <a:pPr lvl="1"/>
            <a:r>
              <a:rPr lang="en-US" dirty="0" smtClean="0"/>
              <a:t>Dependent Variable:</a:t>
            </a:r>
          </a:p>
          <a:p>
            <a:pPr lvl="2"/>
            <a:r>
              <a:rPr lang="en-US" dirty="0" smtClean="0"/>
              <a:t>GET Requests </a:t>
            </a:r>
          </a:p>
          <a:p>
            <a:pPr lvl="2"/>
            <a:r>
              <a:rPr lang="en-US" dirty="0" smtClean="0"/>
              <a:t>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see how the client reacts when artificially adding congestion to the network.</a:t>
            </a:r>
          </a:p>
          <a:p>
            <a:pPr lvl="1"/>
            <a:r>
              <a:rPr lang="en-US" dirty="0" smtClean="0"/>
              <a:t>Independent Variable:</a:t>
            </a:r>
          </a:p>
          <a:p>
            <a:pPr lvl="2"/>
            <a:r>
              <a:rPr lang="en-US" dirty="0" smtClean="0"/>
              <a:t>Packet Flooding</a:t>
            </a:r>
          </a:p>
          <a:p>
            <a:pPr lvl="1"/>
            <a:r>
              <a:rPr lang="en-US" dirty="0" smtClean="0"/>
              <a:t>Dependent Variable:</a:t>
            </a:r>
          </a:p>
          <a:p>
            <a:pPr lvl="2"/>
            <a:r>
              <a:rPr lang="en-US" dirty="0" smtClean="0"/>
              <a:t>GET Requests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see what happens when different combinations of buffer sizes and segment sizes are used in adaptive streaming. </a:t>
            </a:r>
          </a:p>
          <a:p>
            <a:pPr lvl="1"/>
            <a:r>
              <a:rPr lang="en-US" dirty="0" smtClean="0"/>
              <a:t>Independent Variable:</a:t>
            </a:r>
          </a:p>
          <a:p>
            <a:pPr lvl="2"/>
            <a:r>
              <a:rPr lang="en-US" dirty="0" smtClean="0"/>
              <a:t>Buffer Size</a:t>
            </a:r>
          </a:p>
          <a:p>
            <a:pPr lvl="2"/>
            <a:r>
              <a:rPr lang="en-US" dirty="0" smtClean="0"/>
              <a:t>Segment Size</a:t>
            </a:r>
          </a:p>
          <a:p>
            <a:pPr lvl="1"/>
            <a:r>
              <a:rPr lang="en-US" dirty="0" smtClean="0"/>
              <a:t>Dependent Variable:</a:t>
            </a:r>
          </a:p>
          <a:p>
            <a:pPr lvl="2"/>
            <a:r>
              <a:rPr lang="en-US" dirty="0" smtClean="0"/>
              <a:t>GET Requests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BigBuck Bunny (1).png"/>
          <p:cNvPicPr>
            <a:picLocks noChangeAspect="1"/>
          </p:cNvPicPr>
          <p:nvPr/>
        </p:nvPicPr>
        <p:blipFill>
          <a:blip r:embed="rId2"/>
          <a:srcRect l="16862" t="7778" r="12886" b="6667"/>
          <a:stretch>
            <a:fillRect/>
          </a:stretch>
        </p:blipFill>
        <p:spPr>
          <a:xfrm rot="5400000">
            <a:off x="5134155" y="2866845"/>
            <a:ext cx="2819400" cy="4096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Synchronize Programs</a:t>
            </a:r>
          </a:p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Reduce Human Error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Recap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Streaming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VLC DASH plugin is not stable</a:t>
            </a:r>
          </a:p>
          <a:p>
            <a:r>
              <a:rPr lang="en-US" dirty="0" smtClean="0"/>
              <a:t>Bandwidth changes result inconsistent bitrate</a:t>
            </a:r>
          </a:p>
          <a:p>
            <a:r>
              <a:rPr lang="en-US" dirty="0" smtClean="0"/>
              <a:t>Does not exit properly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endParaRPr lang="en-US" dirty="0" smtClean="0"/>
          </a:p>
          <a:p>
            <a:pPr lvl="1"/>
            <a:r>
              <a:rPr lang="en-US" dirty="0" smtClean="0"/>
              <a:t>Doesn’t quit</a:t>
            </a:r>
          </a:p>
          <a:p>
            <a:pPr lvl="1"/>
            <a:r>
              <a:rPr lang="en-US" dirty="0" smtClean="0"/>
              <a:t>CSV output challenge</a:t>
            </a:r>
          </a:p>
          <a:p>
            <a:pPr lvl="1"/>
            <a:r>
              <a:rPr lang="en-US" dirty="0" smtClean="0"/>
              <a:t>Capturing exact amount of packets</a:t>
            </a:r>
          </a:p>
          <a:p>
            <a:r>
              <a:rPr lang="en-US" dirty="0" err="1" smtClean="0"/>
              <a:t>WanEm</a:t>
            </a:r>
            <a:r>
              <a:rPr lang="en-US" dirty="0" smtClean="0"/>
              <a:t> CLI does not exist</a:t>
            </a:r>
          </a:p>
          <a:p>
            <a:r>
              <a:rPr lang="en-US" dirty="0" smtClean="0"/>
              <a:t>VLC process does not quit</a:t>
            </a:r>
          </a:p>
          <a:p>
            <a:r>
              <a:rPr lang="en-US" dirty="0" smtClean="0"/>
              <a:t>Parsing output files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Steps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Input and Analyze data in R</a:t>
            </a:r>
          </a:p>
          <a:p>
            <a:pPr lvl="1"/>
            <a:r>
              <a:rPr lang="en-US" dirty="0" smtClean="0"/>
              <a:t>Backup programs are:</a:t>
            </a:r>
          </a:p>
          <a:p>
            <a:pPr lvl="2"/>
            <a:r>
              <a:rPr lang="en-US" dirty="0" smtClean="0"/>
              <a:t>Excel</a:t>
            </a:r>
          </a:p>
          <a:p>
            <a:pPr lvl="2"/>
            <a:r>
              <a:rPr lang="en-US" dirty="0" err="1" smtClean="0"/>
              <a:t>MatLab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 for Next Month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Experiment Scripting</a:t>
            </a:r>
          </a:p>
          <a:p>
            <a:pPr lvl="1"/>
            <a:r>
              <a:rPr lang="en-US" dirty="0" smtClean="0"/>
              <a:t>April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April 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Data Analyzing</a:t>
            </a:r>
          </a:p>
          <a:p>
            <a:pPr lvl="1"/>
            <a:r>
              <a:rPr lang="en-US" dirty="0" smtClean="0"/>
              <a:t>April 15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Final Report &amp; Posters and Pies</a:t>
            </a:r>
          </a:p>
          <a:p>
            <a:pPr lvl="1"/>
            <a:r>
              <a:rPr lang="en-US" dirty="0" smtClean="0"/>
              <a:t>April 26</a:t>
            </a:r>
            <a:r>
              <a:rPr lang="en-US" baseline="30000" dirty="0" smtClean="0"/>
              <a:t>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Sponsor</a:t>
            </a:r>
          </a:p>
          <a:p>
            <a:pPr lvl="1"/>
            <a:r>
              <a:rPr lang="en-US" dirty="0" smtClean="0"/>
              <a:t>Extron</a:t>
            </a:r>
          </a:p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To create a streaming media </a:t>
            </a:r>
            <a:r>
              <a:rPr lang="en-US" dirty="0" err="1" smtClean="0"/>
              <a:t>testbed</a:t>
            </a:r>
            <a:r>
              <a:rPr lang="en-US" dirty="0" smtClean="0"/>
              <a:t> using open source software to study the interactions of adaptive streaming over HTTP.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Varying Bandwidths</a:t>
            </a:r>
          </a:p>
          <a:p>
            <a:r>
              <a:rPr lang="en-US" dirty="0" smtClean="0"/>
              <a:t>Video Quality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28" y="3048000"/>
            <a:ext cx="2209800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828" y="4572000"/>
            <a:ext cx="2184400" cy="218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428" y="1676400"/>
            <a:ext cx="2008772" cy="20087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High </a:t>
            </a:r>
            <a:r>
              <a:rPr lang="en-US" sz="3600" dirty="0" smtClean="0"/>
              <a:t>Bandwidth = High Resolution </a:t>
            </a:r>
            <a:endParaRPr lang="en-US" sz="3600" dirty="0"/>
          </a:p>
        </p:txBody>
      </p:sp>
      <p:pic>
        <p:nvPicPr>
          <p:cNvPr id="5" name="Content Placeholder 4" descr="Screen Shot 2013-03-22 at 12.00.03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133" r="-113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 </a:t>
            </a:r>
            <a:r>
              <a:rPr lang="en-US" dirty="0" smtClean="0"/>
              <a:t>Bandwidth = Low Resolution</a:t>
            </a:r>
            <a:endParaRPr lang="en-US" dirty="0"/>
          </a:p>
        </p:txBody>
      </p:sp>
      <p:pic>
        <p:nvPicPr>
          <p:cNvPr id="8" name="Content Placeholder 7" descr="Screen Shot 2013-03-22 at 12.09.48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707" r="-70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Dynamic Adaptive Streaming over HTTP Dataset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Alpen-Adria</a:t>
            </a:r>
            <a:r>
              <a:rPr lang="en-US" dirty="0" smtClean="0"/>
              <a:t> </a:t>
            </a:r>
            <a:r>
              <a:rPr lang="en-US" dirty="0" err="1" smtClean="0"/>
              <a:t>Universität</a:t>
            </a:r>
            <a:endParaRPr lang="en-US" dirty="0" smtClean="0"/>
          </a:p>
          <a:p>
            <a:pPr lvl="1"/>
            <a:r>
              <a:rPr lang="en-US" dirty="0" smtClean="0"/>
              <a:t>Initial research on Adaptive Streaming</a:t>
            </a:r>
          </a:p>
          <a:p>
            <a:pPr lvl="1"/>
            <a:r>
              <a:rPr lang="en-US" dirty="0" smtClean="0"/>
              <a:t>Using: </a:t>
            </a:r>
          </a:p>
          <a:p>
            <a:pPr lvl="2"/>
            <a:r>
              <a:rPr lang="en-US" dirty="0" smtClean="0"/>
              <a:t>Testbed Setup</a:t>
            </a:r>
          </a:p>
          <a:p>
            <a:pPr lvl="2"/>
            <a:r>
              <a:rPr lang="en-US" dirty="0" smtClean="0"/>
              <a:t>Software Setup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Testbed Setup</a:t>
            </a:r>
            <a:endParaRPr lang="en-US" dirty="0"/>
          </a:p>
        </p:txBody>
      </p:sp>
      <p:pic>
        <p:nvPicPr>
          <p:cNvPr id="4" name="Content Placeholder 3" descr="Model Sketch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561" r="-472"/>
          <a:stretch>
            <a:fillRect/>
          </a:stretch>
        </p:blipFill>
        <p:spPr>
          <a:xfrm>
            <a:off x="1066800" y="1676400"/>
            <a:ext cx="7286787" cy="472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ddle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7054</TotalTime>
  <Words>387</Words>
  <Application>Microsoft Office PowerPoint</Application>
  <PresentationFormat>On-screen Show (4:3)</PresentationFormat>
  <Paragraphs>119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Median</vt:lpstr>
      <vt:lpstr>Team 20: Extron OPR3</vt:lpstr>
      <vt:lpstr>Outline</vt:lpstr>
      <vt:lpstr>Project Recap</vt:lpstr>
      <vt:lpstr>Problem Statement</vt:lpstr>
      <vt:lpstr>Adaptive Streaming</vt:lpstr>
      <vt:lpstr>High Bandwidth = High Resolution </vt:lpstr>
      <vt:lpstr>Low Bandwidth = Low Resolution</vt:lpstr>
      <vt:lpstr>Background Research</vt:lpstr>
      <vt:lpstr>Testbed Setup</vt:lpstr>
      <vt:lpstr>Testbed Setup</vt:lpstr>
      <vt:lpstr>Testbed Setup</vt:lpstr>
      <vt:lpstr>Testbed Setup</vt:lpstr>
      <vt:lpstr>Testbed Setup</vt:lpstr>
      <vt:lpstr>Testbed Setup</vt:lpstr>
      <vt:lpstr>Testbed Setup</vt:lpstr>
      <vt:lpstr>Project Phases</vt:lpstr>
      <vt:lpstr>Phase 1 - Complete</vt:lpstr>
      <vt:lpstr>Phase 2 - Complete</vt:lpstr>
      <vt:lpstr>Phase 3 – In Progress</vt:lpstr>
      <vt:lpstr>Current Progress</vt:lpstr>
      <vt:lpstr>Data Collection</vt:lpstr>
      <vt:lpstr>Test Plan</vt:lpstr>
      <vt:lpstr>Confirmation Test</vt:lpstr>
      <vt:lpstr>Taking it One Step Further</vt:lpstr>
      <vt:lpstr>Experiment 1</vt:lpstr>
      <vt:lpstr>Experiment 2</vt:lpstr>
      <vt:lpstr>Experiment 3</vt:lpstr>
      <vt:lpstr>Automated Testing</vt:lpstr>
      <vt:lpstr>Challenges</vt:lpstr>
      <vt:lpstr>Adaptive Streaming Client</vt:lpstr>
      <vt:lpstr>Automated Scripting</vt:lpstr>
      <vt:lpstr>Action Steps</vt:lpstr>
      <vt:lpstr>Data Analysis</vt:lpstr>
      <vt:lpstr>Coming Up for Next Month</vt:lpstr>
      <vt:lpstr>Thank You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20: Extron OPR3</dc:title>
  <dc:creator>Natalie Kerby</dc:creator>
  <cp:lastModifiedBy>Natalie Kerby</cp:lastModifiedBy>
  <cp:revision>21</cp:revision>
  <dcterms:created xsi:type="dcterms:W3CDTF">2013-03-24T20:26:06Z</dcterms:created>
  <dcterms:modified xsi:type="dcterms:W3CDTF">2013-03-25T12:48:03Z</dcterms:modified>
</cp:coreProperties>
</file>