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1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1" r:id="rId11"/>
    <p:sldId id="292" r:id="rId12"/>
    <p:sldId id="293" r:id="rId13"/>
    <p:sldId id="295" r:id="rId14"/>
    <p:sldId id="296" r:id="rId15"/>
    <p:sldId id="297" r:id="rId16"/>
    <p:sldId id="277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4" autoAdjust="0"/>
    <p:restoredTop sz="89122" autoAdjust="0"/>
  </p:normalViewPr>
  <p:slideViewPr>
    <p:cSldViewPr snapToGrid="0">
      <p:cViewPr varScale="1">
        <p:scale>
          <a:sx n="78" d="100"/>
          <a:sy n="78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c Nguyen Chi" userId="ee5fba58555c84ba" providerId="LiveId" clId="{D5B10DFD-7D2D-5B4B-BAE2-8095E2EE5D12}"/>
    <pc:docChg chg="modSld">
      <pc:chgData name="Ngoc Nguyen Chi" userId="ee5fba58555c84ba" providerId="LiveId" clId="{D5B10DFD-7D2D-5B4B-BAE2-8095E2EE5D12}" dt="2021-10-20T05:34:55.080" v="0" actId="20577"/>
      <pc:docMkLst>
        <pc:docMk/>
      </pc:docMkLst>
      <pc:sldChg chg="modSp">
        <pc:chgData name="Ngoc Nguyen Chi" userId="ee5fba58555c84ba" providerId="LiveId" clId="{D5B10DFD-7D2D-5B4B-BAE2-8095E2EE5D12}" dt="2021-10-20T05:34:55.080" v="0" actId="20577"/>
        <pc:sldMkLst>
          <pc:docMk/>
          <pc:sldMk cId="3989454403" sldId="294"/>
        </pc:sldMkLst>
        <pc:spChg chg="mod">
          <ac:chgData name="Ngoc Nguyen Chi" userId="ee5fba58555c84ba" providerId="LiveId" clId="{D5B10DFD-7D2D-5B4B-BAE2-8095E2EE5D12}" dt="2021-10-20T05:34:55.080" v="0" actId="20577"/>
          <ac:spMkLst>
            <pc:docMk/>
            <pc:sldMk cId="3989454403" sldId="294"/>
            <ac:spMk id="4" creationId="{00000000-0000-0000-0000-000000000000}"/>
          </ac:spMkLst>
        </pc:spChg>
      </pc:sldChg>
    </pc:docChg>
  </pc:docChgLst>
  <pc:docChgLst>
    <pc:chgData name="Ngoc Nguyen Chi" userId="ee5fba58555c84ba" providerId="LiveId" clId="{4A45EE5F-501B-0143-9270-10BE609EE398}"/>
    <pc:docChg chg="delSld modSld">
      <pc:chgData name="Ngoc Nguyen Chi" userId="ee5fba58555c84ba" providerId="LiveId" clId="{4A45EE5F-501B-0143-9270-10BE609EE398}" dt="2020-06-15T08:37:13.335" v="168" actId="14100"/>
      <pc:docMkLst>
        <pc:docMk/>
      </pc:docMkLst>
      <pc:sldChg chg="del">
        <pc:chgData name="Ngoc Nguyen Chi" userId="ee5fba58555c84ba" providerId="LiveId" clId="{4A45EE5F-501B-0143-9270-10BE609EE398}" dt="2020-06-15T08:25:17.131" v="33" actId="2696"/>
        <pc:sldMkLst>
          <pc:docMk/>
          <pc:sldMk cId="360328825" sldId="257"/>
        </pc:sldMkLst>
      </pc:sldChg>
      <pc:sldChg chg="modSp">
        <pc:chgData name="Ngoc Nguyen Chi" userId="ee5fba58555c84ba" providerId="LiveId" clId="{4A45EE5F-501B-0143-9270-10BE609EE398}" dt="2020-06-15T08:25:14.611" v="32" actId="207"/>
        <pc:sldMkLst>
          <pc:docMk/>
          <pc:sldMk cId="3070777906" sldId="284"/>
        </pc:sldMkLst>
        <pc:spChg chg="mod">
          <ac:chgData name="Ngoc Nguyen Chi" userId="ee5fba58555c84ba" providerId="LiveId" clId="{4A45EE5F-501B-0143-9270-10BE609EE398}" dt="2020-06-15T08:25:14.611" v="32" actId="207"/>
          <ac:spMkLst>
            <pc:docMk/>
            <pc:sldMk cId="3070777906" sldId="284"/>
            <ac:spMk id="2" creationId="{00000000-0000-0000-0000-000000000000}"/>
          </ac:spMkLst>
        </pc:spChg>
      </pc:sldChg>
      <pc:sldChg chg="modSp">
        <pc:chgData name="Ngoc Nguyen Chi" userId="ee5fba58555c84ba" providerId="LiveId" clId="{4A45EE5F-501B-0143-9270-10BE609EE398}" dt="2020-06-15T08:25:51.452" v="41" actId="1036"/>
        <pc:sldMkLst>
          <pc:docMk/>
          <pc:sldMk cId="1933490335" sldId="285"/>
        </pc:sldMkLst>
        <pc:spChg chg="mod">
          <ac:chgData name="Ngoc Nguyen Chi" userId="ee5fba58555c84ba" providerId="LiveId" clId="{4A45EE5F-501B-0143-9270-10BE609EE398}" dt="2020-06-15T08:25:27.986" v="35" actId="1076"/>
          <ac:spMkLst>
            <pc:docMk/>
            <pc:sldMk cId="1933490335" sldId="285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25:44.784" v="39" actId="14100"/>
          <ac:spMkLst>
            <pc:docMk/>
            <pc:sldMk cId="1933490335" sldId="285"/>
            <ac:spMk id="3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25:51.452" v="41" actId="1036"/>
          <ac:picMkLst>
            <pc:docMk/>
            <pc:sldMk cId="1933490335" sldId="285"/>
            <ac:picMk id="5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2:35.392" v="46" actId="14100"/>
        <pc:sldMkLst>
          <pc:docMk/>
          <pc:sldMk cId="4211215793" sldId="286"/>
        </pc:sldMkLst>
        <pc:spChg chg="mod">
          <ac:chgData name="Ngoc Nguyen Chi" userId="ee5fba58555c84ba" providerId="LiveId" clId="{4A45EE5F-501B-0143-9270-10BE609EE398}" dt="2020-06-15T08:32:25.226" v="43" actId="1076"/>
          <ac:spMkLst>
            <pc:docMk/>
            <pc:sldMk cId="4211215793" sldId="286"/>
            <ac:spMk id="2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2:35.392" v="46" actId="14100"/>
          <ac:picMkLst>
            <pc:docMk/>
            <pc:sldMk cId="4211215793" sldId="286"/>
            <ac:picMk id="6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2:58.956" v="50" actId="14100"/>
        <pc:sldMkLst>
          <pc:docMk/>
          <pc:sldMk cId="1747064771" sldId="287"/>
        </pc:sldMkLst>
        <pc:spChg chg="mod">
          <ac:chgData name="Ngoc Nguyen Chi" userId="ee5fba58555c84ba" providerId="LiveId" clId="{4A45EE5F-501B-0143-9270-10BE609EE398}" dt="2020-06-15T08:32:53.275" v="48" actId="1076"/>
          <ac:spMkLst>
            <pc:docMk/>
            <pc:sldMk cId="1747064771" sldId="287"/>
            <ac:spMk id="2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2:58.956" v="50" actId="14100"/>
          <ac:picMkLst>
            <pc:docMk/>
            <pc:sldMk cId="1747064771" sldId="287"/>
            <ac:picMk id="1028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3:25.250" v="67" actId="1035"/>
        <pc:sldMkLst>
          <pc:docMk/>
          <pc:sldMk cId="2905745453" sldId="288"/>
        </pc:sldMkLst>
        <pc:spChg chg="mod">
          <ac:chgData name="Ngoc Nguyen Chi" userId="ee5fba58555c84ba" providerId="LiveId" clId="{4A45EE5F-501B-0143-9270-10BE609EE398}" dt="2020-06-15T08:33:06.857" v="52" actId="1076"/>
          <ac:spMkLst>
            <pc:docMk/>
            <pc:sldMk cId="2905745453" sldId="288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3:11.136" v="53" actId="255"/>
          <ac:spMkLst>
            <pc:docMk/>
            <pc:sldMk cId="2905745453" sldId="288"/>
            <ac:spMk id="4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3:25.250" v="67" actId="1035"/>
          <ac:spMkLst>
            <pc:docMk/>
            <pc:sldMk cId="2905745453" sldId="288"/>
            <ac:spMk id="7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3:25.250" v="67" actId="1035"/>
          <ac:picMkLst>
            <pc:docMk/>
            <pc:sldMk cId="2905745453" sldId="288"/>
            <ac:picMk id="6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3:46.718" v="71" actId="1076"/>
        <pc:sldMkLst>
          <pc:docMk/>
          <pc:sldMk cId="185820377" sldId="289"/>
        </pc:sldMkLst>
        <pc:spChg chg="mod">
          <ac:chgData name="Ngoc Nguyen Chi" userId="ee5fba58555c84ba" providerId="LiveId" clId="{4A45EE5F-501B-0143-9270-10BE609EE398}" dt="2020-06-15T08:33:29.942" v="68" actId="207"/>
          <ac:spMkLst>
            <pc:docMk/>
            <pc:sldMk cId="185820377" sldId="289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3:40.592" v="70" actId="255"/>
          <ac:spMkLst>
            <pc:docMk/>
            <pc:sldMk cId="185820377" sldId="289"/>
            <ac:spMk id="4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3:46.718" v="71" actId="1076"/>
          <ac:spMkLst>
            <pc:docMk/>
            <pc:sldMk cId="185820377" sldId="289"/>
            <ac:spMk id="7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3:36.823" v="69" actId="14100"/>
          <ac:picMkLst>
            <pc:docMk/>
            <pc:sldMk cId="185820377" sldId="289"/>
            <ac:picMk id="8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4:11.388" v="77" actId="14100"/>
        <pc:sldMkLst>
          <pc:docMk/>
          <pc:sldMk cId="3398974579" sldId="290"/>
        </pc:sldMkLst>
        <pc:spChg chg="mod">
          <ac:chgData name="Ngoc Nguyen Chi" userId="ee5fba58555c84ba" providerId="LiveId" clId="{4A45EE5F-501B-0143-9270-10BE609EE398}" dt="2020-06-15T08:33:58.053" v="73" actId="1076"/>
          <ac:spMkLst>
            <pc:docMk/>
            <pc:sldMk cId="3398974579" sldId="290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4:11.388" v="77" actId="14100"/>
          <ac:spMkLst>
            <pc:docMk/>
            <pc:sldMk cId="3398974579" sldId="290"/>
            <ac:spMk id="4" creationId="{00000000-0000-0000-0000-000000000000}"/>
          </ac:spMkLst>
        </pc:spChg>
      </pc:sldChg>
      <pc:sldChg chg="modSp">
        <pc:chgData name="Ngoc Nguyen Chi" userId="ee5fba58555c84ba" providerId="LiveId" clId="{4A45EE5F-501B-0143-9270-10BE609EE398}" dt="2020-06-15T08:35:02.133" v="93" actId="1035"/>
        <pc:sldMkLst>
          <pc:docMk/>
          <pc:sldMk cId="995692612" sldId="291"/>
        </pc:sldMkLst>
        <pc:spChg chg="mod">
          <ac:chgData name="Ngoc Nguyen Chi" userId="ee5fba58555c84ba" providerId="LiveId" clId="{4A45EE5F-501B-0143-9270-10BE609EE398}" dt="2020-06-15T08:34:34.814" v="84" actId="1076"/>
          <ac:spMkLst>
            <pc:docMk/>
            <pc:sldMk cId="995692612" sldId="291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5:02.133" v="93" actId="1035"/>
          <ac:spMkLst>
            <pc:docMk/>
            <pc:sldMk cId="995692612" sldId="291"/>
            <ac:spMk id="4" creationId="{00000000-0000-0000-0000-000000000000}"/>
          </ac:spMkLst>
        </pc:spChg>
      </pc:sldChg>
      <pc:sldChg chg="modSp">
        <pc:chgData name="Ngoc Nguyen Chi" userId="ee5fba58555c84ba" providerId="LiveId" clId="{4A45EE5F-501B-0143-9270-10BE609EE398}" dt="2020-06-15T08:35:20.864" v="98" actId="14100"/>
        <pc:sldMkLst>
          <pc:docMk/>
          <pc:sldMk cId="739184082" sldId="292"/>
        </pc:sldMkLst>
        <pc:spChg chg="mod">
          <ac:chgData name="Ngoc Nguyen Chi" userId="ee5fba58555c84ba" providerId="LiveId" clId="{4A45EE5F-501B-0143-9270-10BE609EE398}" dt="2020-06-15T08:35:10.154" v="95" actId="1076"/>
          <ac:spMkLst>
            <pc:docMk/>
            <pc:sldMk cId="739184082" sldId="292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5:20.864" v="98" actId="14100"/>
          <ac:spMkLst>
            <pc:docMk/>
            <pc:sldMk cId="739184082" sldId="292"/>
            <ac:spMk id="4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5:17.644" v="97" actId="1076"/>
          <ac:picMkLst>
            <pc:docMk/>
            <pc:sldMk cId="739184082" sldId="292"/>
            <ac:picMk id="5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5:45.624" v="139" actId="14100"/>
        <pc:sldMkLst>
          <pc:docMk/>
          <pc:sldMk cId="971240003" sldId="293"/>
        </pc:sldMkLst>
        <pc:spChg chg="mod">
          <ac:chgData name="Ngoc Nguyen Chi" userId="ee5fba58555c84ba" providerId="LiveId" clId="{4A45EE5F-501B-0143-9270-10BE609EE398}" dt="2020-06-15T08:35:25.764" v="99" actId="207"/>
          <ac:spMkLst>
            <pc:docMk/>
            <pc:sldMk cId="971240003" sldId="293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5:34.618" v="102" actId="14100"/>
          <ac:spMkLst>
            <pc:docMk/>
            <pc:sldMk cId="971240003" sldId="293"/>
            <ac:spMk id="4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5:45.624" v="139" actId="14100"/>
          <ac:picMkLst>
            <pc:docMk/>
            <pc:sldMk cId="971240003" sldId="293"/>
            <ac:picMk id="6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4:26.043" v="82" actId="20577"/>
        <pc:sldMkLst>
          <pc:docMk/>
          <pc:sldMk cId="3989454403" sldId="294"/>
        </pc:sldMkLst>
        <pc:spChg chg="mod">
          <ac:chgData name="Ngoc Nguyen Chi" userId="ee5fba58555c84ba" providerId="LiveId" clId="{4A45EE5F-501B-0143-9270-10BE609EE398}" dt="2020-06-15T08:34:20.349" v="79" actId="1076"/>
          <ac:spMkLst>
            <pc:docMk/>
            <pc:sldMk cId="3989454403" sldId="294"/>
            <ac:spMk id="2" creationId="{00000000-0000-0000-0000-000000000000}"/>
          </ac:spMkLst>
        </pc:spChg>
        <pc:spChg chg="mod">
          <ac:chgData name="Ngoc Nguyen Chi" userId="ee5fba58555c84ba" providerId="LiveId" clId="{4A45EE5F-501B-0143-9270-10BE609EE398}" dt="2020-06-15T08:34:26.043" v="82" actId="20577"/>
          <ac:spMkLst>
            <pc:docMk/>
            <pc:sldMk cId="3989454403" sldId="294"/>
            <ac:spMk id="4" creationId="{00000000-0000-0000-0000-000000000000}"/>
          </ac:spMkLst>
        </pc:spChg>
      </pc:sldChg>
      <pc:sldChg chg="modSp">
        <pc:chgData name="Ngoc Nguyen Chi" userId="ee5fba58555c84ba" providerId="LiveId" clId="{4A45EE5F-501B-0143-9270-10BE609EE398}" dt="2020-06-15T08:36:28.553" v="147" actId="14100"/>
        <pc:sldMkLst>
          <pc:docMk/>
          <pc:sldMk cId="2102732020" sldId="295"/>
        </pc:sldMkLst>
        <pc:spChg chg="mod">
          <ac:chgData name="Ngoc Nguyen Chi" userId="ee5fba58555c84ba" providerId="LiveId" clId="{4A45EE5F-501B-0143-9270-10BE609EE398}" dt="2020-06-15T08:35:54.569" v="141" actId="1076"/>
          <ac:spMkLst>
            <pc:docMk/>
            <pc:sldMk cId="2102732020" sldId="295"/>
            <ac:spMk id="2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6:24.858" v="146" actId="1076"/>
          <ac:picMkLst>
            <pc:docMk/>
            <pc:sldMk cId="2102732020" sldId="295"/>
            <ac:picMk id="8" creationId="{00000000-0000-0000-0000-000000000000}"/>
          </ac:picMkLst>
        </pc:picChg>
        <pc:picChg chg="mod">
          <ac:chgData name="Ngoc Nguyen Chi" userId="ee5fba58555c84ba" providerId="LiveId" clId="{4A45EE5F-501B-0143-9270-10BE609EE398}" dt="2020-06-15T08:36:28.553" v="147" actId="14100"/>
          <ac:picMkLst>
            <pc:docMk/>
            <pc:sldMk cId="2102732020" sldId="295"/>
            <ac:picMk id="9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6:57.165" v="164" actId="1035"/>
        <pc:sldMkLst>
          <pc:docMk/>
          <pc:sldMk cId="654661390" sldId="296"/>
        </pc:sldMkLst>
        <pc:spChg chg="mod">
          <ac:chgData name="Ngoc Nguyen Chi" userId="ee5fba58555c84ba" providerId="LiveId" clId="{4A45EE5F-501B-0143-9270-10BE609EE398}" dt="2020-06-15T08:36:57.165" v="164" actId="1035"/>
          <ac:spMkLst>
            <pc:docMk/>
            <pc:sldMk cId="654661390" sldId="296"/>
            <ac:spMk id="2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6:51.784" v="160" actId="1036"/>
          <ac:picMkLst>
            <pc:docMk/>
            <pc:sldMk cId="654661390" sldId="296"/>
            <ac:picMk id="6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37:13.335" v="168" actId="14100"/>
        <pc:sldMkLst>
          <pc:docMk/>
          <pc:sldMk cId="542249362" sldId="297"/>
        </pc:sldMkLst>
        <pc:spChg chg="mod">
          <ac:chgData name="Ngoc Nguyen Chi" userId="ee5fba58555c84ba" providerId="LiveId" clId="{4A45EE5F-501B-0143-9270-10BE609EE398}" dt="2020-06-15T08:37:06.973" v="166" actId="1076"/>
          <ac:spMkLst>
            <pc:docMk/>
            <pc:sldMk cId="542249362" sldId="297"/>
            <ac:spMk id="2" creationId="{00000000-0000-0000-0000-000000000000}"/>
          </ac:spMkLst>
        </pc:spChg>
        <pc:picChg chg="mod">
          <ac:chgData name="Ngoc Nguyen Chi" userId="ee5fba58555c84ba" providerId="LiveId" clId="{4A45EE5F-501B-0143-9270-10BE609EE398}" dt="2020-06-15T08:37:13.335" v="168" actId="14100"/>
          <ac:picMkLst>
            <pc:docMk/>
            <pc:sldMk cId="542249362" sldId="297"/>
            <ac:picMk id="6" creationId="{00000000-0000-0000-0000-000000000000}"/>
          </ac:picMkLst>
        </pc:picChg>
      </pc:sldChg>
      <pc:sldChg chg="modSp">
        <pc:chgData name="Ngoc Nguyen Chi" userId="ee5fba58555c84ba" providerId="LiveId" clId="{4A45EE5F-501B-0143-9270-10BE609EE398}" dt="2020-06-15T08:24:53.236" v="31" actId="20577"/>
        <pc:sldMkLst>
          <pc:docMk/>
          <pc:sldMk cId="0" sldId="371"/>
        </pc:sldMkLst>
        <pc:spChg chg="mod">
          <ac:chgData name="Ngoc Nguyen Chi" userId="ee5fba58555c84ba" providerId="LiveId" clId="{4A45EE5F-501B-0143-9270-10BE609EE398}" dt="2020-06-15T08:24:53.236" v="31" actId="20577"/>
          <ac:spMkLst>
            <pc:docMk/>
            <pc:sldMk cId="0" sldId="371"/>
            <ac:spMk id="15363" creationId="{00953D2D-173D-A947-93E5-C837DA1CD0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32A6C19-08A4-504E-89CA-A28A185CE2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9FDDF8B-B413-9044-9E79-B1D40233FB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6E739104-67B3-8C40-9B99-F11ADB6EF8F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CD15CBA8-5DC3-1349-8399-2EA9F45B70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latin typeface="Times New Roman" charset="0"/>
              </a:defRPr>
            </a:lvl1pPr>
          </a:lstStyle>
          <a:p>
            <a:pPr>
              <a:defRPr/>
            </a:pPr>
            <a:fld id="{EBC654E9-73C2-754B-A5A1-8CADE75CA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A22D78-4AF2-D944-B5C7-087E183FEE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F133981-338C-0F4F-BC36-FF65A7CA6C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8011269-FE3B-E447-97C8-62220F984B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75C6C16-15C0-7B47-9B96-CCAC193A3B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E890CC1-CC30-2042-B58B-F9AD9CE865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64835B2-6661-F943-89CC-394D56107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72EAA62-C2E8-1C45-9271-456946ABC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EF18865-2FEA-A54A-A9E5-2AC72EE45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7C2BB4-C8CA-CD45-9CF1-78393201CF5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045C62A-36A6-1A45-925C-A5BF53F33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AAD6B6E-65E0-7D4B-90FD-75850FA49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block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block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block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block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Restart Marker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count:số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3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byte,n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-FTP 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Active Mode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1026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Port 21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Server.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1027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Connection Data.</a:t>
            </a: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-FTP Server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Client.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20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1027,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-FTP 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Passive Mode, FTP Client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Control.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-FTP Server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Passive Mode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2024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Client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2024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Data.</a:t>
            </a: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-FTP 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1027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Server.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dưới.Sau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FTP Client Port 1027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FTP Server Port 2024.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B47E2-2B22-4AF7-B47C-7FBC0E5DAB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D6E9-6D12-F74A-BC76-11C433E9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1F38-6F90-5349-925A-F70F2BC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0F13-A477-124A-9471-7B8B169E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F5E718E-F6F7-C347-8921-81BF5E0CE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4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F190-BDE7-E74F-BB28-E94EF64D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AAE-A557-3C48-8708-678CFE1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A103-2B3B-B345-A93C-99C7B5B7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99F1A38-EA13-7947-8260-2ACA0708DD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91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CB34-B6BC-A048-98E5-F6DCED6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8788-168B-E546-A438-FD8945D6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ECFA-E142-7E4C-9AAD-2C8AF82F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CE8199D-91C8-FA43-B21F-34CBBC558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5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ED6E-E9CD-274A-B240-CFF3B2B2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BAC5-CA51-9E41-8C89-109576C7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BBC8-24DF-924B-A50B-DBBF748E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03178DA-62E0-FC40-A4B8-BD4EF40F6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DBC9-64A5-384B-8425-BEA71A9E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0249-5104-3340-B75D-B567F1A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DB76-67CF-484D-92AB-0A1A5FD0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D18E17E-CAD5-FE42-9E81-9B33D59A5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3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068D-D999-F240-9E1E-55722DE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D7A8-4E6B-3048-B4A8-F200C17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6E88-8035-604A-A4B7-FE33C6B0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DD8C056-0CCC-4146-88EB-9D9B93B49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4BF3-91FC-5841-B59E-FF04A17E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5BB7F-6D90-9B48-96E1-FD96B5E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6DB3E-67AE-2A4C-B838-6593B37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91492B8-E46C-9E4E-BFB0-B99D5ABA7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1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5CB07-1464-E740-8B73-11610C03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B8EEE-4B0A-E645-ABE2-87865058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F0125-4E61-2B46-AE35-51A6BC0A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70A9836-2CEB-7849-8406-69731394C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AC73E-2988-E940-AFAF-404D26FA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035B7-9B39-9047-9F86-A1DA82E6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82B27-A300-EC4E-AA06-14CBF86A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110B3B1-464E-9148-8D6A-2D774C690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0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FEF3-E04F-9648-AF90-15A09E7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26A4-0C78-3E4C-B32E-75DCA25A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1E34-ACE9-FE47-A869-1152AE03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64A54D7-0E2D-BE4D-B350-68AE46F4C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2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6BC5-2275-9D4F-B95F-EF2D3225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DE11-ABEB-8140-BF1E-8FEC2F65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2F39-99CD-6649-9A85-B9D7BE21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B78EA7D-389D-E247-8446-41690996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17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4164F2-3B8B-C94F-8EB2-07C453F37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FC4C2C-560D-FA45-8C20-F2C62EE9A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2C1AC6-A74B-8A4F-B876-4172C6BBCB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0C421C-FF9A-5942-B4AB-80D87A60BD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 Introduction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D67B6A-35F3-9247-A93D-98F67230C8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0D664314-54AD-CE49-971F-A43120E8C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C8FDBF6-84C3-484A-8333-477FAC3C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283AA31D-8E06-F744-8191-470AD69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1-</a:t>
            </a:r>
            <a:fld id="{FBDF6E74-E967-7E49-91E5-9C8A48DBD57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953D2D-173D-A947-93E5-C837DA1C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705984"/>
            <a:ext cx="4833257" cy="221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accent2"/>
                </a:solidFill>
              </a:rPr>
              <a:t>Chapter 8</a:t>
            </a:r>
            <a:br>
              <a:rPr lang="en-US" altLang="en-US" sz="4000" dirty="0">
                <a:solidFill>
                  <a:schemeClr val="accent2"/>
                </a:solidFill>
              </a:rPr>
            </a:br>
            <a:r>
              <a:rPr lang="en-US" altLang="en-US" sz="4000" dirty="0">
                <a:solidFill>
                  <a:schemeClr val="accent2"/>
                </a:solidFill>
              </a:rPr>
              <a:t>File Transfer Protocol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A99FCD0-2E64-154C-8830-9E17B077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9" y="4170588"/>
            <a:ext cx="8829221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altLang="en-US" sz="24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b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14;p14" descr="Digital Connections">
            <a:extLst>
              <a:ext uri="{FF2B5EF4-FFF2-40B4-BE49-F238E27FC236}">
                <a16:creationId xmlns:a16="http://schemas.microsoft.com/office/drawing/2014/main" id="{87792704-CA08-4403-9691-81743CB106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4963887" y="857251"/>
            <a:ext cx="4166580" cy="2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81"/>
    </mc:Choice>
    <mc:Fallback xmlns="">
      <p:transition spd="slow" advTm="333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44" y="454366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truyền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FTP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674" y="1838615"/>
            <a:ext cx="7758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bởi</a:t>
            </a:r>
            <a:r>
              <a:rPr lang="en-US" dirty="0">
                <a:cs typeface="Times New Roman" panose="02020603050405020304" pitchFamily="18" charset="0"/>
              </a:rPr>
              <a:t> FTP </a:t>
            </a:r>
            <a:r>
              <a:rPr lang="en-US" dirty="0" err="1">
                <a:cs typeface="Times New Roman" panose="02020603050405020304" pitchFamily="18" charset="0"/>
              </a:rPr>
              <a:t>thường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2 </a:t>
            </a:r>
            <a:r>
              <a:rPr lang="en-US" dirty="0" err="1">
                <a:cs typeface="Times New Roman" panose="02020603050405020304" pitchFamily="18" charset="0"/>
              </a:rPr>
              <a:t>kiểu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ASCII: file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chuyển</a:t>
            </a:r>
            <a:r>
              <a:rPr lang="en-US" dirty="0">
                <a:cs typeface="Times New Roman" panose="02020603050405020304" pitchFamily="18" charset="0"/>
              </a:rPr>
              <a:t> sang </a:t>
            </a:r>
            <a:r>
              <a:rPr lang="en-US" dirty="0" err="1">
                <a:cs typeface="Times New Roman" panose="02020603050405020304" pitchFamily="18" charset="0"/>
              </a:rPr>
              <a:t>định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dạng</a:t>
            </a:r>
            <a:r>
              <a:rPr lang="en-US" dirty="0">
                <a:cs typeface="Times New Roman" panose="02020603050405020304" pitchFamily="18" charset="0"/>
              </a:rPr>
              <a:t> ASCII ở </a:t>
            </a:r>
            <a:r>
              <a:rPr lang="en-US" dirty="0" err="1">
                <a:cs typeface="Times New Roman" panose="02020603050405020304" pitchFamily="18" charset="0"/>
              </a:rPr>
              <a:t>nơi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gửi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chuyển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định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của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máy</a:t>
            </a:r>
            <a:r>
              <a:rPr lang="en-US" dirty="0">
                <a:cs typeface="Times New Roman" panose="02020603050405020304" pitchFamily="18" charset="0"/>
              </a:rPr>
              <a:t> ở </a:t>
            </a:r>
            <a:r>
              <a:rPr lang="en-US" dirty="0" err="1">
                <a:cs typeface="Times New Roman" panose="02020603050405020304" pitchFamily="18" charset="0"/>
              </a:rPr>
              <a:t>nơi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nhận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thường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dụng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tập</a:t>
            </a:r>
            <a:r>
              <a:rPr lang="en-US" dirty="0">
                <a:cs typeface="Times New Roman" panose="02020603050405020304" pitchFamily="18" charset="0"/>
              </a:rPr>
              <a:t> tin </a:t>
            </a:r>
            <a:r>
              <a:rPr lang="en-US" dirty="0" err="1">
                <a:cs typeface="Times New Roman" panose="02020603050405020304" pitchFamily="18" charset="0"/>
              </a:rPr>
              <a:t>văn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bản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 err="1">
                <a:cs typeface="Times New Roman" panose="02020603050405020304" pitchFamily="18" charset="0"/>
              </a:rPr>
              <a:t>Binary:file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chuỗi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bit </a:t>
            </a:r>
            <a:r>
              <a:rPr lang="en-US" dirty="0" err="1">
                <a:cs typeface="Times New Roman" panose="02020603050405020304" pitchFamily="18" charset="0"/>
              </a:rPr>
              <a:t>liên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tục,thường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dụng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tập</a:t>
            </a:r>
            <a:r>
              <a:rPr lang="en-US" dirty="0">
                <a:cs typeface="Times New Roman" panose="02020603050405020304" pitchFamily="18" charset="0"/>
              </a:rPr>
              <a:t> tin </a:t>
            </a:r>
            <a:r>
              <a:rPr lang="en-US" dirty="0" err="1">
                <a:cs typeface="Times New Roman" panose="02020603050405020304" pitchFamily="18" charset="0"/>
              </a:rPr>
              <a:t>khác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hình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ảnh,ZIP</a:t>
            </a:r>
            <a:r>
              <a:rPr lang="en-US" dirty="0">
                <a:cs typeface="Times New Roman" panose="02020603050405020304" pitchFamily="18" charset="0"/>
              </a:rPr>
              <a:t>,…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FTP có </a:t>
            </a:r>
            <a:r>
              <a:rPr lang="en-US" dirty="0" err="1">
                <a:cs typeface="Times New Roman" panose="02020603050405020304" pitchFamily="18" charset="0"/>
              </a:rPr>
              <a:t>ba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phương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thức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truyền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dư</a:t>
            </a:r>
            <a:r>
              <a:rPr lang="en-US" dirty="0">
                <a:cs typeface="Times New Roman" panose="02020603050405020304" pitchFamily="18" charset="0"/>
              </a:rPr>
              <a:t>̃ </a:t>
            </a:r>
            <a:r>
              <a:rPr lang="en-US" dirty="0" err="1">
                <a:cs typeface="Times New Roman" panose="02020603050405020304" pitchFamily="18" charset="0"/>
              </a:rPr>
              <a:t>liệu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đo</a:t>
            </a:r>
            <a:r>
              <a:rPr lang="en-US" dirty="0">
                <a:cs typeface="Times New Roman" panose="02020603050405020304" pitchFamily="18" charset="0"/>
              </a:rPr>
              <a:t>́ là: stream mode, block mode, </a:t>
            </a:r>
            <a:r>
              <a:rPr lang="en-US" dirty="0" err="1">
                <a:cs typeface="Times New Roman" panose="02020603050405020304" pitchFamily="18" charset="0"/>
              </a:rPr>
              <a:t>va</a:t>
            </a:r>
            <a:r>
              <a:rPr lang="en-US" dirty="0">
                <a:cs typeface="Times New Roman" panose="02020603050405020304" pitchFamily="18" charset="0"/>
              </a:rPr>
              <a:t>̀ compressed mode.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1" y="567399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truyền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FTP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674" y="1889413"/>
            <a:ext cx="7934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Stream </a:t>
            </a:r>
            <a:r>
              <a:rPr lang="en-US" dirty="0" err="1">
                <a:cs typeface="Times New Roman" panose="02020603050405020304" pitchFamily="18" charset="0"/>
              </a:rPr>
              <a:t>mode:dữ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chuỗi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byte </a:t>
            </a:r>
            <a:r>
              <a:rPr lang="en-US" dirty="0" err="1">
                <a:cs typeface="Times New Roman" panose="02020603050405020304" pitchFamily="18" charset="0"/>
              </a:rPr>
              <a:t>liên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Block mode: </a:t>
            </a: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chia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hay </a:t>
            </a:r>
            <a:r>
              <a:rPr lang="en-US" dirty="0" err="1">
                <a:cs typeface="Times New Roman" panose="02020603050405020304" pitchFamily="18" charset="0"/>
              </a:rPr>
              <a:t>nhiều</a:t>
            </a:r>
            <a:r>
              <a:rPr lang="en-US" dirty="0">
                <a:cs typeface="Times New Roman" panose="02020603050405020304" pitchFamily="18" charset="0"/>
              </a:rPr>
              <a:t> header block 3 byte </a:t>
            </a:r>
            <a:r>
              <a:rPr lang="en-US" dirty="0" err="1">
                <a:cs typeface="Times New Roman" panose="02020603050405020304" pitchFamily="18" charset="0"/>
              </a:rPr>
              <a:t>báo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thông</a:t>
            </a:r>
            <a:r>
              <a:rPr lang="en-US" dirty="0">
                <a:cs typeface="Times New Roman" panose="02020603050405020304" pitchFamily="18" charset="0"/>
              </a:rPr>
              <a:t> tin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gửi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87810" y="4272404"/>
            <a:ext cx="4168379" cy="20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07" y="793668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thức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truyền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FTP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988" y="1933652"/>
            <a:ext cx="7886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Compressed </a:t>
            </a:r>
            <a:r>
              <a:rPr lang="en-US" dirty="0" err="1">
                <a:cs typeface="Times New Roman" panose="02020603050405020304" pitchFamily="18" charset="0"/>
              </a:rPr>
              <a:t>mode:la</a:t>
            </a:r>
            <a:r>
              <a:rPr lang="en-US" dirty="0">
                <a:cs typeface="Times New Roman" panose="02020603050405020304" pitchFamily="18" charset="0"/>
              </a:rPr>
              <a:t>̀ </a:t>
            </a:r>
            <a:r>
              <a:rPr lang="en-US" dirty="0" err="1">
                <a:cs typeface="Times New Roman" panose="02020603050405020304" pitchFamily="18" charset="0"/>
              </a:rPr>
              <a:t>phương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thức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truyền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sư</a:t>
            </a:r>
            <a:r>
              <a:rPr lang="en-US" dirty="0">
                <a:cs typeface="Times New Roman" panose="02020603050405020304" pitchFamily="18" charset="0"/>
              </a:rPr>
              <a:t>̉ </a:t>
            </a:r>
            <a:r>
              <a:rPr lang="en-US" dirty="0" err="1">
                <a:cs typeface="Times New Roman" panose="02020603050405020304" pitchFamily="18" charset="0"/>
              </a:rPr>
              <a:t>dụng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một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ky</a:t>
            </a:r>
            <a:r>
              <a:rPr lang="en-US" dirty="0">
                <a:cs typeface="Times New Roman" panose="02020603050405020304" pitchFamily="18" charset="0"/>
              </a:rPr>
              <a:t>̃ </a:t>
            </a:r>
            <a:r>
              <a:rPr lang="en-US" dirty="0" err="1">
                <a:cs typeface="Times New Roman" panose="02020603050405020304" pitchFamily="18" charset="0"/>
              </a:rPr>
              <a:t>thuật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nén</a:t>
            </a:r>
            <a:r>
              <a:rPr lang="en-US" dirty="0">
                <a:cs typeface="Times New Roman" panose="02020603050405020304" pitchFamily="18" charset="0"/>
              </a:rPr>
              <a:t> là “run-length encoding” – có </a:t>
            </a:r>
            <a:r>
              <a:rPr lang="en-US" dirty="0" err="1">
                <a:cs typeface="Times New Roman" panose="02020603050405020304" pitchFamily="18" charset="0"/>
              </a:rPr>
              <a:t>tác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dụng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phát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hiện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va</a:t>
            </a:r>
            <a:r>
              <a:rPr lang="en-US" dirty="0">
                <a:cs typeface="Times New Roman" panose="02020603050405020304" pitchFamily="18" charset="0"/>
              </a:rPr>
              <a:t>̀ </a:t>
            </a:r>
            <a:r>
              <a:rPr lang="en-US" dirty="0" err="1">
                <a:cs typeface="Times New Roman" panose="02020603050405020304" pitchFamily="18" charset="0"/>
              </a:rPr>
              <a:t>xư</a:t>
            </a:r>
            <a:r>
              <a:rPr lang="en-US" dirty="0">
                <a:cs typeface="Times New Roman" panose="02020603050405020304" pitchFamily="18" charset="0"/>
              </a:rPr>
              <a:t>̉ </a:t>
            </a:r>
            <a:r>
              <a:rPr lang="en-US" dirty="0" err="1">
                <a:cs typeface="Times New Roman" panose="02020603050405020304" pitchFamily="18" charset="0"/>
              </a:rPr>
              <a:t>ly</a:t>
            </a:r>
            <a:r>
              <a:rPr lang="en-US" dirty="0">
                <a:cs typeface="Times New Roman" panose="02020603050405020304" pitchFamily="18" charset="0"/>
              </a:rPr>
              <a:t>́ </a:t>
            </a:r>
            <a:r>
              <a:rPr lang="en-US" dirty="0" err="1">
                <a:cs typeface="Times New Roman" panose="02020603050405020304" pitchFamily="18" charset="0"/>
              </a:rPr>
              <a:t>các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đoạn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lặp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dư</a:t>
            </a:r>
            <a:r>
              <a:rPr lang="en-US" dirty="0">
                <a:cs typeface="Times New Roman" panose="02020603050405020304" pitchFamily="18" charset="0"/>
              </a:rPr>
              <a:t>̃ </a:t>
            </a:r>
            <a:r>
              <a:rPr lang="en-US" dirty="0" err="1">
                <a:cs typeface="Times New Roman" panose="02020603050405020304" pitchFamily="18" charset="0"/>
              </a:rPr>
              <a:t>liệu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được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truyền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đê</a:t>
            </a:r>
            <a:r>
              <a:rPr lang="en-US" dirty="0">
                <a:cs typeface="Times New Roman" panose="02020603050405020304" pitchFamily="18" charset="0"/>
              </a:rPr>
              <a:t>̉ </a:t>
            </a:r>
            <a:r>
              <a:rPr lang="en-US" dirty="0" err="1">
                <a:cs typeface="Times New Roman" panose="02020603050405020304" pitchFamily="18" charset="0"/>
              </a:rPr>
              <a:t>giảm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chiều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dài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của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toàn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bô</a:t>
            </a:r>
            <a:r>
              <a:rPr lang="en-US" dirty="0">
                <a:cs typeface="Times New Roman" panose="02020603050405020304" pitchFamily="18" charset="0"/>
              </a:rPr>
              <a:t>̣ </a:t>
            </a:r>
            <a:r>
              <a:rPr lang="en-US" dirty="0" err="1">
                <a:cs typeface="Times New Roman" panose="02020603050405020304" pitchFamily="18" charset="0"/>
              </a:rPr>
              <a:t>thông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điệp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Thông</a:t>
            </a:r>
            <a:r>
              <a:rPr lang="en-US" dirty="0">
                <a:cs typeface="Times New Roman" panose="02020603050405020304" pitchFamily="18" charset="0"/>
              </a:rPr>
              <a:t> tin </a:t>
            </a:r>
            <a:r>
              <a:rPr lang="en-US" dirty="0" err="1">
                <a:cs typeface="Times New Roman" panose="02020603050405020304" pitchFamily="18" charset="0"/>
              </a:rPr>
              <a:t>khi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đa</a:t>
            </a:r>
            <a:r>
              <a:rPr lang="en-US" dirty="0">
                <a:cs typeface="Times New Roman" panose="02020603050405020304" pitchFamily="18" charset="0"/>
              </a:rPr>
              <a:t>̃ </a:t>
            </a:r>
            <a:r>
              <a:rPr lang="en-US" dirty="0" err="1">
                <a:cs typeface="Times New Roman" panose="02020603050405020304" pitchFamily="18" charset="0"/>
              </a:rPr>
              <a:t>được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nén</a:t>
            </a:r>
            <a:r>
              <a:rPr lang="en-US" dirty="0">
                <a:cs typeface="Times New Roman" panose="02020603050405020304" pitchFamily="18" charset="0"/>
              </a:rPr>
              <a:t>, sẽ </a:t>
            </a:r>
            <a:r>
              <a:rPr lang="en-US" dirty="0" err="1">
                <a:cs typeface="Times New Roman" panose="02020603050405020304" pitchFamily="18" charset="0"/>
              </a:rPr>
              <a:t>được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xư</a:t>
            </a:r>
            <a:r>
              <a:rPr lang="en-US" dirty="0">
                <a:cs typeface="Times New Roman" panose="02020603050405020304" pitchFamily="18" charset="0"/>
              </a:rPr>
              <a:t>̉ </a:t>
            </a:r>
            <a:r>
              <a:rPr lang="en-US" dirty="0" err="1">
                <a:cs typeface="Times New Roman" panose="02020603050405020304" pitchFamily="18" charset="0"/>
              </a:rPr>
              <a:t>ly</a:t>
            </a:r>
            <a:r>
              <a:rPr lang="en-US" dirty="0">
                <a:cs typeface="Times New Roman" panose="02020603050405020304" pitchFamily="18" charset="0"/>
              </a:rPr>
              <a:t>́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block mode, </a:t>
            </a:r>
            <a:r>
              <a:rPr lang="en-US" dirty="0" err="1">
                <a:cs typeface="Times New Roman" panose="02020603050405020304" pitchFamily="18" charset="0"/>
              </a:rPr>
              <a:t>với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trường</a:t>
            </a:r>
            <a:r>
              <a:rPr lang="en-US" dirty="0">
                <a:cs typeface="Times New Roman" panose="02020603050405020304" pitchFamily="18" charset="0"/>
              </a:rPr>
              <a:t> header.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64755" y="4045079"/>
            <a:ext cx="4256178" cy="17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1" y="451129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4193" y="3755158"/>
            <a:ext cx="7972024" cy="188364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54194" y="1953301"/>
            <a:ext cx="7972024" cy="18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1" y="383397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8668" y="1614632"/>
            <a:ext cx="8602132" cy="41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6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44" y="401772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" y="1608667"/>
            <a:ext cx="8517467" cy="41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4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32" y="1460898"/>
            <a:ext cx="7203281" cy="279677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07" y="793668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FTP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Transfer Protocol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tin")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06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93" y="994172"/>
            <a:ext cx="8231613" cy="367714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way handshake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Connection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Connection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www.totolink.vn/public/uploads/img_article/giaothucftplaginhungdieubanchuabietvegiaothucftp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88" y="4705183"/>
            <a:ext cx="4280535" cy="1937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4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44" y="162489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ALIENWARE\Desktop\FTP DEMO\FTP-Connections-Control-and-Da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45" y="1787840"/>
            <a:ext cx="7603022" cy="385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2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5002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Thiết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lập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khiển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thực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FTP.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://www.tcpipguide.com/free/diagrams/ftpconnec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1" y="1574800"/>
            <a:ext cx="6767775" cy="41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47" y="451129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Quản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́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dư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̃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liệu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FTP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ALIENWARE\Desktop\FTP DEMO\activeft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7" y="1658546"/>
            <a:ext cx="3769648" cy="3379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99655" y="1944832"/>
            <a:ext cx="3629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FTP Client </a:t>
            </a:r>
            <a:r>
              <a:rPr lang="en-US" dirty="0" err="1">
                <a:cs typeface="Times New Roman" panose="02020603050405020304" pitchFamily="18" charset="0"/>
              </a:rPr>
              <a:t>khởi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tạo</a:t>
            </a:r>
            <a:r>
              <a:rPr lang="en-US" dirty="0">
                <a:cs typeface="Times New Roman" panose="02020603050405020304" pitchFamily="18" charset="0"/>
              </a:rPr>
              <a:t> Connection Control, </a:t>
            </a:r>
            <a:r>
              <a:rPr lang="en-US" dirty="0" err="1">
                <a:cs typeface="Times New Roman" panose="02020603050405020304" pitchFamily="18" charset="0"/>
              </a:rPr>
              <a:t>còn</a:t>
            </a:r>
            <a:r>
              <a:rPr lang="en-US" dirty="0">
                <a:cs typeface="Times New Roman" panose="02020603050405020304" pitchFamily="18" charset="0"/>
              </a:rPr>
              <a:t> FTP Server </a:t>
            </a:r>
            <a:r>
              <a:rPr lang="en-US" dirty="0" err="1">
                <a:cs typeface="Times New Roman" panose="02020603050405020304" pitchFamily="18" charset="0"/>
              </a:rPr>
              <a:t>khởi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tạo</a:t>
            </a:r>
            <a:r>
              <a:rPr lang="en-US" dirty="0">
                <a:cs typeface="Times New Roman" panose="02020603050405020304" pitchFamily="18" charset="0"/>
              </a:rPr>
              <a:t> Connection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512" y="5320323"/>
            <a:ext cx="333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cs typeface="Times New Roman" panose="02020603050405020304" pitchFamily="18" charset="0"/>
              </a:rPr>
              <a:t>Kết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nối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dữ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liệu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dạng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chủ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động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4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07" y="793668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Quản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́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kênh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dư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̃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liệu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FTP</a:t>
            </a:r>
            <a:endParaRPr lang="en-US" sz="21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655" y="1944832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FTP Client khởi tạo cả hai connection. Trong trường hợp này FTP Server sẽ không dùng Port 20 để truyền Data.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6886" y="5159857"/>
            <a:ext cx="333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cs typeface="Times New Roman" panose="02020603050405020304" pitchFamily="18" charset="0"/>
              </a:rPr>
              <a:t>Kết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nối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dữ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liệu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dạng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bị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động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ALIENWARE\Desktop\FTP DEMO\passiveft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04" y="1835313"/>
            <a:ext cx="3878497" cy="2922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2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88" y="523458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commands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reply codes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312" y="1517630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commands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reply codes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trao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đổi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giữa</a:t>
            </a:r>
            <a:r>
              <a:rPr lang="en-US" dirty="0">
                <a:cs typeface="Times New Roman" panose="02020603050405020304" pitchFamily="18" charset="0"/>
              </a:rPr>
              <a:t> User-PI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Server-</a:t>
            </a:r>
            <a:r>
              <a:rPr lang="en-US" dirty="0" err="1">
                <a:cs typeface="Times New Roman" panose="02020603050405020304" pitchFamily="18" charset="0"/>
              </a:rPr>
              <a:t>PI.Trong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đó</a:t>
            </a:r>
            <a:r>
              <a:rPr lang="en-US" dirty="0">
                <a:cs typeface="Times New Roman" panose="02020603050405020304" pitchFamily="18" charset="0"/>
              </a:rPr>
              <a:t> User-PI </a:t>
            </a:r>
            <a:r>
              <a:rPr lang="en-US" dirty="0" err="1">
                <a:cs typeface="Times New Roman" panose="02020603050405020304" pitchFamily="18" charset="0"/>
              </a:rPr>
              <a:t>sẽ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gửi</a:t>
            </a:r>
            <a:r>
              <a:rPr lang="en-US" dirty="0">
                <a:cs typeface="Times New Roman" panose="02020603050405020304" pitchFamily="18" charset="0"/>
              </a:rPr>
              <a:t> command </a:t>
            </a:r>
            <a:r>
              <a:rPr lang="en-US" dirty="0" err="1">
                <a:cs typeface="Times New Roman" panose="02020603050405020304" pitchFamily="18" charset="0"/>
              </a:rPr>
              <a:t>tới</a:t>
            </a:r>
            <a:r>
              <a:rPr lang="en-US" dirty="0">
                <a:cs typeface="Times New Roman" panose="02020603050405020304" pitchFamily="18" charset="0"/>
              </a:rPr>
              <a:t> Server-PI </a:t>
            </a:r>
            <a:r>
              <a:rPr lang="en-US" dirty="0" err="1">
                <a:cs typeface="Times New Roman" panose="02020603050405020304" pitchFamily="18" charset="0"/>
              </a:rPr>
              <a:t>để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động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đó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Server-PI </a:t>
            </a:r>
            <a:r>
              <a:rPr lang="en-US" dirty="0" err="1">
                <a:cs typeface="Times New Roman" panose="02020603050405020304" pitchFamily="18" charset="0"/>
              </a:rPr>
              <a:t>sẽ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gửi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lại</a:t>
            </a:r>
            <a:r>
              <a:rPr lang="en-US" dirty="0">
                <a:cs typeface="Times New Roman" panose="02020603050405020304" pitchFamily="18" charset="0"/>
              </a:rPr>
              <a:t> reply codes </a:t>
            </a:r>
            <a:r>
              <a:rPr lang="en-US" dirty="0" err="1">
                <a:cs typeface="Times New Roman" panose="02020603050405020304" pitchFamily="18" charset="0"/>
              </a:rPr>
              <a:t>cho</a:t>
            </a:r>
            <a:r>
              <a:rPr lang="en-US" dirty="0">
                <a:cs typeface="Times New Roman" panose="02020603050405020304" pitchFamily="18" charset="0"/>
              </a:rPr>
              <a:t> User-PI </a:t>
            </a:r>
            <a:r>
              <a:rPr lang="en-US" dirty="0" err="1">
                <a:cs typeface="Times New Roman" panose="02020603050405020304" pitchFamily="18" charset="0"/>
              </a:rPr>
              <a:t>để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báo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kết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quả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thông</a:t>
            </a:r>
            <a:r>
              <a:rPr lang="en-US" dirty="0">
                <a:cs typeface="Times New Roman" panose="02020603050405020304" pitchFamily="18" charset="0"/>
              </a:rPr>
              <a:t> tin </a:t>
            </a:r>
            <a:r>
              <a:rPr lang="en-US" dirty="0" err="1">
                <a:cs typeface="Times New Roman" panose="02020603050405020304" pitchFamily="18" charset="0"/>
              </a:rPr>
              <a:t>quan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trọng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khác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command </a:t>
            </a:r>
            <a:r>
              <a:rPr lang="en-US" dirty="0" err="1">
                <a:cs typeface="Times New Roman" panose="02020603050405020304" pitchFamily="18" charset="0"/>
              </a:rPr>
              <a:t>thường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chia </a:t>
            </a:r>
            <a:r>
              <a:rPr lang="en-US" dirty="0" err="1">
                <a:cs typeface="Times New Roman" panose="02020603050405020304" pitchFamily="18" charset="0"/>
              </a:rPr>
              <a:t>làm</a:t>
            </a:r>
            <a:r>
              <a:rPr lang="en-US" dirty="0">
                <a:cs typeface="Times New Roman" panose="02020603050405020304" pitchFamily="18" charset="0"/>
              </a:rPr>
              <a:t> 3 </a:t>
            </a:r>
            <a:r>
              <a:rPr lang="en-US" dirty="0" err="1">
                <a:cs typeface="Times New Roman" panose="02020603050405020304" pitchFamily="18" charset="0"/>
              </a:rPr>
              <a:t>nhóm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Access Control Command: </a:t>
            </a:r>
            <a:r>
              <a:rPr lang="en-US" dirty="0" err="1">
                <a:cs typeface="Times New Roman" panose="02020603050405020304" pitchFamily="18" charset="0"/>
              </a:rPr>
              <a:t>là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command </a:t>
            </a:r>
            <a:r>
              <a:rPr lang="en-US" dirty="0" err="1">
                <a:cs typeface="Times New Roman" panose="02020603050405020304" pitchFamily="18" charset="0"/>
              </a:rPr>
              <a:t>tham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quá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trình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đăng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nhập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chứng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người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USER,PASS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Transfer Parameter </a:t>
            </a:r>
            <a:r>
              <a:rPr lang="en-US" dirty="0" err="1">
                <a:cs typeface="Times New Roman" panose="02020603050405020304" pitchFamily="18" charset="0"/>
              </a:rPr>
              <a:t>Commands:là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command </a:t>
            </a:r>
            <a:r>
              <a:rPr lang="en-US" dirty="0" err="1">
                <a:cs typeface="Times New Roman" panose="02020603050405020304" pitchFamily="18" charset="0"/>
              </a:rPr>
              <a:t>quyết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định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quá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trình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tải</a:t>
            </a:r>
            <a:r>
              <a:rPr lang="en-US" dirty="0">
                <a:cs typeface="Times New Roman" panose="02020603050405020304" pitchFamily="18" charset="0"/>
              </a:rPr>
              <a:t> file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PASV,EPSV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FTP Service Command: </a:t>
            </a:r>
            <a:r>
              <a:rPr lang="en-US" dirty="0" err="1">
                <a:cs typeface="Times New Roman" panose="02020603050405020304" pitchFamily="18" charset="0"/>
              </a:rPr>
              <a:t>là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command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thao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file </a:t>
            </a:r>
            <a:r>
              <a:rPr lang="en-US" dirty="0" err="1">
                <a:cs typeface="Times New Roman" panose="02020603050405020304" pitchFamily="18" charset="0"/>
              </a:rPr>
              <a:t>như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nhận,gửi,xóa</a:t>
            </a:r>
            <a:r>
              <a:rPr lang="en-US" dirty="0">
                <a:cs typeface="Times New Roman" panose="02020603050405020304" pitchFamily="18" charset="0"/>
              </a:rPr>
              <a:t> file (</a:t>
            </a:r>
            <a:r>
              <a:rPr lang="en-US" dirty="0" err="1">
                <a:cs typeface="Times New Roman" panose="02020603050405020304" pitchFamily="18" charset="0"/>
              </a:rPr>
              <a:t>DELE,STOR,RETR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9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44" y="528215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commands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reply codes </a:t>
            </a:r>
            <a:r>
              <a:rPr lang="en-US" sz="21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88" y="1787840"/>
            <a:ext cx="8035613" cy="41219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107" y="1787839"/>
            <a:ext cx="7259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Một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reply code </a:t>
            </a:r>
            <a:r>
              <a:rPr lang="en-US" dirty="0" err="1">
                <a:cs typeface="Times New Roman" panose="02020603050405020304" pitchFamily="18" charset="0"/>
              </a:rPr>
              <a:t>thường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gặp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150: </a:t>
            </a:r>
            <a:r>
              <a:rPr lang="en-US" dirty="0" err="1">
                <a:cs typeface="Times New Roman" panose="02020603050405020304" pitchFamily="18" charset="0"/>
              </a:rPr>
              <a:t>Chuẩn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bị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mở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kênh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200: </a:t>
            </a:r>
            <a:r>
              <a:rPr lang="en-US" dirty="0" err="1">
                <a:cs typeface="Times New Roman" panose="02020603050405020304" pitchFamily="18" charset="0"/>
              </a:rPr>
              <a:t>Lệnh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yêu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đã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225: </a:t>
            </a:r>
            <a:r>
              <a:rPr lang="en-US" dirty="0" err="1">
                <a:cs typeface="Times New Roman" panose="02020603050405020304" pitchFamily="18" charset="0"/>
              </a:rPr>
              <a:t>kênh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đã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mở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226: </a:t>
            </a:r>
            <a:r>
              <a:rPr lang="en-US" dirty="0" err="1">
                <a:cs typeface="Times New Roman" panose="02020603050405020304" pitchFamily="18" charset="0"/>
              </a:rPr>
              <a:t>đóng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kênh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liệu,file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đã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truyền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227: </a:t>
            </a:r>
            <a:r>
              <a:rPr lang="en-US" dirty="0" err="1">
                <a:cs typeface="Times New Roman" panose="02020603050405020304" pitchFamily="18" charset="0"/>
              </a:rPr>
              <a:t>mở</a:t>
            </a:r>
            <a:r>
              <a:rPr lang="en-US" dirty="0">
                <a:cs typeface="Times New Roman" panose="02020603050405020304" pitchFamily="18" charset="0"/>
              </a:rPr>
              <a:t> passive mode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230: </a:t>
            </a:r>
            <a:r>
              <a:rPr lang="en-US" dirty="0" err="1">
                <a:cs typeface="Times New Roman" panose="02020603050405020304" pitchFamily="18" charset="0"/>
              </a:rPr>
              <a:t>người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đăng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nhập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331: </a:t>
            </a:r>
            <a:r>
              <a:rPr lang="en-US" dirty="0" err="1">
                <a:cs typeface="Times New Roman" panose="02020603050405020304" pitchFamily="18" charset="0"/>
              </a:rPr>
              <a:t>tên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người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đúng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nhập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khẩu</a:t>
            </a:r>
            <a:endParaRPr lang="en-US" dirty="0"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544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842</Words>
  <Application>Microsoft Macintosh PowerPoint</Application>
  <PresentationFormat>On-screen Show (4:3)</PresentationFormat>
  <Paragraphs>77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Times New Roman</vt:lpstr>
      <vt:lpstr>Wingdings</vt:lpstr>
      <vt:lpstr>Default Design</vt:lpstr>
      <vt:lpstr>PowerPoint Presentation</vt:lpstr>
      <vt:lpstr>I. FTP LÀ GÌ ?</vt:lpstr>
      <vt:lpstr>I. Nguyên lý hoạt động của ftp</vt:lpstr>
      <vt:lpstr>Ii. Nguyên lý hoạt động của ftp</vt:lpstr>
      <vt:lpstr>Iii. Thiết lập kênh điều khiển và chứng thực người dùng trong FTP.</vt:lpstr>
      <vt:lpstr>IV. Quản lý kênh dữ liệu FTP</vt:lpstr>
      <vt:lpstr>IV. Quản lý kênh dữ liệu FTP</vt:lpstr>
      <vt:lpstr>v. Các commands và reply codes của FTP</vt:lpstr>
      <vt:lpstr>v. Các commands và reply codes của FTP</vt:lpstr>
      <vt:lpstr>vi. Các phương thức truyền dữ liệu trong FTP.</vt:lpstr>
      <vt:lpstr>vi. Các phương thức truyền dữ liệu trong FTP.</vt:lpstr>
      <vt:lpstr>vi. Các phương thức truyền dữ liệu trong FTP.</vt:lpstr>
      <vt:lpstr>vii. Quan sát quá trình truyền tập tin</vt:lpstr>
      <vt:lpstr>vii. Quan sát quá trình truyền tập tin</vt:lpstr>
      <vt:lpstr>vii. Quan sát quá trình truyền tập tin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Ngoc Nguyen Chi</cp:lastModifiedBy>
  <cp:revision>180</cp:revision>
  <dcterms:created xsi:type="dcterms:W3CDTF">1999-10-08T19:08:27Z</dcterms:created>
  <dcterms:modified xsi:type="dcterms:W3CDTF">2021-11-06T09:19:32Z</dcterms:modified>
</cp:coreProperties>
</file>