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76" r:id="rId19"/>
    <p:sldId id="27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5DAE3-D6FE-A3EC-CF9C-34F9F3035331}" v="18" dt="2020-04-21T15:55:35.147"/>
    <p1510:client id="{19C340B2-19DF-4C80-A2C1-9EBDEB4504F5}" v="2131" dt="2020-04-21T15:56:09.126"/>
    <p1510:client id="{2C5F110E-A317-4604-95D2-23F1D9A3B0BE}" v="94" dt="2020-04-14T16:20:49.250"/>
    <p1510:client id="{3E6B1E24-BC78-46A5-990B-E1C8D013D7D2}" v="37" dt="2020-04-21T14:51:35.612"/>
    <p1510:client id="{45416188-983B-4E9D-9DBE-05E4DC994DAE}" v="22" dt="2020-04-21T14:48:03.345"/>
    <p1510:client id="{4B78BD3A-9391-48AD-A054-3B057086DA34}" v="3" dt="2020-04-21T14:28:02.908"/>
    <p1510:client id="{613E8D41-384B-4D36-ADF9-986AC23BB9A0}" v="78" dt="2020-04-22T01:55:51.173"/>
    <p1510:client id="{76E69C29-D1EB-4D5B-B504-A590288EFC58}" v="179" dt="2020-04-21T14:37:25.388"/>
    <p1510:client id="{8D6A6B5B-B917-4A94-AA49-74E657803D91}" v="1" dt="2020-04-14T16:29:51.966"/>
    <p1510:client id="{A0A4A56E-608A-9DAD-16B8-89AB9A608415}" v="3071" dt="2020-04-14T16:33:15.355"/>
    <p1510:client id="{BB2929FB-B794-4B50-B7A5-A19401F00465}" v="186" dt="2020-04-22T02:26:35.587"/>
    <p1510:client id="{BCA16C16-5498-4277-8690-3027DBF9B06F}" v="107" dt="2020-04-14T15:17:37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uấn Mạnh" userId="S::611244@sv.vnua.edu.vn::816307fd-b081-4473-8ee4-0fe6bf247747" providerId="AD" clId="Web-{4B78BD3A-9391-48AD-A054-3B057086DA34}"/>
    <pc:docChg chg="addSld delSld">
      <pc:chgData name="Nguyễn Tuấn Mạnh" userId="S::611244@sv.vnua.edu.vn::816307fd-b081-4473-8ee4-0fe6bf247747" providerId="AD" clId="Web-{4B78BD3A-9391-48AD-A054-3B057086DA34}" dt="2020-04-21T14:28:02.908" v="2"/>
      <pc:docMkLst>
        <pc:docMk/>
      </pc:docMkLst>
      <pc:sldChg chg="new del">
        <pc:chgData name="Nguyễn Tuấn Mạnh" userId="S::611244@sv.vnua.edu.vn::816307fd-b081-4473-8ee4-0fe6bf247747" providerId="AD" clId="Web-{4B78BD3A-9391-48AD-A054-3B057086DA34}" dt="2020-04-21T14:27:31.234" v="1"/>
        <pc:sldMkLst>
          <pc:docMk/>
          <pc:sldMk cId="65246355" sldId="262"/>
        </pc:sldMkLst>
      </pc:sldChg>
      <pc:sldChg chg="new">
        <pc:chgData name="Nguyễn Tuấn Mạnh" userId="S::611244@sv.vnua.edu.vn::816307fd-b081-4473-8ee4-0fe6bf247747" providerId="AD" clId="Web-{4B78BD3A-9391-48AD-A054-3B057086DA34}" dt="2020-04-21T14:28:02.908" v="2"/>
        <pc:sldMkLst>
          <pc:docMk/>
          <pc:sldMk cId="1327686830" sldId="262"/>
        </pc:sldMkLst>
      </pc:sldChg>
    </pc:docChg>
  </pc:docChgLst>
  <pc:docChgLst>
    <pc:chgData name="Nguyễn Tùng Bái" userId="S::611209@sv.vnua.edu.vn::695627e9-119c-4b9b-8444-ea02cfda7d4d" providerId="AD" clId="Web-{2C5F110E-A317-4604-95D2-23F1D9A3B0BE}"/>
    <pc:docChg chg="modSld">
      <pc:chgData name="Nguyễn Tùng Bái" userId="S::611209@sv.vnua.edu.vn::695627e9-119c-4b9b-8444-ea02cfda7d4d" providerId="AD" clId="Web-{2C5F110E-A317-4604-95D2-23F1D9A3B0BE}" dt="2020-04-14T16:20:49.250" v="86" actId="20577"/>
      <pc:docMkLst>
        <pc:docMk/>
      </pc:docMkLst>
      <pc:sldChg chg="modSp">
        <pc:chgData name="Nguyễn Tùng Bái" userId="S::611209@sv.vnua.edu.vn::695627e9-119c-4b9b-8444-ea02cfda7d4d" providerId="AD" clId="Web-{2C5F110E-A317-4604-95D2-23F1D9A3B0BE}" dt="2020-04-14T16:20:09.124" v="56" actId="20577"/>
        <pc:sldMkLst>
          <pc:docMk/>
          <pc:sldMk cId="459008713" sldId="257"/>
        </pc:sldMkLst>
        <pc:spChg chg="mod">
          <ac:chgData name="Nguyễn Tùng Bái" userId="S::611209@sv.vnua.edu.vn::695627e9-119c-4b9b-8444-ea02cfda7d4d" providerId="AD" clId="Web-{2C5F110E-A317-4604-95D2-23F1D9A3B0BE}" dt="2020-04-14T16:19:15.483" v="28" actId="20577"/>
          <ac:spMkLst>
            <pc:docMk/>
            <pc:sldMk cId="459008713" sldId="257"/>
            <ac:spMk id="2" creationId="{00000000-0000-0000-0000-000000000000}"/>
          </ac:spMkLst>
        </pc:spChg>
        <pc:spChg chg="mod">
          <ac:chgData name="Nguyễn Tùng Bái" userId="S::611209@sv.vnua.edu.vn::695627e9-119c-4b9b-8444-ea02cfda7d4d" providerId="AD" clId="Web-{2C5F110E-A317-4604-95D2-23F1D9A3B0BE}" dt="2020-04-14T16:20:09.124" v="56" actId="20577"/>
          <ac:spMkLst>
            <pc:docMk/>
            <pc:sldMk cId="459008713" sldId="257"/>
            <ac:spMk id="3" creationId="{00000000-0000-0000-0000-000000000000}"/>
          </ac:spMkLst>
        </pc:spChg>
        <pc:spChg chg="mod">
          <ac:chgData name="Nguyễn Tùng Bái" userId="S::611209@sv.vnua.edu.vn::695627e9-119c-4b9b-8444-ea02cfda7d4d" providerId="AD" clId="Web-{2C5F110E-A317-4604-95D2-23F1D9A3B0BE}" dt="2020-04-14T16:19:29.952" v="45" actId="20577"/>
          <ac:spMkLst>
            <pc:docMk/>
            <pc:sldMk cId="459008713" sldId="257"/>
            <ac:spMk id="4" creationId="{00000000-0000-0000-0000-000000000000}"/>
          </ac:spMkLst>
        </pc:spChg>
      </pc:sldChg>
      <pc:sldChg chg="modSp">
        <pc:chgData name="Nguyễn Tùng Bái" userId="S::611209@sv.vnua.edu.vn::695627e9-119c-4b9b-8444-ea02cfda7d4d" providerId="AD" clId="Web-{2C5F110E-A317-4604-95D2-23F1D9A3B0BE}" dt="2020-04-14T16:20:23.499" v="69" actId="20577"/>
        <pc:sldMkLst>
          <pc:docMk/>
          <pc:sldMk cId="1000911690" sldId="258"/>
        </pc:sldMkLst>
        <pc:spChg chg="mod">
          <ac:chgData name="Nguyễn Tùng Bái" userId="S::611209@sv.vnua.edu.vn::695627e9-119c-4b9b-8444-ea02cfda7d4d" providerId="AD" clId="Web-{2C5F110E-A317-4604-95D2-23F1D9A3B0BE}" dt="2020-04-14T16:20:17.968" v="62" actId="20577"/>
          <ac:spMkLst>
            <pc:docMk/>
            <pc:sldMk cId="1000911690" sldId="258"/>
            <ac:spMk id="2" creationId="{00000000-0000-0000-0000-000000000000}"/>
          </ac:spMkLst>
        </pc:spChg>
        <pc:spChg chg="mod">
          <ac:chgData name="Nguyễn Tùng Bái" userId="S::611209@sv.vnua.edu.vn::695627e9-119c-4b9b-8444-ea02cfda7d4d" providerId="AD" clId="Web-{2C5F110E-A317-4604-95D2-23F1D9A3B0BE}" dt="2020-04-14T16:20:23.499" v="69" actId="20577"/>
          <ac:spMkLst>
            <pc:docMk/>
            <pc:sldMk cId="1000911690" sldId="258"/>
            <ac:spMk id="3" creationId="{00000000-0000-0000-0000-000000000000}"/>
          </ac:spMkLst>
        </pc:spChg>
      </pc:sldChg>
      <pc:sldChg chg="modSp">
        <pc:chgData name="Nguyễn Tùng Bái" userId="S::611209@sv.vnua.edu.vn::695627e9-119c-4b9b-8444-ea02cfda7d4d" providerId="AD" clId="Web-{2C5F110E-A317-4604-95D2-23F1D9A3B0BE}" dt="2020-04-14T16:20:34.265" v="76" actId="20577"/>
        <pc:sldMkLst>
          <pc:docMk/>
          <pc:sldMk cId="1539292330" sldId="259"/>
        </pc:sldMkLst>
        <pc:spChg chg="mod">
          <ac:chgData name="Nguyễn Tùng Bái" userId="S::611209@sv.vnua.edu.vn::695627e9-119c-4b9b-8444-ea02cfda7d4d" providerId="AD" clId="Web-{2C5F110E-A317-4604-95D2-23F1D9A3B0BE}" dt="2020-04-14T16:20:34.265" v="76" actId="20577"/>
          <ac:spMkLst>
            <pc:docMk/>
            <pc:sldMk cId="1539292330" sldId="259"/>
            <ac:spMk id="2" creationId="{00000000-0000-0000-0000-000000000000}"/>
          </ac:spMkLst>
        </pc:spChg>
      </pc:sldChg>
      <pc:sldChg chg="modSp">
        <pc:chgData name="Nguyễn Tùng Bái" userId="S::611209@sv.vnua.edu.vn::695627e9-119c-4b9b-8444-ea02cfda7d4d" providerId="AD" clId="Web-{2C5F110E-A317-4604-95D2-23F1D9A3B0BE}" dt="2020-04-14T16:20:49.250" v="85" actId="20577"/>
        <pc:sldMkLst>
          <pc:docMk/>
          <pc:sldMk cId="2457090061" sldId="260"/>
        </pc:sldMkLst>
        <pc:spChg chg="mod">
          <ac:chgData name="Nguyễn Tùng Bái" userId="S::611209@sv.vnua.edu.vn::695627e9-119c-4b9b-8444-ea02cfda7d4d" providerId="AD" clId="Web-{2C5F110E-A317-4604-95D2-23F1D9A3B0BE}" dt="2020-04-14T16:20:49.250" v="85" actId="20577"/>
          <ac:spMkLst>
            <pc:docMk/>
            <pc:sldMk cId="2457090061" sldId="260"/>
            <ac:spMk id="2" creationId="{56175B27-EA95-484B-A5A2-FEE9CFB59560}"/>
          </ac:spMkLst>
        </pc:spChg>
      </pc:sldChg>
    </pc:docChg>
  </pc:docChgLst>
  <pc:docChgLst>
    <pc:chgData name="Nguyễn Tuấn Mạnh" userId="S::611244@sv.vnua.edu.vn::816307fd-b081-4473-8ee4-0fe6bf247747" providerId="AD" clId="Web-{76E69C29-D1EB-4D5B-B504-A590288EFC58}"/>
    <pc:docChg chg="addSld modSld">
      <pc:chgData name="Nguyễn Tuấn Mạnh" userId="S::611244@sv.vnua.edu.vn::816307fd-b081-4473-8ee4-0fe6bf247747" providerId="AD" clId="Web-{76E69C29-D1EB-4D5B-B504-A590288EFC58}" dt="2020-04-21T14:37:25.388" v="174" actId="14100"/>
      <pc:docMkLst>
        <pc:docMk/>
      </pc:docMkLst>
      <pc:sldChg chg="modSp">
        <pc:chgData name="Nguyễn Tuấn Mạnh" userId="S::611244@sv.vnua.edu.vn::816307fd-b081-4473-8ee4-0fe6bf247747" providerId="AD" clId="Web-{76E69C29-D1EB-4D5B-B504-A590288EFC58}" dt="2020-04-21T14:37:25.388" v="174" actId="14100"/>
        <pc:sldMkLst>
          <pc:docMk/>
          <pc:sldMk cId="1327686830" sldId="262"/>
        </pc:sldMkLst>
        <pc:spChg chg="mod">
          <ac:chgData name="Nguyễn Tuấn Mạnh" userId="S::611244@sv.vnua.edu.vn::816307fd-b081-4473-8ee4-0fe6bf247747" providerId="AD" clId="Web-{76E69C29-D1EB-4D5B-B504-A590288EFC58}" dt="2020-04-21T14:36:20.758" v="128" actId="20577"/>
          <ac:spMkLst>
            <pc:docMk/>
            <pc:sldMk cId="1327686830" sldId="262"/>
            <ac:spMk id="2" creationId="{29A4C21C-4528-4423-95B4-1E1C30C7B833}"/>
          </ac:spMkLst>
        </pc:spChg>
        <pc:spChg chg="mod">
          <ac:chgData name="Nguyễn Tuấn Mạnh" userId="S::611244@sv.vnua.edu.vn::816307fd-b081-4473-8ee4-0fe6bf247747" providerId="AD" clId="Web-{76E69C29-D1EB-4D5B-B504-A590288EFC58}" dt="2020-04-21T14:37:14.652" v="170" actId="20577"/>
          <ac:spMkLst>
            <pc:docMk/>
            <pc:sldMk cId="1327686830" sldId="262"/>
            <ac:spMk id="3" creationId="{8B94BA04-78CA-49EE-AA22-54E3AA180E4B}"/>
          </ac:spMkLst>
        </pc:spChg>
        <pc:spChg chg="mod">
          <ac:chgData name="Nguyễn Tuấn Mạnh" userId="S::611244@sv.vnua.edu.vn::816307fd-b081-4473-8ee4-0fe6bf247747" providerId="AD" clId="Web-{76E69C29-D1EB-4D5B-B504-A590288EFC58}" dt="2020-04-21T14:37:25.388" v="174" actId="14100"/>
          <ac:spMkLst>
            <pc:docMk/>
            <pc:sldMk cId="1327686830" sldId="262"/>
            <ac:spMk id="4" creationId="{EA07D808-02CF-493E-A20A-FB6EEBD63F65}"/>
          </ac:spMkLst>
        </pc:spChg>
      </pc:sldChg>
      <pc:sldChg chg="addSp delSp modSp new">
        <pc:chgData name="Nguyễn Tuấn Mạnh" userId="S::611244@sv.vnua.edu.vn::816307fd-b081-4473-8ee4-0fe6bf247747" providerId="AD" clId="Web-{76E69C29-D1EB-4D5B-B504-A590288EFC58}" dt="2020-04-21T14:35:52.882" v="86" actId="14100"/>
        <pc:sldMkLst>
          <pc:docMk/>
          <pc:sldMk cId="3933662124" sldId="263"/>
        </pc:sldMkLst>
        <pc:spChg chg="mod">
          <ac:chgData name="Nguyễn Tuấn Mạnh" userId="S::611244@sv.vnua.edu.vn::816307fd-b081-4473-8ee4-0fe6bf247747" providerId="AD" clId="Web-{76E69C29-D1EB-4D5B-B504-A590288EFC58}" dt="2020-04-21T14:31:18.802" v="75" actId="20577"/>
          <ac:spMkLst>
            <pc:docMk/>
            <pc:sldMk cId="3933662124" sldId="263"/>
            <ac:spMk id="2" creationId="{727FC031-3D95-497B-AEB5-1D1164A86807}"/>
          </ac:spMkLst>
        </pc:spChg>
        <pc:spChg chg="del">
          <ac:chgData name="Nguyễn Tuấn Mạnh" userId="S::611244@sv.vnua.edu.vn::816307fd-b081-4473-8ee4-0fe6bf247747" providerId="AD" clId="Web-{76E69C29-D1EB-4D5B-B504-A590288EFC58}" dt="2020-04-21T14:32:12.649" v="77"/>
          <ac:spMkLst>
            <pc:docMk/>
            <pc:sldMk cId="3933662124" sldId="263"/>
            <ac:spMk id="3" creationId="{B38EAA64-25FB-48F0-BDC8-3EFD4526E592}"/>
          </ac:spMkLst>
        </pc:spChg>
        <pc:spChg chg="add del mod">
          <ac:chgData name="Nguyễn Tuấn Mạnh" userId="S::611244@sv.vnua.edu.vn::816307fd-b081-4473-8ee4-0fe6bf247747" providerId="AD" clId="Web-{76E69C29-D1EB-4D5B-B504-A590288EFC58}" dt="2020-04-21T14:35:00.722" v="81"/>
          <ac:spMkLst>
            <pc:docMk/>
            <pc:sldMk cId="3933662124" sldId="263"/>
            <ac:spMk id="7" creationId="{1A06EF43-2E8B-48A0-B323-814406A537D1}"/>
          </ac:spMkLst>
        </pc:spChg>
        <pc:picChg chg="add del mod ord">
          <ac:chgData name="Nguyễn Tuấn Mạnh" userId="S::611244@sv.vnua.edu.vn::816307fd-b081-4473-8ee4-0fe6bf247747" providerId="AD" clId="Web-{76E69C29-D1EB-4D5B-B504-A590288EFC58}" dt="2020-04-21T14:32:22.712" v="80"/>
          <ac:picMkLst>
            <pc:docMk/>
            <pc:sldMk cId="3933662124" sldId="263"/>
            <ac:picMk id="4" creationId="{1860323A-9156-4E41-AB2B-0628DAF1E36D}"/>
          </ac:picMkLst>
        </pc:picChg>
        <pc:picChg chg="add mod ord">
          <ac:chgData name="Nguyễn Tuấn Mạnh" userId="S::611244@sv.vnua.edu.vn::816307fd-b081-4473-8ee4-0fe6bf247747" providerId="AD" clId="Web-{76E69C29-D1EB-4D5B-B504-A590288EFC58}" dt="2020-04-21T14:35:52.882" v="86" actId="14100"/>
          <ac:picMkLst>
            <pc:docMk/>
            <pc:sldMk cId="3933662124" sldId="263"/>
            <ac:picMk id="8" creationId="{1CA50528-D1B7-473B-B3CE-B5CEDA7617DF}"/>
          </ac:picMkLst>
        </pc:picChg>
      </pc:sldChg>
    </pc:docChg>
  </pc:docChgLst>
  <pc:docChgLst>
    <pc:chgData name="Nguyễn Tuấn Mạnh" userId="S::611244@sv.vnua.edu.vn::816307fd-b081-4473-8ee4-0fe6bf247747" providerId="AD" clId="Web-{19C340B2-19DF-4C80-A2C1-9EBDEB4504F5}"/>
    <pc:docChg chg="addSld delSld modSld">
      <pc:chgData name="Nguyễn Tuấn Mạnh" userId="S::611244@sv.vnua.edu.vn::816307fd-b081-4473-8ee4-0fe6bf247747" providerId="AD" clId="Web-{19C340B2-19DF-4C80-A2C1-9EBDEB4504F5}" dt="2020-04-21T15:56:09.126" v="2089" actId="14100"/>
      <pc:docMkLst>
        <pc:docMk/>
      </pc:docMkLst>
      <pc:sldChg chg="del">
        <pc:chgData name="Nguyễn Tuấn Mạnh" userId="S::611244@sv.vnua.edu.vn::816307fd-b081-4473-8ee4-0fe6bf247747" providerId="AD" clId="Web-{19C340B2-19DF-4C80-A2C1-9EBDEB4504F5}" dt="2020-04-21T15:51:31.343" v="2081"/>
        <pc:sldMkLst>
          <pc:docMk/>
          <pc:sldMk cId="459008713" sldId="257"/>
        </pc:sldMkLst>
      </pc:sldChg>
      <pc:sldChg chg="del">
        <pc:chgData name="Nguyễn Tuấn Mạnh" userId="S::611244@sv.vnua.edu.vn::816307fd-b081-4473-8ee4-0fe6bf247747" providerId="AD" clId="Web-{19C340B2-19DF-4C80-A2C1-9EBDEB4504F5}" dt="2020-04-21T15:51:32.421" v="2082"/>
        <pc:sldMkLst>
          <pc:docMk/>
          <pc:sldMk cId="1000911690" sldId="258"/>
        </pc:sldMkLst>
      </pc:sldChg>
      <pc:sldChg chg="del">
        <pc:chgData name="Nguyễn Tuấn Mạnh" userId="S::611244@sv.vnua.edu.vn::816307fd-b081-4473-8ee4-0fe6bf247747" providerId="AD" clId="Web-{19C340B2-19DF-4C80-A2C1-9EBDEB4504F5}" dt="2020-04-21T15:51:33.687" v="2083"/>
        <pc:sldMkLst>
          <pc:docMk/>
          <pc:sldMk cId="1539292330" sldId="259"/>
        </pc:sldMkLst>
      </pc:sldChg>
      <pc:sldChg chg="addSp delSp del">
        <pc:chgData name="Nguyễn Tuấn Mạnh" userId="S::611244@sv.vnua.edu.vn::816307fd-b081-4473-8ee4-0fe6bf247747" providerId="AD" clId="Web-{19C340B2-19DF-4C80-A2C1-9EBDEB4504F5}" dt="2020-04-21T15:51:38.047" v="2084"/>
        <pc:sldMkLst>
          <pc:docMk/>
          <pc:sldMk cId="2457090061" sldId="260"/>
        </pc:sldMkLst>
        <pc:inkChg chg="add del">
          <ac:chgData name="Nguyễn Tuấn Mạnh" userId="S::611244@sv.vnua.edu.vn::816307fd-b081-4473-8ee4-0fe6bf247747" providerId="AD" clId="Web-{19C340B2-19DF-4C80-A2C1-9EBDEB4504F5}" dt="2020-04-21T14:56:49.515" v="146"/>
          <ac:inkMkLst>
            <pc:docMk/>
            <pc:sldMk cId="2457090061" sldId="260"/>
            <ac:inkMk id="4" creationId="{E4F610C4-C102-4FAC-A119-38D7987451D4}"/>
          </ac:inkMkLst>
        </pc:inkChg>
        <pc:inkChg chg="add del">
          <ac:chgData name="Nguyễn Tuấn Mạnh" userId="S::611244@sv.vnua.edu.vn::816307fd-b081-4473-8ee4-0fe6bf247747" providerId="AD" clId="Web-{19C340B2-19DF-4C80-A2C1-9EBDEB4504F5}" dt="2020-04-21T14:56:48.468" v="145"/>
          <ac:inkMkLst>
            <pc:docMk/>
            <pc:sldMk cId="2457090061" sldId="260"/>
            <ac:inkMk id="5" creationId="{18BC9FA0-C920-4510-9367-5D4C1D00948B}"/>
          </ac:inkMkLst>
        </pc:inkChg>
      </pc:sldChg>
      <pc:sldChg chg="del">
        <pc:chgData name="Nguyễn Tuấn Mạnh" userId="S::611244@sv.vnua.edu.vn::816307fd-b081-4473-8ee4-0fe6bf247747" providerId="AD" clId="Web-{19C340B2-19DF-4C80-A2C1-9EBDEB4504F5}" dt="2020-04-21T15:51:39.016" v="2085"/>
        <pc:sldMkLst>
          <pc:docMk/>
          <pc:sldMk cId="2555523083" sldId="261"/>
        </pc:sldMkLst>
      </pc:sldChg>
      <pc:sldChg chg="del">
        <pc:chgData name="Nguyễn Tuấn Mạnh" userId="S::611244@sv.vnua.edu.vn::816307fd-b081-4473-8ee4-0fe6bf247747" providerId="AD" clId="Web-{19C340B2-19DF-4C80-A2C1-9EBDEB4504F5}" dt="2020-04-21T14:52:17.279" v="0"/>
        <pc:sldMkLst>
          <pc:docMk/>
          <pc:sldMk cId="1327686830" sldId="262"/>
        </pc:sldMkLst>
      </pc:sldChg>
      <pc:sldChg chg="modSp">
        <pc:chgData name="Nguyễn Tuấn Mạnh" userId="S::611244@sv.vnua.edu.vn::816307fd-b081-4473-8ee4-0fe6bf247747" providerId="AD" clId="Web-{19C340B2-19DF-4C80-A2C1-9EBDEB4504F5}" dt="2020-04-21T15:53:53.368" v="2086" actId="14100"/>
        <pc:sldMkLst>
          <pc:docMk/>
          <pc:sldMk cId="3933662124" sldId="263"/>
        </pc:sldMkLst>
        <pc:spChg chg="mod">
          <ac:chgData name="Nguyễn Tuấn Mạnh" userId="S::611244@sv.vnua.edu.vn::816307fd-b081-4473-8ee4-0fe6bf247747" providerId="AD" clId="Web-{19C340B2-19DF-4C80-A2C1-9EBDEB4504F5}" dt="2020-04-21T14:53:46.910" v="29" actId="20577"/>
          <ac:spMkLst>
            <pc:docMk/>
            <pc:sldMk cId="3933662124" sldId="263"/>
            <ac:spMk id="2" creationId="{727FC031-3D95-497B-AEB5-1D1164A86807}"/>
          </ac:spMkLst>
        </pc:spChg>
        <pc:picChg chg="mod">
          <ac:chgData name="Nguyễn Tuấn Mạnh" userId="S::611244@sv.vnua.edu.vn::816307fd-b081-4473-8ee4-0fe6bf247747" providerId="AD" clId="Web-{19C340B2-19DF-4C80-A2C1-9EBDEB4504F5}" dt="2020-04-21T15:53:53.368" v="2086" actId="14100"/>
          <ac:picMkLst>
            <pc:docMk/>
            <pc:sldMk cId="3933662124" sldId="263"/>
            <ac:picMk id="8" creationId="{1CA50528-D1B7-473B-B3CE-B5CEDA7617DF}"/>
          </ac:picMkLst>
        </pc:picChg>
      </pc:sldChg>
      <pc:sldChg chg="addSp delSp modSp new del">
        <pc:chgData name="Nguyễn Tuấn Mạnh" userId="S::611244@sv.vnua.edu.vn::816307fd-b081-4473-8ee4-0fe6bf247747" providerId="AD" clId="Web-{19C340B2-19DF-4C80-A2C1-9EBDEB4504F5}" dt="2020-04-21T14:57:58.363" v="159"/>
        <pc:sldMkLst>
          <pc:docMk/>
          <pc:sldMk cId="580024832" sldId="264"/>
        </pc:sldMkLst>
        <pc:spChg chg="mod">
          <ac:chgData name="Nguyễn Tuấn Mạnh" userId="S::611244@sv.vnua.edu.vn::816307fd-b081-4473-8ee4-0fe6bf247747" providerId="AD" clId="Web-{19C340B2-19DF-4C80-A2C1-9EBDEB4504F5}" dt="2020-04-21T14:55:55.933" v="137" actId="20577"/>
          <ac:spMkLst>
            <pc:docMk/>
            <pc:sldMk cId="580024832" sldId="264"/>
            <ac:spMk id="2" creationId="{E3FCF5EC-555A-4AE5-AC20-8C28CB562F11}"/>
          </ac:spMkLst>
        </pc:spChg>
        <pc:spChg chg="mod">
          <ac:chgData name="Nguyễn Tuấn Mạnh" userId="S::611244@sv.vnua.edu.vn::816307fd-b081-4473-8ee4-0fe6bf247747" providerId="AD" clId="Web-{19C340B2-19DF-4C80-A2C1-9EBDEB4504F5}" dt="2020-04-21T14:57:38.612" v="155" actId="20577"/>
          <ac:spMkLst>
            <pc:docMk/>
            <pc:sldMk cId="580024832" sldId="264"/>
            <ac:spMk id="3" creationId="{3228C246-DC3F-4885-B3A8-E1EDDB0D6AF6}"/>
          </ac:spMkLst>
        </pc:spChg>
        <pc:inkChg chg="add">
          <ac:chgData name="Nguyễn Tuấn Mạnh" userId="S::611244@sv.vnua.edu.vn::816307fd-b081-4473-8ee4-0fe6bf247747" providerId="AD" clId="Web-{19C340B2-19DF-4C80-A2C1-9EBDEB4504F5}" dt="2020-04-21T14:56:16.888" v="140"/>
          <ac:inkMkLst>
            <pc:docMk/>
            <pc:sldMk cId="580024832" sldId="264"/>
            <ac:inkMk id="5" creationId="{CEFCC67E-E14C-4B40-ABD4-9E14B2F7BA4C}"/>
          </ac:inkMkLst>
        </pc:inkChg>
        <pc:inkChg chg="add del">
          <ac:chgData name="Nguyễn Tuấn Mạnh" userId="S::611244@sv.vnua.edu.vn::816307fd-b081-4473-8ee4-0fe6bf247747" providerId="AD" clId="Web-{19C340B2-19DF-4C80-A2C1-9EBDEB4504F5}" dt="2020-04-21T14:56:20.435" v="142"/>
          <ac:inkMkLst>
            <pc:docMk/>
            <pc:sldMk cId="580024832" sldId="264"/>
            <ac:inkMk id="6" creationId="{9F0BA2C7-030C-4B06-B863-F60B64779DE7}"/>
          </ac:inkMkLst>
        </pc:inkChg>
      </pc:sldChg>
      <pc:sldChg chg="new del">
        <pc:chgData name="Nguyễn Tuấn Mạnh" userId="S::611244@sv.vnua.edu.vn::816307fd-b081-4473-8ee4-0fe6bf247747" providerId="AD" clId="Web-{19C340B2-19DF-4C80-A2C1-9EBDEB4504F5}" dt="2020-04-21T14:54:22.912" v="32"/>
        <pc:sldMkLst>
          <pc:docMk/>
          <pc:sldMk cId="3795939145" sldId="264"/>
        </pc:sldMkLst>
      </pc:sldChg>
      <pc:sldChg chg="modSp add replId">
        <pc:chgData name="Nguyễn Tuấn Mạnh" userId="S::611244@sv.vnua.edu.vn::816307fd-b081-4473-8ee4-0fe6bf247747" providerId="AD" clId="Web-{19C340B2-19DF-4C80-A2C1-9EBDEB4504F5}" dt="2020-04-21T15:00:36.295" v="479" actId="20577"/>
        <pc:sldMkLst>
          <pc:docMk/>
          <pc:sldMk cId="3544220592" sldId="265"/>
        </pc:sldMkLst>
        <pc:spChg chg="mod">
          <ac:chgData name="Nguyễn Tuấn Mạnh" userId="S::611244@sv.vnua.edu.vn::816307fd-b081-4473-8ee4-0fe6bf247747" providerId="AD" clId="Web-{19C340B2-19DF-4C80-A2C1-9EBDEB4504F5}" dt="2020-04-21T14:58:10.614" v="201" actId="20577"/>
          <ac:spMkLst>
            <pc:docMk/>
            <pc:sldMk cId="3544220592" sldId="265"/>
            <ac:spMk id="2" creationId="{56175B27-EA95-484B-A5A2-FEE9CFB59560}"/>
          </ac:spMkLst>
        </pc:spChg>
        <pc:spChg chg="mod">
          <ac:chgData name="Nguyễn Tuấn Mạnh" userId="S::611244@sv.vnua.edu.vn::816307fd-b081-4473-8ee4-0fe6bf247747" providerId="AD" clId="Web-{19C340B2-19DF-4C80-A2C1-9EBDEB4504F5}" dt="2020-04-21T15:00:36.295" v="479" actId="20577"/>
          <ac:spMkLst>
            <pc:docMk/>
            <pc:sldMk cId="3544220592" sldId="265"/>
            <ac:spMk id="3" creationId="{24BCE0B4-EC94-4DA2-86E8-22495E7C1DCC}"/>
          </ac:spMkLst>
        </pc:spChg>
      </pc:sldChg>
      <pc:sldChg chg="modSp new">
        <pc:chgData name="Nguyễn Tuấn Mạnh" userId="S::611244@sv.vnua.edu.vn::816307fd-b081-4473-8ee4-0fe6bf247747" providerId="AD" clId="Web-{19C340B2-19DF-4C80-A2C1-9EBDEB4504F5}" dt="2020-04-21T15:01:47.096" v="503" actId="20577"/>
        <pc:sldMkLst>
          <pc:docMk/>
          <pc:sldMk cId="2402431880" sldId="266"/>
        </pc:sldMkLst>
        <pc:spChg chg="mod">
          <ac:chgData name="Nguyễn Tuấn Mạnh" userId="S::611244@sv.vnua.edu.vn::816307fd-b081-4473-8ee4-0fe6bf247747" providerId="AD" clId="Web-{19C340B2-19DF-4C80-A2C1-9EBDEB4504F5}" dt="2020-04-21T15:01:06.281" v="495" actId="20577"/>
          <ac:spMkLst>
            <pc:docMk/>
            <pc:sldMk cId="2402431880" sldId="266"/>
            <ac:spMk id="2" creationId="{9D52BE8A-9AF5-4E69-A30C-C60D84989490}"/>
          </ac:spMkLst>
        </pc:spChg>
        <pc:spChg chg="mod">
          <ac:chgData name="Nguyễn Tuấn Mạnh" userId="S::611244@sv.vnua.edu.vn::816307fd-b081-4473-8ee4-0fe6bf247747" providerId="AD" clId="Web-{19C340B2-19DF-4C80-A2C1-9EBDEB4504F5}" dt="2020-04-21T15:01:47.096" v="503" actId="20577"/>
          <ac:spMkLst>
            <pc:docMk/>
            <pc:sldMk cId="2402431880" sldId="266"/>
            <ac:spMk id="3" creationId="{E22739C3-E084-4320-800B-7BF1D4AEA99E}"/>
          </ac:spMkLst>
        </pc:spChg>
      </pc:sldChg>
      <pc:sldChg chg="addSp delSp modSp new del">
        <pc:chgData name="Nguyễn Tuấn Mạnh" userId="S::611244@sv.vnua.edu.vn::816307fd-b081-4473-8ee4-0fe6bf247747" providerId="AD" clId="Web-{19C340B2-19DF-4C80-A2C1-9EBDEB4504F5}" dt="2020-04-21T15:06:30.285" v="608"/>
        <pc:sldMkLst>
          <pc:docMk/>
          <pc:sldMk cId="1030638867" sldId="267"/>
        </pc:sldMkLst>
        <pc:spChg chg="mod">
          <ac:chgData name="Nguyễn Tuấn Mạnh" userId="S::611244@sv.vnua.edu.vn::816307fd-b081-4473-8ee4-0fe6bf247747" providerId="AD" clId="Web-{19C340B2-19DF-4C80-A2C1-9EBDEB4504F5}" dt="2020-04-21T15:05:05.780" v="566" actId="20577"/>
          <ac:spMkLst>
            <pc:docMk/>
            <pc:sldMk cId="1030638867" sldId="267"/>
            <ac:spMk id="2" creationId="{E8FB7C0E-E635-4AC2-AA95-A9769C38424E}"/>
          </ac:spMkLst>
        </pc:spChg>
        <pc:spChg chg="del">
          <ac:chgData name="Nguyễn Tuấn Mạnh" userId="S::611244@sv.vnua.edu.vn::816307fd-b081-4473-8ee4-0fe6bf247747" providerId="AD" clId="Web-{19C340B2-19DF-4C80-A2C1-9EBDEB4504F5}" dt="2020-04-21T15:04:48.154" v="558"/>
          <ac:spMkLst>
            <pc:docMk/>
            <pc:sldMk cId="1030638867" sldId="267"/>
            <ac:spMk id="3" creationId="{29E7CD6D-CD9E-4FC0-89F0-45D2463D864F}"/>
          </ac:spMkLst>
        </pc:spChg>
        <pc:spChg chg="mod">
          <ac:chgData name="Nguyễn Tuấn Mạnh" userId="S::611244@sv.vnua.edu.vn::816307fd-b081-4473-8ee4-0fe6bf247747" providerId="AD" clId="Web-{19C340B2-19DF-4C80-A2C1-9EBDEB4504F5}" dt="2020-04-21T15:05:29.781" v="583" actId="20577"/>
          <ac:spMkLst>
            <pc:docMk/>
            <pc:sldMk cId="1030638867" sldId="267"/>
            <ac:spMk id="4" creationId="{4D25D88F-6D24-418D-A64A-E1C33AF374AA}"/>
          </ac:spMkLst>
        </pc:spChg>
        <pc:spChg chg="add del mod">
          <ac:chgData name="Nguyễn Tuấn Mạnh" userId="S::611244@sv.vnua.edu.vn::816307fd-b081-4473-8ee4-0fe6bf247747" providerId="AD" clId="Web-{19C340B2-19DF-4C80-A2C1-9EBDEB4504F5}" dt="2020-04-21T15:06:02.690" v="603"/>
          <ac:spMkLst>
            <pc:docMk/>
            <pc:sldMk cId="1030638867" sldId="267"/>
            <ac:spMk id="7" creationId="{EE5D7AB0-55E9-44E7-AFA7-B888912362EF}"/>
          </ac:spMkLst>
        </pc:spChg>
        <pc:spChg chg="add del mod">
          <ac:chgData name="Nguyễn Tuấn Mạnh" userId="S::611244@sv.vnua.edu.vn::816307fd-b081-4473-8ee4-0fe6bf247747" providerId="AD" clId="Web-{19C340B2-19DF-4C80-A2C1-9EBDEB4504F5}" dt="2020-04-21T15:06:17.394" v="605"/>
          <ac:spMkLst>
            <pc:docMk/>
            <pc:sldMk cId="1030638867" sldId="267"/>
            <ac:spMk id="9" creationId="{8221B507-92D3-43D3-9350-2EEE7B378F24}"/>
          </ac:spMkLst>
        </pc:spChg>
        <pc:spChg chg="add mod">
          <ac:chgData name="Nguyễn Tuấn Mạnh" userId="S::611244@sv.vnua.edu.vn::816307fd-b081-4473-8ee4-0fe6bf247747" providerId="AD" clId="Web-{19C340B2-19DF-4C80-A2C1-9EBDEB4504F5}" dt="2020-04-21T15:06:25.488" v="607" actId="14100"/>
          <ac:spMkLst>
            <pc:docMk/>
            <pc:sldMk cId="1030638867" sldId="267"/>
            <ac:spMk id="13" creationId="{30ADBFBA-981D-41A6-A235-0324CC59A057}"/>
          </ac:spMkLst>
        </pc:spChg>
        <pc:picChg chg="add del mod ord">
          <ac:chgData name="Nguyễn Tuấn Mạnh" userId="S::611244@sv.vnua.edu.vn::816307fd-b081-4473-8ee4-0fe6bf247747" providerId="AD" clId="Web-{19C340B2-19DF-4C80-A2C1-9EBDEB4504F5}" dt="2020-04-21T15:06:14.487" v="604"/>
          <ac:picMkLst>
            <pc:docMk/>
            <pc:sldMk cId="1030638867" sldId="267"/>
            <ac:picMk id="5" creationId="{5ECA9C49-6B36-4BB8-8DDB-D426FB30F6B7}"/>
          </ac:picMkLst>
        </pc:picChg>
        <pc:picChg chg="add del mod ord">
          <ac:chgData name="Nguyễn Tuấn Mạnh" userId="S::611244@sv.vnua.edu.vn::816307fd-b081-4473-8ee4-0fe6bf247747" providerId="AD" clId="Web-{19C340B2-19DF-4C80-A2C1-9EBDEB4504F5}" dt="2020-04-21T15:06:20.378" v="606"/>
          <ac:picMkLst>
            <pc:docMk/>
            <pc:sldMk cId="1030638867" sldId="267"/>
            <ac:picMk id="10" creationId="{3CE91F56-04C1-4E7B-BF6F-1F0EF5F46649}"/>
          </ac:picMkLst>
        </pc:picChg>
      </pc:sldChg>
      <pc:sldChg chg="addSp delSp modSp new del">
        <pc:chgData name="Nguyễn Tuấn Mạnh" userId="S::611244@sv.vnua.edu.vn::816307fd-b081-4473-8ee4-0fe6bf247747" providerId="AD" clId="Web-{19C340B2-19DF-4C80-A2C1-9EBDEB4504F5}" dt="2020-04-21T15:04:32.075" v="556"/>
        <pc:sldMkLst>
          <pc:docMk/>
          <pc:sldMk cId="1519084460" sldId="267"/>
        </pc:sldMkLst>
        <pc:spChg chg="mod">
          <ac:chgData name="Nguyễn Tuấn Mạnh" userId="S::611244@sv.vnua.edu.vn::816307fd-b081-4473-8ee4-0fe6bf247747" providerId="AD" clId="Web-{19C340B2-19DF-4C80-A2C1-9EBDEB4504F5}" dt="2020-04-21T15:03:58.838" v="542" actId="20577"/>
          <ac:spMkLst>
            <pc:docMk/>
            <pc:sldMk cId="1519084460" sldId="267"/>
            <ac:spMk id="2" creationId="{9C95EC53-D4FB-4D40-9BBE-8663D91FCC3A}"/>
          </ac:spMkLst>
        </pc:spChg>
        <pc:spChg chg="add del mod">
          <ac:chgData name="Nguyễn Tuấn Mạnh" userId="S::611244@sv.vnua.edu.vn::816307fd-b081-4473-8ee4-0fe6bf247747" providerId="AD" clId="Web-{19C340B2-19DF-4C80-A2C1-9EBDEB4504F5}" dt="2020-04-21T15:04:01.307" v="546" actId="20577"/>
          <ac:spMkLst>
            <pc:docMk/>
            <pc:sldMk cId="1519084460" sldId="267"/>
            <ac:spMk id="3" creationId="{847A7DE1-B945-468E-871F-AE48EB146BE1}"/>
          </ac:spMkLst>
        </pc:spChg>
        <pc:picChg chg="add del mod ord">
          <ac:chgData name="Nguyễn Tuấn Mạnh" userId="S::611244@sv.vnua.edu.vn::816307fd-b081-4473-8ee4-0fe6bf247747" providerId="AD" clId="Web-{19C340B2-19DF-4C80-A2C1-9EBDEB4504F5}" dt="2020-04-21T15:03:35.353" v="523"/>
          <ac:picMkLst>
            <pc:docMk/>
            <pc:sldMk cId="1519084460" sldId="267"/>
            <ac:picMk id="4" creationId="{D26F43CF-1DD8-4CC2-8715-2BCCA33F789A}"/>
          </ac:picMkLst>
        </pc:picChg>
        <pc:picChg chg="add del mod">
          <ac:chgData name="Nguyễn Tuấn Mạnh" userId="S::611244@sv.vnua.edu.vn::816307fd-b081-4473-8ee4-0fe6bf247747" providerId="AD" clId="Web-{19C340B2-19DF-4C80-A2C1-9EBDEB4504F5}" dt="2020-04-21T15:04:22.652" v="555"/>
          <ac:picMkLst>
            <pc:docMk/>
            <pc:sldMk cId="1519084460" sldId="267"/>
            <ac:picMk id="6" creationId="{8B75B681-6E91-429D-A40E-69525A99CBCB}"/>
          </ac:picMkLst>
        </pc:picChg>
      </pc:sldChg>
      <pc:sldChg chg="addSp delSp modSp new">
        <pc:chgData name="Nguyễn Tuấn Mạnh" userId="S::611244@sv.vnua.edu.vn::816307fd-b081-4473-8ee4-0fe6bf247747" providerId="AD" clId="Web-{19C340B2-19DF-4C80-A2C1-9EBDEB4504F5}" dt="2020-04-21T15:56:09.126" v="2089" actId="14100"/>
        <pc:sldMkLst>
          <pc:docMk/>
          <pc:sldMk cId="3545236554" sldId="267"/>
        </pc:sldMkLst>
        <pc:spChg chg="mod">
          <ac:chgData name="Nguyễn Tuấn Mạnh" userId="S::611244@sv.vnua.edu.vn::816307fd-b081-4473-8ee4-0fe6bf247747" providerId="AD" clId="Web-{19C340B2-19DF-4C80-A2C1-9EBDEB4504F5}" dt="2020-04-21T15:06:44.161" v="614" actId="20577"/>
          <ac:spMkLst>
            <pc:docMk/>
            <pc:sldMk cId="3545236554" sldId="267"/>
            <ac:spMk id="2" creationId="{2CE93D57-0C62-44E7-AAD7-9FB56FA868E9}"/>
          </ac:spMkLst>
        </pc:spChg>
        <pc:spChg chg="mod">
          <ac:chgData name="Nguyễn Tuấn Mạnh" userId="S::611244@sv.vnua.edu.vn::816307fd-b081-4473-8ee4-0fe6bf247747" providerId="AD" clId="Web-{19C340B2-19DF-4C80-A2C1-9EBDEB4504F5}" dt="2020-04-21T15:08:06.885" v="730" actId="20577"/>
          <ac:spMkLst>
            <pc:docMk/>
            <pc:sldMk cId="3545236554" sldId="267"/>
            <ac:spMk id="3" creationId="{9773755C-492E-4167-93A6-0F763DF9C5CD}"/>
          </ac:spMkLst>
        </pc:spChg>
        <pc:spChg chg="del">
          <ac:chgData name="Nguyễn Tuấn Mạnh" userId="S::611244@sv.vnua.edu.vn::816307fd-b081-4473-8ee4-0fe6bf247747" providerId="AD" clId="Web-{19C340B2-19DF-4C80-A2C1-9EBDEB4504F5}" dt="2020-04-21T15:06:45.755" v="616"/>
          <ac:spMkLst>
            <pc:docMk/>
            <pc:sldMk cId="3545236554" sldId="267"/>
            <ac:spMk id="4" creationId="{49D2A124-2669-45F8-B859-C853A0E56B26}"/>
          </ac:spMkLst>
        </pc:spChg>
        <pc:spChg chg="add del mod">
          <ac:chgData name="Nguyễn Tuấn Mạnh" userId="S::611244@sv.vnua.edu.vn::816307fd-b081-4473-8ee4-0fe6bf247747" providerId="AD" clId="Web-{19C340B2-19DF-4C80-A2C1-9EBDEB4504F5}" dt="2020-04-21T15:56:02.751" v="2088"/>
          <ac:spMkLst>
            <pc:docMk/>
            <pc:sldMk cId="3545236554" sldId="267"/>
            <ac:spMk id="8" creationId="{F7BC8500-B0D7-4AAC-A046-553B1FA164AC}"/>
          </ac:spMkLst>
        </pc:spChg>
        <pc:picChg chg="add del mod ord">
          <ac:chgData name="Nguyễn Tuấn Mạnh" userId="S::611244@sv.vnua.edu.vn::816307fd-b081-4473-8ee4-0fe6bf247747" providerId="AD" clId="Web-{19C340B2-19DF-4C80-A2C1-9EBDEB4504F5}" dt="2020-04-21T15:55:59.438" v="2087"/>
          <ac:picMkLst>
            <pc:docMk/>
            <pc:sldMk cId="3545236554" sldId="267"/>
            <ac:picMk id="5" creationId="{01C0F5A0-F4D2-4738-B0CB-F5933443C8BE}"/>
          </ac:picMkLst>
        </pc:picChg>
        <pc:picChg chg="add mod ord">
          <ac:chgData name="Nguyễn Tuấn Mạnh" userId="S::611244@sv.vnua.edu.vn::816307fd-b081-4473-8ee4-0fe6bf247747" providerId="AD" clId="Web-{19C340B2-19DF-4C80-A2C1-9EBDEB4504F5}" dt="2020-04-21T15:56:09.126" v="2089" actId="14100"/>
          <ac:picMkLst>
            <pc:docMk/>
            <pc:sldMk cId="3545236554" sldId="267"/>
            <ac:picMk id="9" creationId="{6AF0E06C-F5FD-4091-A3D7-A33781CEFAA0}"/>
          </ac:picMkLst>
        </pc:picChg>
      </pc:sldChg>
      <pc:sldChg chg="addSp delSp modSp new">
        <pc:chgData name="Nguyễn Tuấn Mạnh" userId="S::611244@sv.vnua.edu.vn::816307fd-b081-4473-8ee4-0fe6bf247747" providerId="AD" clId="Web-{19C340B2-19DF-4C80-A2C1-9EBDEB4504F5}" dt="2020-04-21T15:14:18.158" v="947" actId="14100"/>
        <pc:sldMkLst>
          <pc:docMk/>
          <pc:sldMk cId="3691266750" sldId="268"/>
        </pc:sldMkLst>
        <pc:spChg chg="mod">
          <ac:chgData name="Nguyễn Tuấn Mạnh" userId="S::611244@sv.vnua.edu.vn::816307fd-b081-4473-8ee4-0fe6bf247747" providerId="AD" clId="Web-{19C340B2-19DF-4C80-A2C1-9EBDEB4504F5}" dt="2020-04-21T15:08:41.325" v="751" actId="20577"/>
          <ac:spMkLst>
            <pc:docMk/>
            <pc:sldMk cId="3691266750" sldId="268"/>
            <ac:spMk id="2" creationId="{E5FA9638-C0D5-45CF-A59B-7AEBCE93FE4A}"/>
          </ac:spMkLst>
        </pc:spChg>
        <pc:spChg chg="mod">
          <ac:chgData name="Nguyễn Tuấn Mạnh" userId="S::611244@sv.vnua.edu.vn::816307fd-b081-4473-8ee4-0fe6bf247747" providerId="AD" clId="Web-{19C340B2-19DF-4C80-A2C1-9EBDEB4504F5}" dt="2020-04-21T15:12:50.309" v="915" actId="20577"/>
          <ac:spMkLst>
            <pc:docMk/>
            <pc:sldMk cId="3691266750" sldId="268"/>
            <ac:spMk id="3" creationId="{ECBFC4B5-8E9C-4B83-B86C-DBDCA6102E22}"/>
          </ac:spMkLst>
        </pc:spChg>
        <pc:spChg chg="del">
          <ac:chgData name="Nguyễn Tuấn Mạnh" userId="S::611244@sv.vnua.edu.vn::816307fd-b081-4473-8ee4-0fe6bf247747" providerId="AD" clId="Web-{19C340B2-19DF-4C80-A2C1-9EBDEB4504F5}" dt="2020-04-21T15:14:05.938" v="942"/>
          <ac:spMkLst>
            <pc:docMk/>
            <pc:sldMk cId="3691266750" sldId="268"/>
            <ac:spMk id="4" creationId="{1F1A9A09-1A04-4412-844C-32210D593FE2}"/>
          </ac:spMkLst>
        </pc:spChg>
        <pc:picChg chg="add mod ord">
          <ac:chgData name="Nguyễn Tuấn Mạnh" userId="S::611244@sv.vnua.edu.vn::816307fd-b081-4473-8ee4-0fe6bf247747" providerId="AD" clId="Web-{19C340B2-19DF-4C80-A2C1-9EBDEB4504F5}" dt="2020-04-21T15:14:18.158" v="947" actId="14100"/>
          <ac:picMkLst>
            <pc:docMk/>
            <pc:sldMk cId="3691266750" sldId="268"/>
            <ac:picMk id="5" creationId="{ED9162CB-1975-4ABF-A674-40B32E099937}"/>
          </ac:picMkLst>
        </pc:picChg>
      </pc:sldChg>
      <pc:sldChg chg="addSp delSp modSp new">
        <pc:chgData name="Nguyễn Tuấn Mạnh" userId="S::611244@sv.vnua.edu.vn::816307fd-b081-4473-8ee4-0fe6bf247747" providerId="AD" clId="Web-{19C340B2-19DF-4C80-A2C1-9EBDEB4504F5}" dt="2020-04-21T15:51:10.592" v="2080" actId="14100"/>
        <pc:sldMkLst>
          <pc:docMk/>
          <pc:sldMk cId="2858904749" sldId="269"/>
        </pc:sldMkLst>
        <pc:spChg chg="mod">
          <ac:chgData name="Nguyễn Tuấn Mạnh" userId="S::611244@sv.vnua.edu.vn::816307fd-b081-4473-8ee4-0fe6bf247747" providerId="AD" clId="Web-{19C340B2-19DF-4C80-A2C1-9EBDEB4504F5}" dt="2020-04-21T15:13:11.716" v="940" actId="20577"/>
          <ac:spMkLst>
            <pc:docMk/>
            <pc:sldMk cId="2858904749" sldId="269"/>
            <ac:spMk id="2" creationId="{0F5173D9-505E-4096-809A-3BB8F6E16EF9}"/>
          </ac:spMkLst>
        </pc:spChg>
        <pc:spChg chg="mod">
          <ac:chgData name="Nguyễn Tuấn Mạnh" userId="S::611244@sv.vnua.edu.vn::816307fd-b081-4473-8ee4-0fe6bf247747" providerId="AD" clId="Web-{19C340B2-19DF-4C80-A2C1-9EBDEB4504F5}" dt="2020-04-21T15:16:40.901" v="993" actId="20577"/>
          <ac:spMkLst>
            <pc:docMk/>
            <pc:sldMk cId="2858904749" sldId="269"/>
            <ac:spMk id="3" creationId="{7983F600-2695-410B-AAC5-9629CE37CC29}"/>
          </ac:spMkLst>
        </pc:spChg>
        <pc:spChg chg="del">
          <ac:chgData name="Nguyễn Tuấn Mạnh" userId="S::611244@sv.vnua.edu.vn::816307fd-b081-4473-8ee4-0fe6bf247747" providerId="AD" clId="Web-{19C340B2-19DF-4C80-A2C1-9EBDEB4504F5}" dt="2020-04-21T15:16:43.058" v="995"/>
          <ac:spMkLst>
            <pc:docMk/>
            <pc:sldMk cId="2858904749" sldId="269"/>
            <ac:spMk id="4" creationId="{1A2C8663-50C8-4366-8075-44BBEC6901C9}"/>
          </ac:spMkLst>
        </pc:spChg>
        <pc:spChg chg="add del mod">
          <ac:chgData name="Nguyễn Tuấn Mạnh" userId="S::611244@sv.vnua.edu.vn::816307fd-b081-4473-8ee4-0fe6bf247747" providerId="AD" clId="Web-{19C340B2-19DF-4C80-A2C1-9EBDEB4504F5}" dt="2020-04-21T15:51:03.201" v="2078"/>
          <ac:spMkLst>
            <pc:docMk/>
            <pc:sldMk cId="2858904749" sldId="269"/>
            <ac:spMk id="8" creationId="{CD42EEEB-72FC-4645-B648-046DCD2AF407}"/>
          </ac:spMkLst>
        </pc:spChg>
        <pc:picChg chg="add del mod ord">
          <ac:chgData name="Nguyễn Tuấn Mạnh" userId="S::611244@sv.vnua.edu.vn::816307fd-b081-4473-8ee4-0fe6bf247747" providerId="AD" clId="Web-{19C340B2-19DF-4C80-A2C1-9EBDEB4504F5}" dt="2020-04-21T15:50:59.263" v="2077"/>
          <ac:picMkLst>
            <pc:docMk/>
            <pc:sldMk cId="2858904749" sldId="269"/>
            <ac:picMk id="5" creationId="{8F97B49A-654F-4DCB-945C-36AEB05673C4}"/>
          </ac:picMkLst>
        </pc:picChg>
        <pc:picChg chg="add mod ord">
          <ac:chgData name="Nguyễn Tuấn Mạnh" userId="S::611244@sv.vnua.edu.vn::816307fd-b081-4473-8ee4-0fe6bf247747" providerId="AD" clId="Web-{19C340B2-19DF-4C80-A2C1-9EBDEB4504F5}" dt="2020-04-21T15:51:10.592" v="2080" actId="14100"/>
          <ac:picMkLst>
            <pc:docMk/>
            <pc:sldMk cId="2858904749" sldId="269"/>
            <ac:picMk id="9" creationId="{C0A7FAC8-FE3E-4779-B742-85979AB1A1A5}"/>
          </ac:picMkLst>
        </pc:picChg>
      </pc:sldChg>
      <pc:sldChg chg="addSp delSp modSp new">
        <pc:chgData name="Nguyễn Tuấn Mạnh" userId="S::611244@sv.vnua.edu.vn::816307fd-b081-4473-8ee4-0fe6bf247747" providerId="AD" clId="Web-{19C340B2-19DF-4C80-A2C1-9EBDEB4504F5}" dt="2020-04-21T15:19:35.178" v="1085" actId="14100"/>
        <pc:sldMkLst>
          <pc:docMk/>
          <pc:sldMk cId="4104868919" sldId="270"/>
        </pc:sldMkLst>
        <pc:spChg chg="mod">
          <ac:chgData name="Nguyễn Tuấn Mạnh" userId="S::611244@sv.vnua.edu.vn::816307fd-b081-4473-8ee4-0fe6bf247747" providerId="AD" clId="Web-{19C340B2-19DF-4C80-A2C1-9EBDEB4504F5}" dt="2020-04-21T15:17:39.092" v="1015" actId="20577"/>
          <ac:spMkLst>
            <pc:docMk/>
            <pc:sldMk cId="4104868919" sldId="270"/>
            <ac:spMk id="2" creationId="{636D99A1-93E0-4E26-A854-B765BFE0DB4F}"/>
          </ac:spMkLst>
        </pc:spChg>
        <pc:spChg chg="mod">
          <ac:chgData name="Nguyễn Tuấn Mạnh" userId="S::611244@sv.vnua.edu.vn::816307fd-b081-4473-8ee4-0fe6bf247747" providerId="AD" clId="Web-{19C340B2-19DF-4C80-A2C1-9EBDEB4504F5}" dt="2020-04-21T15:19:20.114" v="1080" actId="20577"/>
          <ac:spMkLst>
            <pc:docMk/>
            <pc:sldMk cId="4104868919" sldId="270"/>
            <ac:spMk id="3" creationId="{A90DA013-275C-4D6C-82C1-0E609642159D}"/>
          </ac:spMkLst>
        </pc:spChg>
        <pc:spChg chg="del">
          <ac:chgData name="Nguyễn Tuấn Mạnh" userId="S::611244@sv.vnua.edu.vn::816307fd-b081-4473-8ee4-0fe6bf247747" providerId="AD" clId="Web-{19C340B2-19DF-4C80-A2C1-9EBDEB4504F5}" dt="2020-04-21T15:19:21.474" v="1082"/>
          <ac:spMkLst>
            <pc:docMk/>
            <pc:sldMk cId="4104868919" sldId="270"/>
            <ac:spMk id="4" creationId="{B154E970-2DE0-427C-9330-8CFDF79CD838}"/>
          </ac:spMkLst>
        </pc:spChg>
        <pc:picChg chg="add mod ord">
          <ac:chgData name="Nguyễn Tuấn Mạnh" userId="S::611244@sv.vnua.edu.vn::816307fd-b081-4473-8ee4-0fe6bf247747" providerId="AD" clId="Web-{19C340B2-19DF-4C80-A2C1-9EBDEB4504F5}" dt="2020-04-21T15:19:35.178" v="1085" actId="14100"/>
          <ac:picMkLst>
            <pc:docMk/>
            <pc:sldMk cId="4104868919" sldId="270"/>
            <ac:picMk id="5" creationId="{B9C36722-A295-4A40-8DF7-EE04E5E61CE8}"/>
          </ac:picMkLst>
        </pc:picChg>
      </pc:sldChg>
      <pc:sldChg chg="addSp delSp modSp new">
        <pc:chgData name="Nguyễn Tuấn Mạnh" userId="S::611244@sv.vnua.edu.vn::816307fd-b081-4473-8ee4-0fe6bf247747" providerId="AD" clId="Web-{19C340B2-19DF-4C80-A2C1-9EBDEB4504F5}" dt="2020-04-21T15:21:48.108" v="1220" actId="14100"/>
        <pc:sldMkLst>
          <pc:docMk/>
          <pc:sldMk cId="325410864" sldId="271"/>
        </pc:sldMkLst>
        <pc:spChg chg="mod">
          <ac:chgData name="Nguyễn Tuấn Mạnh" userId="S::611244@sv.vnua.edu.vn::816307fd-b081-4473-8ee4-0fe6bf247747" providerId="AD" clId="Web-{19C340B2-19DF-4C80-A2C1-9EBDEB4504F5}" dt="2020-04-21T15:20:00.789" v="1097" actId="20577"/>
          <ac:spMkLst>
            <pc:docMk/>
            <pc:sldMk cId="325410864" sldId="271"/>
            <ac:spMk id="2" creationId="{E4333D10-6CB5-4E05-9B6B-EE14FEA464F2}"/>
          </ac:spMkLst>
        </pc:spChg>
        <pc:spChg chg="mod">
          <ac:chgData name="Nguyễn Tuấn Mạnh" userId="S::611244@sv.vnua.edu.vn::816307fd-b081-4473-8ee4-0fe6bf247747" providerId="AD" clId="Web-{19C340B2-19DF-4C80-A2C1-9EBDEB4504F5}" dt="2020-04-21T15:21:02.167" v="1216" actId="20577"/>
          <ac:spMkLst>
            <pc:docMk/>
            <pc:sldMk cId="325410864" sldId="271"/>
            <ac:spMk id="3" creationId="{9F30934A-DA7D-4FB0-9F40-DDF07DEA7EBC}"/>
          </ac:spMkLst>
        </pc:spChg>
        <pc:spChg chg="del">
          <ac:chgData name="Nguyễn Tuấn Mạnh" userId="S::611244@sv.vnua.edu.vn::816307fd-b081-4473-8ee4-0fe6bf247747" providerId="AD" clId="Web-{19C340B2-19DF-4C80-A2C1-9EBDEB4504F5}" dt="2020-04-21T15:21:41.982" v="1218"/>
          <ac:spMkLst>
            <pc:docMk/>
            <pc:sldMk cId="325410864" sldId="271"/>
            <ac:spMk id="4" creationId="{12515FE1-FEA2-4F94-8F16-600A4E2E479E}"/>
          </ac:spMkLst>
        </pc:spChg>
        <pc:picChg chg="add mod ord">
          <ac:chgData name="Nguyễn Tuấn Mạnh" userId="S::611244@sv.vnua.edu.vn::816307fd-b081-4473-8ee4-0fe6bf247747" providerId="AD" clId="Web-{19C340B2-19DF-4C80-A2C1-9EBDEB4504F5}" dt="2020-04-21T15:21:48.108" v="1220" actId="14100"/>
          <ac:picMkLst>
            <pc:docMk/>
            <pc:sldMk cId="325410864" sldId="271"/>
            <ac:picMk id="5" creationId="{983F4358-A19B-46AE-985F-A134287F8D10}"/>
          </ac:picMkLst>
        </pc:picChg>
      </pc:sldChg>
      <pc:sldChg chg="addSp delSp modSp new">
        <pc:chgData name="Nguyễn Tuấn Mạnh" userId="S::611244@sv.vnua.edu.vn::816307fd-b081-4473-8ee4-0fe6bf247747" providerId="AD" clId="Web-{19C340B2-19DF-4C80-A2C1-9EBDEB4504F5}" dt="2020-04-21T15:38:12.762" v="1781" actId="14100"/>
        <pc:sldMkLst>
          <pc:docMk/>
          <pc:sldMk cId="120469043" sldId="272"/>
        </pc:sldMkLst>
        <pc:spChg chg="mod">
          <ac:chgData name="Nguyễn Tuấn Mạnh" userId="S::611244@sv.vnua.edu.vn::816307fd-b081-4473-8ee4-0fe6bf247747" providerId="AD" clId="Web-{19C340B2-19DF-4C80-A2C1-9EBDEB4504F5}" dt="2020-04-21T15:22:12" v="1258" actId="20577"/>
          <ac:spMkLst>
            <pc:docMk/>
            <pc:sldMk cId="120469043" sldId="272"/>
            <ac:spMk id="2" creationId="{123302CB-5734-4D6D-8217-DA2632487202}"/>
          </ac:spMkLst>
        </pc:spChg>
        <pc:spChg chg="mod">
          <ac:chgData name="Nguyễn Tuấn Mạnh" userId="S::611244@sv.vnua.edu.vn::816307fd-b081-4473-8ee4-0fe6bf247747" providerId="AD" clId="Web-{19C340B2-19DF-4C80-A2C1-9EBDEB4504F5}" dt="2020-04-21T15:25:53.107" v="1356" actId="20577"/>
          <ac:spMkLst>
            <pc:docMk/>
            <pc:sldMk cId="120469043" sldId="272"/>
            <ac:spMk id="3" creationId="{7F38FF60-50D0-4BD2-BD8C-013C2F07E872}"/>
          </ac:spMkLst>
        </pc:spChg>
        <pc:spChg chg="del">
          <ac:chgData name="Nguyễn Tuấn Mạnh" userId="S::611244@sv.vnua.edu.vn::816307fd-b081-4473-8ee4-0fe6bf247747" providerId="AD" clId="Web-{19C340B2-19DF-4C80-A2C1-9EBDEB4504F5}" dt="2020-04-21T15:37:51.574" v="1777"/>
          <ac:spMkLst>
            <pc:docMk/>
            <pc:sldMk cId="120469043" sldId="272"/>
            <ac:spMk id="4" creationId="{9E87B57F-AE96-4D96-A296-2AB040C4497C}"/>
          </ac:spMkLst>
        </pc:spChg>
        <pc:picChg chg="add mod ord">
          <ac:chgData name="Nguyễn Tuấn Mạnh" userId="S::611244@sv.vnua.edu.vn::816307fd-b081-4473-8ee4-0fe6bf247747" providerId="AD" clId="Web-{19C340B2-19DF-4C80-A2C1-9EBDEB4504F5}" dt="2020-04-21T15:38:12.762" v="1781" actId="14100"/>
          <ac:picMkLst>
            <pc:docMk/>
            <pc:sldMk cId="120469043" sldId="272"/>
            <ac:picMk id="5" creationId="{789D676A-4150-45A9-BA00-6DC522BC4C4C}"/>
          </ac:picMkLst>
        </pc:picChg>
      </pc:sldChg>
      <pc:sldChg chg="addSp delSp modSp new">
        <pc:chgData name="Nguyễn Tuấn Mạnh" userId="S::611244@sv.vnua.edu.vn::816307fd-b081-4473-8ee4-0fe6bf247747" providerId="AD" clId="Web-{19C340B2-19DF-4C80-A2C1-9EBDEB4504F5}" dt="2020-04-21T15:30:30.953" v="1509" actId="14100"/>
        <pc:sldMkLst>
          <pc:docMk/>
          <pc:sldMk cId="3800350511" sldId="273"/>
        </pc:sldMkLst>
        <pc:spChg chg="mod">
          <ac:chgData name="Nguyễn Tuấn Mạnh" userId="S::611244@sv.vnua.edu.vn::816307fd-b081-4473-8ee4-0fe6bf247747" providerId="AD" clId="Web-{19C340B2-19DF-4C80-A2C1-9EBDEB4504F5}" dt="2020-04-21T15:26:11.718" v="1394" actId="20577"/>
          <ac:spMkLst>
            <pc:docMk/>
            <pc:sldMk cId="3800350511" sldId="273"/>
            <ac:spMk id="2" creationId="{2C4E130E-305D-437F-9B54-670ED45B34D9}"/>
          </ac:spMkLst>
        </pc:spChg>
        <pc:spChg chg="mod">
          <ac:chgData name="Nguyễn Tuấn Mạnh" userId="S::611244@sv.vnua.edu.vn::816307fd-b081-4473-8ee4-0fe6bf247747" providerId="AD" clId="Web-{19C340B2-19DF-4C80-A2C1-9EBDEB4504F5}" dt="2020-04-21T15:27:04.612" v="1505" actId="20577"/>
          <ac:spMkLst>
            <pc:docMk/>
            <pc:sldMk cId="3800350511" sldId="273"/>
            <ac:spMk id="3" creationId="{41DAB1A3-28CF-4E72-A389-59FFE8BCCD18}"/>
          </ac:spMkLst>
        </pc:spChg>
        <pc:spChg chg="del">
          <ac:chgData name="Nguyễn Tuấn Mạnh" userId="S::611244@sv.vnua.edu.vn::816307fd-b081-4473-8ee4-0fe6bf247747" providerId="AD" clId="Web-{19C340B2-19DF-4C80-A2C1-9EBDEB4504F5}" dt="2020-04-21T15:30:21.265" v="1507"/>
          <ac:spMkLst>
            <pc:docMk/>
            <pc:sldMk cId="3800350511" sldId="273"/>
            <ac:spMk id="4" creationId="{50B07F24-90F9-469C-8DAF-CECED16B3208}"/>
          </ac:spMkLst>
        </pc:spChg>
        <pc:picChg chg="add mod ord">
          <ac:chgData name="Nguyễn Tuấn Mạnh" userId="S::611244@sv.vnua.edu.vn::816307fd-b081-4473-8ee4-0fe6bf247747" providerId="AD" clId="Web-{19C340B2-19DF-4C80-A2C1-9EBDEB4504F5}" dt="2020-04-21T15:30:30.953" v="1509" actId="14100"/>
          <ac:picMkLst>
            <pc:docMk/>
            <pc:sldMk cId="3800350511" sldId="273"/>
            <ac:picMk id="5" creationId="{EBAB30E2-6B26-4652-8E90-D4888A7B1565}"/>
          </ac:picMkLst>
        </pc:picChg>
      </pc:sldChg>
      <pc:sldChg chg="addSp delSp modSp new">
        <pc:chgData name="Nguyễn Tuấn Mạnh" userId="S::611244@sv.vnua.edu.vn::816307fd-b081-4473-8ee4-0fe6bf247747" providerId="AD" clId="Web-{19C340B2-19DF-4C80-A2C1-9EBDEB4504F5}" dt="2020-04-21T15:36:01.020" v="1769" actId="14100"/>
        <pc:sldMkLst>
          <pc:docMk/>
          <pc:sldMk cId="1839327470" sldId="274"/>
        </pc:sldMkLst>
        <pc:spChg chg="mod">
          <ac:chgData name="Nguyễn Tuấn Mạnh" userId="S::611244@sv.vnua.edu.vn::816307fd-b081-4473-8ee4-0fe6bf247747" providerId="AD" clId="Web-{19C340B2-19DF-4C80-A2C1-9EBDEB4504F5}" dt="2020-04-21T15:31:05.970" v="1542" actId="20577"/>
          <ac:spMkLst>
            <pc:docMk/>
            <pc:sldMk cId="1839327470" sldId="274"/>
            <ac:spMk id="2" creationId="{B7B6C47F-DE77-4BAE-93B2-89897875D036}"/>
          </ac:spMkLst>
        </pc:spChg>
        <pc:spChg chg="mod">
          <ac:chgData name="Nguyễn Tuấn Mạnh" userId="S::611244@sv.vnua.edu.vn::816307fd-b081-4473-8ee4-0fe6bf247747" providerId="AD" clId="Web-{19C340B2-19DF-4C80-A2C1-9EBDEB4504F5}" dt="2020-04-21T15:35:47.191" v="1763" actId="20577"/>
          <ac:spMkLst>
            <pc:docMk/>
            <pc:sldMk cId="1839327470" sldId="274"/>
            <ac:spMk id="3" creationId="{FE7BBB1C-29F5-4DFF-81CC-CB05156EEDE5}"/>
          </ac:spMkLst>
        </pc:spChg>
        <pc:spChg chg="add del">
          <ac:chgData name="Nguyễn Tuấn Mạnh" userId="S::611244@sv.vnua.edu.vn::816307fd-b081-4473-8ee4-0fe6bf247747" providerId="AD" clId="Web-{19C340B2-19DF-4C80-A2C1-9EBDEB4504F5}" dt="2020-04-21T15:35:52.613" v="1767"/>
          <ac:spMkLst>
            <pc:docMk/>
            <pc:sldMk cId="1839327470" sldId="274"/>
            <ac:spMk id="4" creationId="{2B5E6C9F-F65B-459D-A4DC-BBF7A22A4DCC}"/>
          </ac:spMkLst>
        </pc:spChg>
        <pc:graphicFrameChg chg="add del mod ord modGraphic">
          <ac:chgData name="Nguyễn Tuấn Mạnh" userId="S::611244@sv.vnua.edu.vn::816307fd-b081-4473-8ee4-0fe6bf247747" providerId="AD" clId="Web-{19C340B2-19DF-4C80-A2C1-9EBDEB4504F5}" dt="2020-04-21T15:35:49.410" v="1766"/>
          <ac:graphicFrameMkLst>
            <pc:docMk/>
            <pc:sldMk cId="1839327470" sldId="274"/>
            <ac:graphicFrameMk id="5" creationId="{0FF787AD-DF79-4778-B98A-C4554D4F1809}"/>
          </ac:graphicFrameMkLst>
        </pc:graphicFrameChg>
        <pc:picChg chg="add mod ord">
          <ac:chgData name="Nguyễn Tuấn Mạnh" userId="S::611244@sv.vnua.edu.vn::816307fd-b081-4473-8ee4-0fe6bf247747" providerId="AD" clId="Web-{19C340B2-19DF-4C80-A2C1-9EBDEB4504F5}" dt="2020-04-21T15:36:01.020" v="1769" actId="14100"/>
          <ac:picMkLst>
            <pc:docMk/>
            <pc:sldMk cId="1839327470" sldId="274"/>
            <ac:picMk id="19" creationId="{3816A58F-5700-441B-B474-E8CD73127E03}"/>
          </ac:picMkLst>
        </pc:picChg>
      </pc:sldChg>
      <pc:sldChg chg="addSp delSp modSp new">
        <pc:chgData name="Nguyễn Tuấn Mạnh" userId="S::611244@sv.vnua.edu.vn::816307fd-b081-4473-8ee4-0fe6bf247747" providerId="AD" clId="Web-{19C340B2-19DF-4C80-A2C1-9EBDEB4504F5}" dt="2020-04-21T15:44:43.990" v="2061"/>
        <pc:sldMkLst>
          <pc:docMk/>
          <pc:sldMk cId="3704312263" sldId="275"/>
        </pc:sldMkLst>
        <pc:spChg chg="del">
          <ac:chgData name="Nguyễn Tuấn Mạnh" userId="S::611244@sv.vnua.edu.vn::816307fd-b081-4473-8ee4-0fe6bf247747" providerId="AD" clId="Web-{19C340B2-19DF-4C80-A2C1-9EBDEB4504F5}" dt="2020-04-21T15:36:38.975" v="1771"/>
          <ac:spMkLst>
            <pc:docMk/>
            <pc:sldMk cId="3704312263" sldId="275"/>
            <ac:spMk id="3" creationId="{74D48D1E-D0AC-4BB3-BC57-4997B04FAA97}"/>
          </ac:spMkLst>
        </pc:spChg>
        <pc:spChg chg="del">
          <ac:chgData name="Nguyễn Tuấn Mạnh" userId="S::611244@sv.vnua.edu.vn::816307fd-b081-4473-8ee4-0fe6bf247747" providerId="AD" clId="Web-{19C340B2-19DF-4C80-A2C1-9EBDEB4504F5}" dt="2020-04-21T15:37:12.040" v="1774"/>
          <ac:spMkLst>
            <pc:docMk/>
            <pc:sldMk cId="3704312263" sldId="275"/>
            <ac:spMk id="4" creationId="{48075C90-7187-43B6-A3A0-4757BF6DA785}"/>
          </ac:spMkLst>
        </pc:spChg>
        <pc:picChg chg="add mod ord">
          <ac:chgData name="Nguyễn Tuấn Mạnh" userId="S::611244@sv.vnua.edu.vn::816307fd-b081-4473-8ee4-0fe6bf247747" providerId="AD" clId="Web-{19C340B2-19DF-4C80-A2C1-9EBDEB4504F5}" dt="2020-04-21T15:36:48.882" v="1773" actId="14100"/>
          <ac:picMkLst>
            <pc:docMk/>
            <pc:sldMk cId="3704312263" sldId="275"/>
            <ac:picMk id="5" creationId="{D7167654-2E33-42FB-9902-929120EB012B}"/>
          </ac:picMkLst>
        </pc:picChg>
        <pc:picChg chg="add mod ord">
          <ac:chgData name="Nguyễn Tuấn Mạnh" userId="S::611244@sv.vnua.edu.vn::816307fd-b081-4473-8ee4-0fe6bf247747" providerId="AD" clId="Web-{19C340B2-19DF-4C80-A2C1-9EBDEB4504F5}" dt="2020-04-21T15:37:19.212" v="1776" actId="14100"/>
          <ac:picMkLst>
            <pc:docMk/>
            <pc:sldMk cId="3704312263" sldId="275"/>
            <ac:picMk id="7" creationId="{7C5CAF7C-0231-48C5-A91B-5CC0A6436554}"/>
          </ac:picMkLst>
        </pc:picChg>
        <pc:picChg chg="add del mod">
          <ac:chgData name="Nguyễn Tuấn Mạnh" userId="S::611244@sv.vnua.edu.vn::816307fd-b081-4473-8ee4-0fe6bf247747" providerId="AD" clId="Web-{19C340B2-19DF-4C80-A2C1-9EBDEB4504F5}" dt="2020-04-21T15:44:43.990" v="2061"/>
          <ac:picMkLst>
            <pc:docMk/>
            <pc:sldMk cId="3704312263" sldId="275"/>
            <ac:picMk id="9" creationId="{AE756EA0-E20E-49A3-884B-74F5F3B8370E}"/>
          </ac:picMkLst>
        </pc:picChg>
      </pc:sldChg>
      <pc:sldChg chg="delSp modSp new">
        <pc:chgData name="Nguyễn Tuấn Mạnh" userId="S::611244@sv.vnua.edu.vn::816307fd-b081-4473-8ee4-0fe6bf247747" providerId="AD" clId="Web-{19C340B2-19DF-4C80-A2C1-9EBDEB4504F5}" dt="2020-04-21T15:47:18.812" v="2076" actId="14100"/>
        <pc:sldMkLst>
          <pc:docMk/>
          <pc:sldMk cId="983284508" sldId="276"/>
        </pc:sldMkLst>
        <pc:spChg chg="mod">
          <ac:chgData name="Nguyễn Tuấn Mạnh" userId="S::611244@sv.vnua.edu.vn::816307fd-b081-4473-8ee4-0fe6bf247747" providerId="AD" clId="Web-{19C340B2-19DF-4C80-A2C1-9EBDEB4504F5}" dt="2020-04-21T15:41:13.977" v="1928" actId="20577"/>
          <ac:spMkLst>
            <pc:docMk/>
            <pc:sldMk cId="983284508" sldId="276"/>
            <ac:spMk id="2" creationId="{F63622A6-D1C9-45DB-915D-6B82DC5CD434}"/>
          </ac:spMkLst>
        </pc:spChg>
        <pc:spChg chg="mod">
          <ac:chgData name="Nguyễn Tuấn Mạnh" userId="S::611244@sv.vnua.edu.vn::816307fd-b081-4473-8ee4-0fe6bf247747" providerId="AD" clId="Web-{19C340B2-19DF-4C80-A2C1-9EBDEB4504F5}" dt="2020-04-21T15:47:18.812" v="2076" actId="14100"/>
          <ac:spMkLst>
            <pc:docMk/>
            <pc:sldMk cId="983284508" sldId="276"/>
            <ac:spMk id="3" creationId="{631AD736-CC29-4FBC-A753-A0F7F02473D2}"/>
          </ac:spMkLst>
        </pc:spChg>
        <pc:spChg chg="del">
          <ac:chgData name="Nguyễn Tuấn Mạnh" userId="S::611244@sv.vnua.edu.vn::816307fd-b081-4473-8ee4-0fe6bf247747" providerId="AD" clId="Web-{19C340B2-19DF-4C80-A2C1-9EBDEB4504F5}" dt="2020-04-21T15:47:11.108" v="2074"/>
          <ac:spMkLst>
            <pc:docMk/>
            <pc:sldMk cId="983284508" sldId="276"/>
            <ac:spMk id="4" creationId="{62C5A610-B31D-4BB9-A738-D8B14C2A4A27}"/>
          </ac:spMkLst>
        </pc:spChg>
      </pc:sldChg>
      <pc:sldChg chg="addSp delSp modSp new">
        <pc:chgData name="Nguyễn Tuấn Mạnh" userId="S::611244@sv.vnua.edu.vn::816307fd-b081-4473-8ee4-0fe6bf247747" providerId="AD" clId="Web-{19C340B2-19DF-4C80-A2C1-9EBDEB4504F5}" dt="2020-04-21T15:46:19.527" v="2066" actId="14100"/>
        <pc:sldMkLst>
          <pc:docMk/>
          <pc:sldMk cId="3174028537" sldId="277"/>
        </pc:sldMkLst>
        <pc:spChg chg="mod">
          <ac:chgData name="Nguyễn Tuấn Mạnh" userId="S::611244@sv.vnua.edu.vn::816307fd-b081-4473-8ee4-0fe6bf247747" providerId="AD" clId="Web-{19C340B2-19DF-4C80-A2C1-9EBDEB4504F5}" dt="2020-04-21T15:41:19.243" v="1936" actId="20577"/>
          <ac:spMkLst>
            <pc:docMk/>
            <pc:sldMk cId="3174028537" sldId="277"/>
            <ac:spMk id="2" creationId="{0A1426E5-EAE5-4D84-AA45-E0FE3E0F3B38}"/>
          </ac:spMkLst>
        </pc:spChg>
        <pc:spChg chg="mod">
          <ac:chgData name="Nguyễn Tuấn Mạnh" userId="S::611244@sv.vnua.edu.vn::816307fd-b081-4473-8ee4-0fe6bf247747" providerId="AD" clId="Web-{19C340B2-19DF-4C80-A2C1-9EBDEB4504F5}" dt="2020-04-21T15:42:59.202" v="2057" actId="20577"/>
          <ac:spMkLst>
            <pc:docMk/>
            <pc:sldMk cId="3174028537" sldId="277"/>
            <ac:spMk id="3" creationId="{27E0F6B7-F9A4-43D3-8D9D-03461E276438}"/>
          </ac:spMkLst>
        </pc:spChg>
        <pc:spChg chg="del">
          <ac:chgData name="Nguyễn Tuấn Mạnh" userId="S::611244@sv.vnua.edu.vn::816307fd-b081-4473-8ee4-0fe6bf247747" providerId="AD" clId="Web-{19C340B2-19DF-4C80-A2C1-9EBDEB4504F5}" dt="2020-04-21T15:46:13.855" v="2065"/>
          <ac:spMkLst>
            <pc:docMk/>
            <pc:sldMk cId="3174028537" sldId="277"/>
            <ac:spMk id="4" creationId="{519CB68D-157E-496A-BC11-ABD01A50E936}"/>
          </ac:spMkLst>
        </pc:spChg>
        <pc:picChg chg="add mod ord">
          <ac:chgData name="Nguyễn Tuấn Mạnh" userId="S::611244@sv.vnua.edu.vn::816307fd-b081-4473-8ee4-0fe6bf247747" providerId="AD" clId="Web-{19C340B2-19DF-4C80-A2C1-9EBDEB4504F5}" dt="2020-04-21T15:46:19.527" v="2066" actId="14100"/>
          <ac:picMkLst>
            <pc:docMk/>
            <pc:sldMk cId="3174028537" sldId="277"/>
            <ac:picMk id="5" creationId="{90080211-5962-44DF-AF7C-83B7A57A1961}"/>
          </ac:picMkLst>
        </pc:picChg>
      </pc:sldChg>
      <pc:sldChg chg="addSp delSp modSp new">
        <pc:chgData name="Nguyễn Tuấn Mạnh" userId="S::611244@sv.vnua.edu.vn::816307fd-b081-4473-8ee4-0fe6bf247747" providerId="AD" clId="Web-{19C340B2-19DF-4C80-A2C1-9EBDEB4504F5}" dt="2020-04-21T15:45:02.147" v="2064" actId="14100"/>
        <pc:sldMkLst>
          <pc:docMk/>
          <pc:sldMk cId="3626577889" sldId="278"/>
        </pc:sldMkLst>
        <pc:spChg chg="del">
          <ac:chgData name="Nguyễn Tuấn Mạnh" userId="S::611244@sv.vnua.edu.vn::816307fd-b081-4473-8ee4-0fe6bf247747" providerId="AD" clId="Web-{19C340B2-19DF-4C80-A2C1-9EBDEB4504F5}" dt="2020-04-21T15:44:58.038" v="2063"/>
          <ac:spMkLst>
            <pc:docMk/>
            <pc:sldMk cId="3626577889" sldId="278"/>
            <ac:spMk id="3" creationId="{45D65A83-B47B-4D2B-A44C-AE0BAEE7BAC5}"/>
          </ac:spMkLst>
        </pc:spChg>
        <pc:picChg chg="add mod ord">
          <ac:chgData name="Nguyễn Tuấn Mạnh" userId="S::611244@sv.vnua.edu.vn::816307fd-b081-4473-8ee4-0fe6bf247747" providerId="AD" clId="Web-{19C340B2-19DF-4C80-A2C1-9EBDEB4504F5}" dt="2020-04-21T15:45:02.147" v="2064" actId="14100"/>
          <ac:picMkLst>
            <pc:docMk/>
            <pc:sldMk cId="3626577889" sldId="278"/>
            <ac:picMk id="4" creationId="{11409519-16D5-4C39-BE53-8ED185FB4C39}"/>
          </ac:picMkLst>
        </pc:picChg>
      </pc:sldChg>
      <pc:sldChg chg="addSp delSp modSp new">
        <pc:chgData name="Nguyễn Tuấn Mạnh" userId="S::611244@sv.vnua.edu.vn::816307fd-b081-4473-8ee4-0fe6bf247747" providerId="AD" clId="Web-{19C340B2-19DF-4C80-A2C1-9EBDEB4504F5}" dt="2020-04-21T15:46:45.232" v="2073" actId="14100"/>
        <pc:sldMkLst>
          <pc:docMk/>
          <pc:sldMk cId="932716927" sldId="279"/>
        </pc:sldMkLst>
        <pc:spChg chg="del">
          <ac:chgData name="Nguyễn Tuấn Mạnh" userId="S::611244@sv.vnua.edu.vn::816307fd-b081-4473-8ee4-0fe6bf247747" providerId="AD" clId="Web-{19C340B2-19DF-4C80-A2C1-9EBDEB4504F5}" dt="2020-04-21T15:46:37.216" v="2070"/>
          <ac:spMkLst>
            <pc:docMk/>
            <pc:sldMk cId="932716927" sldId="279"/>
            <ac:spMk id="3" creationId="{D9D81883-9E03-4B06-9C5C-1BA3FC75197F}"/>
          </ac:spMkLst>
        </pc:spChg>
        <pc:picChg chg="add mod ord">
          <ac:chgData name="Nguyễn Tuấn Mạnh" userId="S::611244@sv.vnua.edu.vn::816307fd-b081-4473-8ee4-0fe6bf247747" providerId="AD" clId="Web-{19C340B2-19DF-4C80-A2C1-9EBDEB4504F5}" dt="2020-04-21T15:46:45.232" v="2073" actId="14100"/>
          <ac:picMkLst>
            <pc:docMk/>
            <pc:sldMk cId="932716927" sldId="279"/>
            <ac:picMk id="4" creationId="{81C1B457-5E56-44A4-80C2-FC5A7634C7E8}"/>
          </ac:picMkLst>
        </pc:picChg>
      </pc:sldChg>
      <pc:sldChg chg="new del">
        <pc:chgData name="Nguyễn Tuấn Mạnh" userId="S::611244@sv.vnua.edu.vn::816307fd-b081-4473-8ee4-0fe6bf247747" providerId="AD" clId="Web-{19C340B2-19DF-4C80-A2C1-9EBDEB4504F5}" dt="2020-04-21T15:46:25.387" v="2068"/>
        <pc:sldMkLst>
          <pc:docMk/>
          <pc:sldMk cId="3784375007" sldId="279"/>
        </pc:sldMkLst>
      </pc:sldChg>
    </pc:docChg>
  </pc:docChgLst>
  <pc:docChgLst>
    <pc:chgData name="Nguyễn Tuấn Mạnh" userId="S::611244@sv.vnua.edu.vn::816307fd-b081-4473-8ee4-0fe6bf247747" providerId="AD" clId="Web-{3E6B1E24-BC78-46A5-990B-E1C8D013D7D2}"/>
    <pc:docChg chg="delSld modSld">
      <pc:chgData name="Nguyễn Tuấn Mạnh" userId="S::611244@sv.vnua.edu.vn::816307fd-b081-4473-8ee4-0fe6bf247747" providerId="AD" clId="Web-{3E6B1E24-BC78-46A5-990B-E1C8D013D7D2}" dt="2020-04-21T14:51:35.612" v="35"/>
      <pc:docMkLst>
        <pc:docMk/>
      </pc:docMkLst>
      <pc:sldChg chg="delSp modSp del">
        <pc:chgData name="Nguyễn Tuấn Mạnh" userId="S::611244@sv.vnua.edu.vn::816307fd-b081-4473-8ee4-0fe6bf247747" providerId="AD" clId="Web-{3E6B1E24-BC78-46A5-990B-E1C8D013D7D2}" dt="2020-04-21T14:51:35.612" v="35"/>
        <pc:sldMkLst>
          <pc:docMk/>
          <pc:sldMk cId="1327686830" sldId="262"/>
        </pc:sldMkLst>
        <pc:spChg chg="mod">
          <ac:chgData name="Nguyễn Tuấn Mạnh" userId="S::611244@sv.vnua.edu.vn::816307fd-b081-4473-8ee4-0fe6bf247747" providerId="AD" clId="Web-{3E6B1E24-BC78-46A5-990B-E1C8D013D7D2}" dt="2020-04-21T14:51:34.596" v="33" actId="20577"/>
          <ac:spMkLst>
            <pc:docMk/>
            <pc:sldMk cId="1327686830" sldId="262"/>
            <ac:spMk id="3" creationId="{8B94BA04-78CA-49EE-AA22-54E3AA180E4B}"/>
          </ac:spMkLst>
        </pc:spChg>
        <pc:spChg chg="del">
          <ac:chgData name="Nguyễn Tuấn Mạnh" userId="S::611244@sv.vnua.edu.vn::816307fd-b081-4473-8ee4-0fe6bf247747" providerId="AD" clId="Web-{3E6B1E24-BC78-46A5-990B-E1C8D013D7D2}" dt="2020-04-21T14:49:50.392" v="0"/>
          <ac:spMkLst>
            <pc:docMk/>
            <pc:sldMk cId="1327686830" sldId="262"/>
            <ac:spMk id="4" creationId="{EA07D808-02CF-493E-A20A-FB6EEBD63F65}"/>
          </ac:spMkLst>
        </pc:spChg>
      </pc:sldChg>
    </pc:docChg>
  </pc:docChgLst>
  <pc:docChgLst>
    <pc:chgData name="Nguyễn Tuấn Mạnh" userId="S::611244@sv.vnua.edu.vn::816307fd-b081-4473-8ee4-0fe6bf247747" providerId="AD" clId="Web-{613E8D41-384B-4D36-ADF9-986AC23BB9A0}"/>
    <pc:docChg chg="modSld">
      <pc:chgData name="Nguyễn Tuấn Mạnh" userId="S::611244@sv.vnua.edu.vn::816307fd-b081-4473-8ee4-0fe6bf247747" providerId="AD" clId="Web-{613E8D41-384B-4D36-ADF9-986AC23BB9A0}" dt="2020-04-22T01:55:51.173" v="77" actId="20577"/>
      <pc:docMkLst>
        <pc:docMk/>
      </pc:docMkLst>
      <pc:sldChg chg="modSp">
        <pc:chgData name="Nguyễn Tuấn Mạnh" userId="S::611244@sv.vnua.edu.vn::816307fd-b081-4473-8ee4-0fe6bf247747" providerId="AD" clId="Web-{613E8D41-384B-4D36-ADF9-986AC23BB9A0}" dt="2020-04-22T01:55:51.173" v="76" actId="20577"/>
        <pc:sldMkLst>
          <pc:docMk/>
          <pc:sldMk cId="3800350511" sldId="273"/>
        </pc:sldMkLst>
        <pc:spChg chg="mod">
          <ac:chgData name="Nguyễn Tuấn Mạnh" userId="S::611244@sv.vnua.edu.vn::816307fd-b081-4473-8ee4-0fe6bf247747" providerId="AD" clId="Web-{613E8D41-384B-4D36-ADF9-986AC23BB9A0}" dt="2020-04-22T01:55:51.173" v="76" actId="20577"/>
          <ac:spMkLst>
            <pc:docMk/>
            <pc:sldMk cId="3800350511" sldId="273"/>
            <ac:spMk id="3" creationId="{41DAB1A3-28CF-4E72-A389-59FFE8BCCD18}"/>
          </ac:spMkLst>
        </pc:spChg>
      </pc:sldChg>
    </pc:docChg>
  </pc:docChgLst>
  <pc:docChgLst>
    <pc:chgData name="Nguyễn Đắc Kiên" userId="S::611292@sv.vnua.edu.vn::0237aebe-e6ce-4359-a4f3-358b72f5c437" providerId="AD" clId="Web-{A0A4A56E-608A-9DAD-16B8-89AB9A608415}"/>
    <pc:docChg chg="addSld modSld sldOrd">
      <pc:chgData name="Nguyễn Đắc Kiên" userId="S::611292@sv.vnua.edu.vn::0237aebe-e6ce-4359-a4f3-358b72f5c437" providerId="AD" clId="Web-{A0A4A56E-608A-9DAD-16B8-89AB9A608415}" dt="2020-04-14T16:33:15.355" v="3090" actId="1076"/>
      <pc:docMkLst>
        <pc:docMk/>
      </pc:docMkLst>
      <pc:sldChg chg="modSp">
        <pc:chgData name="Nguyễn Đắc Kiên" userId="S::611292@sv.vnua.edu.vn::0237aebe-e6ce-4359-a4f3-358b72f5c437" providerId="AD" clId="Web-{A0A4A56E-608A-9DAD-16B8-89AB9A608415}" dt="2020-04-14T15:16:16.057" v="69" actId="14100"/>
        <pc:sldMkLst>
          <pc:docMk/>
          <pc:sldMk cId="1784683867" sldId="256"/>
        </pc:sldMkLst>
        <pc:spChg chg="mod">
          <ac:chgData name="Nguyễn Đắc Kiên" userId="S::611292@sv.vnua.edu.vn::0237aebe-e6ce-4359-a4f3-358b72f5c437" providerId="AD" clId="Web-{A0A4A56E-608A-9DAD-16B8-89AB9A608415}" dt="2020-04-14T15:16:12.479" v="68" actId="1076"/>
          <ac:spMkLst>
            <pc:docMk/>
            <pc:sldMk cId="1784683867" sldId="256"/>
            <ac:spMk id="3" creationId="{00000000-0000-0000-0000-000000000000}"/>
          </ac:spMkLst>
        </pc:spChg>
        <pc:spChg chg="mod">
          <ac:chgData name="Nguyễn Đắc Kiên" userId="S::611292@sv.vnua.edu.vn::0237aebe-e6ce-4359-a4f3-358b72f5c437" providerId="AD" clId="Web-{A0A4A56E-608A-9DAD-16B8-89AB9A608415}" dt="2020-04-14T15:16:16.057" v="69" actId="14100"/>
          <ac:spMkLst>
            <pc:docMk/>
            <pc:sldMk cId="1784683867" sldId="256"/>
            <ac:spMk id="8" creationId="{00000000-0000-0000-0000-000000000000}"/>
          </ac:spMkLst>
        </pc:spChg>
      </pc:sldChg>
      <pc:sldChg chg="addSp delSp modSp mod setBg setClrOvrMap">
        <pc:chgData name="Nguyễn Đắc Kiên" userId="S::611292@sv.vnua.edu.vn::0237aebe-e6ce-4359-a4f3-358b72f5c437" providerId="AD" clId="Web-{A0A4A56E-608A-9DAD-16B8-89AB9A608415}" dt="2020-04-14T16:31:40.730" v="3085" actId="20577"/>
        <pc:sldMkLst>
          <pc:docMk/>
          <pc:sldMk cId="1000911690" sldId="258"/>
        </pc:sldMkLst>
        <pc:spChg chg="mod ord">
          <ac:chgData name="Nguyễn Đắc Kiên" userId="S::611292@sv.vnua.edu.vn::0237aebe-e6ce-4359-a4f3-358b72f5c437" providerId="AD" clId="Web-{A0A4A56E-608A-9DAD-16B8-89AB9A608415}" dt="2020-04-14T16:25:06.877" v="2898" actId="14100"/>
          <ac:spMkLst>
            <pc:docMk/>
            <pc:sldMk cId="1000911690" sldId="258"/>
            <ac:spMk id="2" creationId="{00000000-0000-0000-0000-000000000000}"/>
          </ac:spMkLst>
        </pc:spChg>
        <pc:spChg chg="mod">
          <ac:chgData name="Nguyễn Đắc Kiên" userId="S::611292@sv.vnua.edu.vn::0237aebe-e6ce-4359-a4f3-358b72f5c437" providerId="AD" clId="Web-{A0A4A56E-608A-9DAD-16B8-89AB9A608415}" dt="2020-04-14T16:27:33.960" v="3014" actId="14100"/>
          <ac:spMkLst>
            <pc:docMk/>
            <pc:sldMk cId="1000911690" sldId="258"/>
            <ac:spMk id="3" creationId="{00000000-0000-0000-0000-000000000000}"/>
          </ac:spMkLst>
        </pc:spChg>
        <pc:spChg chg="add mod">
          <ac:chgData name="Nguyễn Đắc Kiên" userId="S::611292@sv.vnua.edu.vn::0237aebe-e6ce-4359-a4f3-358b72f5c437" providerId="AD" clId="Web-{A0A4A56E-608A-9DAD-16B8-89AB9A608415}" dt="2020-04-14T16:25:57.475" v="2926" actId="1076"/>
          <ac:spMkLst>
            <pc:docMk/>
            <pc:sldMk cId="1000911690" sldId="258"/>
            <ac:spMk id="4" creationId="{A89724A2-F0A9-4049-9C8C-CF10606BE735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8:48.487" v="2768"/>
          <ac:spMkLst>
            <pc:docMk/>
            <pc:sldMk cId="1000911690" sldId="258"/>
            <ac:spMk id="6" creationId="{8DF4D7F6-81B5-452A-9CE6-76D81F91D41B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8:48.487" v="2768"/>
          <ac:spMkLst>
            <pc:docMk/>
            <pc:sldMk cId="1000911690" sldId="258"/>
            <ac:spMk id="7" creationId="{4600514D-20FB-4559-97DC-D1DC39E6C3DE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8:44.987" v="2764"/>
          <ac:spMkLst>
            <pc:docMk/>
            <pc:sldMk cId="1000911690" sldId="258"/>
            <ac:spMk id="8" creationId="{603AE127-802C-459A-A612-DB85B67F0DC0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8:48.487" v="2768"/>
          <ac:spMkLst>
            <pc:docMk/>
            <pc:sldMk cId="1000911690" sldId="258"/>
            <ac:spMk id="9" creationId="{266F638A-E405-4AC0-B984-72E5813B0DD1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8:44.987" v="2764"/>
          <ac:spMkLst>
            <pc:docMk/>
            <pc:sldMk cId="1000911690" sldId="258"/>
            <ac:spMk id="10" creationId="{9323D83D-50D6-4040-A58B-FCEA340F886A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9:00.799" v="2772"/>
          <ac:spMkLst>
            <pc:docMk/>
            <pc:sldMk cId="1000911690" sldId="258"/>
            <ac:spMk id="13" creationId="{C52ED567-06B3-4107-9773-BBB6BD78673C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8:44.987" v="2764"/>
          <ac:spMkLst>
            <pc:docMk/>
            <pc:sldMk cId="1000911690" sldId="258"/>
            <ac:spMk id="14" creationId="{F10FD715-4DCE-4779-B634-EC78315EA213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9:00.799" v="2772"/>
          <ac:spMkLst>
            <pc:docMk/>
            <pc:sldMk cId="1000911690" sldId="258"/>
            <ac:spMk id="15" creationId="{AF551D8B-3775-4477-88B7-7B7C350D34E4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8:48.487" v="2768"/>
          <ac:spMkLst>
            <pc:docMk/>
            <pc:sldMk cId="1000911690" sldId="258"/>
            <ac:spMk id="18" creationId="{27B538D5-95DB-47ED-9CB4-34AE5BF78E6B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9:00.799" v="2772"/>
          <ac:spMkLst>
            <pc:docMk/>
            <pc:sldMk cId="1000911690" sldId="258"/>
            <ac:spMk id="20" creationId="{2C153736-D102-4F57-9DE7-615AFC02B0AC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8:54.096" v="2770"/>
          <ac:spMkLst>
            <pc:docMk/>
            <pc:sldMk cId="1000911690" sldId="258"/>
            <ac:spMk id="21" creationId="{86C16C40-7C29-4ACC-B851-7E08E459B596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9:00.799" v="2772"/>
          <ac:spMkLst>
            <pc:docMk/>
            <pc:sldMk cId="1000911690" sldId="258"/>
            <ac:spMk id="23" creationId="{BB934D2B-85E2-4375-94EE-B66C16BF7999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9:00.799" v="2772"/>
          <ac:spMkLst>
            <pc:docMk/>
            <pc:sldMk cId="1000911690" sldId="258"/>
            <ac:spMk id="24" creationId="{D28FFB34-4FC3-46F5-B900-D3B774FD0BE6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9:00.799" v="2772"/>
          <ac:spMkLst>
            <pc:docMk/>
            <pc:sldMk cId="1000911690" sldId="258"/>
            <ac:spMk id="25" creationId="{9B445E02-D785-4565-B842-9567BBC09508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9:00.799" v="2772"/>
          <ac:spMkLst>
            <pc:docMk/>
            <pc:sldMk cId="1000911690" sldId="258"/>
            <ac:spMk id="26" creationId="{205F7B13-ACB5-46BE-8070-0431266B183B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9:00.799" v="2772"/>
          <ac:spMkLst>
            <pc:docMk/>
            <pc:sldMk cId="1000911690" sldId="258"/>
            <ac:spMk id="27" creationId="{BA407A52-66F4-4CDE-A726-FF79F3EC342D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9:00.799" v="2772"/>
          <ac:spMkLst>
            <pc:docMk/>
            <pc:sldMk cId="1000911690" sldId="258"/>
            <ac:spMk id="28" creationId="{D52A0D23-45DD-4DF4-ADE6-A81F409BB9FB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9:02.487" v="2774"/>
          <ac:spMkLst>
            <pc:docMk/>
            <pc:sldMk cId="1000911690" sldId="258"/>
            <ac:spMk id="29" creationId="{603AE127-802C-459A-A612-DB85B67F0DC0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9:02.487" v="2774"/>
          <ac:spMkLst>
            <pc:docMk/>
            <pc:sldMk cId="1000911690" sldId="258"/>
            <ac:spMk id="30" creationId="{9323D83D-50D6-4040-A58B-FCEA340F886A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19:02.487" v="2774"/>
          <ac:spMkLst>
            <pc:docMk/>
            <pc:sldMk cId="1000911690" sldId="258"/>
            <ac:spMk id="32" creationId="{F10FD715-4DCE-4779-B634-EC78315EA213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4:01.143" v="2848"/>
          <ac:spMkLst>
            <pc:docMk/>
            <pc:sldMk cId="1000911690" sldId="258"/>
            <ac:spMk id="34" creationId="{8DF4D7F6-81B5-452A-9CE6-76D81F91D41B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4:01.143" v="2848"/>
          <ac:spMkLst>
            <pc:docMk/>
            <pc:sldMk cId="1000911690" sldId="258"/>
            <ac:spMk id="35" creationId="{4600514D-20FB-4559-97DC-D1DC39E6C3DE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4:01.143" v="2848"/>
          <ac:spMkLst>
            <pc:docMk/>
            <pc:sldMk cId="1000911690" sldId="258"/>
            <ac:spMk id="36" creationId="{266F638A-E405-4AC0-B984-72E5813B0DD1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4:01.143" v="2848"/>
          <ac:spMkLst>
            <pc:docMk/>
            <pc:sldMk cId="1000911690" sldId="258"/>
            <ac:spMk id="39" creationId="{27B538D5-95DB-47ED-9CB4-34AE5BF78E6B}"/>
          </ac:spMkLst>
        </pc:spChg>
        <pc:spChg chg="add del mod">
          <ac:chgData name="Nguyễn Đắc Kiên" userId="S::611292@sv.vnua.edu.vn::0237aebe-e6ce-4359-a4f3-358b72f5c437" providerId="AD" clId="Web-{A0A4A56E-608A-9DAD-16B8-89AB9A608415}" dt="2020-04-14T16:26:13.178" v="2934"/>
          <ac:spMkLst>
            <pc:docMk/>
            <pc:sldMk cId="1000911690" sldId="258"/>
            <ac:spMk id="40" creationId="{98785A97-AF47-421E-B368-17946E876D87}"/>
          </ac:spMkLst>
        </pc:spChg>
        <pc:spChg chg="add mod">
          <ac:chgData name="Nguyễn Đắc Kiên" userId="S::611292@sv.vnua.edu.vn::0237aebe-e6ce-4359-a4f3-358b72f5c437" providerId="AD" clId="Web-{A0A4A56E-608A-9DAD-16B8-89AB9A608415}" dt="2020-04-14T16:31:40.730" v="3085" actId="20577"/>
          <ac:spMkLst>
            <pc:docMk/>
            <pc:sldMk cId="1000911690" sldId="258"/>
            <ac:spMk id="41" creationId="{BA4A7C5A-C246-4652-B2A9-939FA61F6CB5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5:02.455" v="2896"/>
          <ac:spMkLst>
            <pc:docMk/>
            <pc:sldMk cId="1000911690" sldId="258"/>
            <ac:spMk id="49" creationId="{8DF4D7F6-81B5-452A-9CE6-76D81F91D41B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5:02.455" v="2896"/>
          <ac:spMkLst>
            <pc:docMk/>
            <pc:sldMk cId="1000911690" sldId="258"/>
            <ac:spMk id="51" creationId="{4600514D-20FB-4559-97DC-D1DC39E6C3DE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5:02.455" v="2896"/>
          <ac:spMkLst>
            <pc:docMk/>
            <pc:sldMk cId="1000911690" sldId="258"/>
            <ac:spMk id="53" creationId="{266F638A-E405-4AC0-B984-72E5813B0DD1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5:02.455" v="2896"/>
          <ac:spMkLst>
            <pc:docMk/>
            <pc:sldMk cId="1000911690" sldId="258"/>
            <ac:spMk id="59" creationId="{27B538D5-95DB-47ED-9CB4-34AE5BF78E6B}"/>
          </ac:spMkLst>
        </pc:spChg>
        <pc:grpChg chg="add del">
          <ac:chgData name="Nguyễn Đắc Kiên" userId="S::611292@sv.vnua.edu.vn::0237aebe-e6ce-4359-a4f3-358b72f5c437" providerId="AD" clId="Web-{A0A4A56E-608A-9DAD-16B8-89AB9A608415}" dt="2020-04-14T16:18:54.096" v="2770"/>
          <ac:grpSpMkLst>
            <pc:docMk/>
            <pc:sldMk cId="1000911690" sldId="258"/>
            <ac:grpSpMk id="22" creationId="{CDD733AE-DD5E-4C77-8BCD-72BF12A06BB1}"/>
          </ac:grpSpMkLst>
        </pc:grpChg>
        <pc:cxnChg chg="add del">
          <ac:chgData name="Nguyễn Đắc Kiên" userId="S::611292@sv.vnua.edu.vn::0237aebe-e6ce-4359-a4f3-358b72f5c437" providerId="AD" clId="Web-{A0A4A56E-608A-9DAD-16B8-89AB9A608415}" dt="2020-04-14T16:18:46.080" v="2766"/>
          <ac:cxnSpMkLst>
            <pc:docMk/>
            <pc:sldMk cId="1000911690" sldId="258"/>
            <ac:cxnSpMk id="5" creationId="{0B5F7E3B-C5F1-40E0-A491-558BAFBC1127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18:48.487" v="2768"/>
          <ac:cxnSpMkLst>
            <pc:docMk/>
            <pc:sldMk cId="1000911690" sldId="258"/>
            <ac:cxnSpMk id="11" creationId="{7D1CBE93-B17D-4509-843C-82287C38032A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18:44.987" v="2764"/>
          <ac:cxnSpMkLst>
            <pc:docMk/>
            <pc:sldMk cId="1000911690" sldId="258"/>
            <ac:cxnSpMk id="12" creationId="{1A1FE6BB-DFB2-4080-9B5E-076EF5DDE67B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18:48.487" v="2768"/>
          <ac:cxnSpMkLst>
            <pc:docMk/>
            <pc:sldMk cId="1000911690" sldId="258"/>
            <ac:cxnSpMk id="16" creationId="{AE6277B4-6A43-48AB-89B2-3442221619CC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19:00.799" v="2772"/>
          <ac:cxnSpMkLst>
            <pc:docMk/>
            <pc:sldMk cId="1000911690" sldId="258"/>
            <ac:cxnSpMk id="17" creationId="{1A901C3D-CFAE-460D-BD0E-7D22164D7DFB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19:00.799" v="2772"/>
          <ac:cxnSpMkLst>
            <pc:docMk/>
            <pc:sldMk cId="1000911690" sldId="258"/>
            <ac:cxnSpMk id="19" creationId="{837C0EA9-1437-4437-9D20-2BBDA1AA9FF8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19:02.487" v="2774"/>
          <ac:cxnSpMkLst>
            <pc:docMk/>
            <pc:sldMk cId="1000911690" sldId="258"/>
            <ac:cxnSpMk id="31" creationId="{1A1FE6BB-DFB2-4080-9B5E-076EF5DDE67B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19:05.908" v="2776"/>
          <ac:cxnSpMkLst>
            <pc:docMk/>
            <pc:sldMk cId="1000911690" sldId="258"/>
            <ac:cxnSpMk id="33" creationId="{0B5F7E3B-C5F1-40E0-A491-558BAFBC1127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24:01.143" v="2848"/>
          <ac:cxnSpMkLst>
            <pc:docMk/>
            <pc:sldMk cId="1000911690" sldId="258"/>
            <ac:cxnSpMk id="37" creationId="{7D1CBE93-B17D-4509-843C-82287C38032A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24:01.143" v="2848"/>
          <ac:cxnSpMkLst>
            <pc:docMk/>
            <pc:sldMk cId="1000911690" sldId="258"/>
            <ac:cxnSpMk id="38" creationId="{AE6277B4-6A43-48AB-89B2-3442221619CC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25:02.471" v="2897"/>
          <ac:cxnSpMkLst>
            <pc:docMk/>
            <pc:sldMk cId="1000911690" sldId="258"/>
            <ac:cxnSpMk id="44" creationId="{0B5F7E3B-C5F1-40E0-A491-558BAFBC1127}"/>
          </ac:cxnSpMkLst>
        </pc:cxnChg>
        <pc:cxnChg chg="add">
          <ac:chgData name="Nguyễn Đắc Kiên" userId="S::611292@sv.vnua.edu.vn::0237aebe-e6ce-4359-a4f3-358b72f5c437" providerId="AD" clId="Web-{A0A4A56E-608A-9DAD-16B8-89AB9A608415}" dt="2020-04-14T16:25:02.471" v="2897"/>
          <ac:cxnSpMkLst>
            <pc:docMk/>
            <pc:sldMk cId="1000911690" sldId="258"/>
            <ac:cxnSpMk id="46" creationId="{0B5F7E3B-C5F1-40E0-A491-558BAFBC1127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25:02.455" v="2896"/>
          <ac:cxnSpMkLst>
            <pc:docMk/>
            <pc:sldMk cId="1000911690" sldId="258"/>
            <ac:cxnSpMk id="55" creationId="{7D1CBE93-B17D-4509-843C-82287C38032A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25:02.455" v="2896"/>
          <ac:cxnSpMkLst>
            <pc:docMk/>
            <pc:sldMk cId="1000911690" sldId="258"/>
            <ac:cxnSpMk id="57" creationId="{AE6277B4-6A43-48AB-89B2-3442221619CC}"/>
          </ac:cxnSpMkLst>
        </pc:cxnChg>
      </pc:sldChg>
      <pc:sldChg chg="addSp delSp modSp">
        <pc:chgData name="Nguyễn Đắc Kiên" userId="S::611292@sv.vnua.edu.vn::0237aebe-e6ce-4359-a4f3-358b72f5c437" providerId="AD" clId="Web-{A0A4A56E-608A-9DAD-16B8-89AB9A608415}" dt="2020-04-14T16:16:09.252" v="2705" actId="1076"/>
        <pc:sldMkLst>
          <pc:docMk/>
          <pc:sldMk cId="1539292330" sldId="259"/>
        </pc:sldMkLst>
        <pc:spChg chg="mod">
          <ac:chgData name="Nguyễn Đắc Kiên" userId="S::611292@sv.vnua.edu.vn::0237aebe-e6ce-4359-a4f3-358b72f5c437" providerId="AD" clId="Web-{A0A4A56E-608A-9DAD-16B8-89AB9A608415}" dt="2020-04-14T15:59:48.015" v="2692" actId="20577"/>
          <ac:spMkLst>
            <pc:docMk/>
            <pc:sldMk cId="1539292330" sldId="259"/>
            <ac:spMk id="3" creationId="{00000000-0000-0000-0000-000000000000}"/>
          </ac:spMkLst>
        </pc:spChg>
        <pc:picChg chg="add del mod">
          <ac:chgData name="Nguyễn Đắc Kiên" userId="S::611292@sv.vnua.edu.vn::0237aebe-e6ce-4359-a4f3-358b72f5c437" providerId="AD" clId="Web-{A0A4A56E-608A-9DAD-16B8-89AB9A608415}" dt="2020-04-14T16:01:58.499" v="2696"/>
          <ac:picMkLst>
            <pc:docMk/>
            <pc:sldMk cId="1539292330" sldId="259"/>
            <ac:picMk id="4" creationId="{8A8F3902-71FE-47A9-9A62-C31263D7A9B0}"/>
          </ac:picMkLst>
        </pc:picChg>
        <pc:picChg chg="add del mod">
          <ac:chgData name="Nguyễn Đắc Kiên" userId="S::611292@sv.vnua.edu.vn::0237aebe-e6ce-4359-a4f3-358b72f5c437" providerId="AD" clId="Web-{A0A4A56E-608A-9DAD-16B8-89AB9A608415}" dt="2020-04-14T16:01:56.749" v="2695"/>
          <ac:picMkLst>
            <pc:docMk/>
            <pc:sldMk cId="1539292330" sldId="259"/>
            <ac:picMk id="6" creationId="{C0BE9E99-7B48-46B9-A665-BDAAF7662769}"/>
          </ac:picMkLst>
        </pc:picChg>
        <pc:picChg chg="add mod">
          <ac:chgData name="Nguyễn Đắc Kiên" userId="S::611292@sv.vnua.edu.vn::0237aebe-e6ce-4359-a4f3-358b72f5c437" providerId="AD" clId="Web-{A0A4A56E-608A-9DAD-16B8-89AB9A608415}" dt="2020-04-14T16:16:09.252" v="2705" actId="1076"/>
          <ac:picMkLst>
            <pc:docMk/>
            <pc:sldMk cId="1539292330" sldId="259"/>
            <ac:picMk id="8" creationId="{B38A9971-2509-439D-B818-D02124A3CAA2}"/>
          </ac:picMkLst>
        </pc:picChg>
        <pc:picChg chg="add mod">
          <ac:chgData name="Nguyễn Đắc Kiên" userId="S::611292@sv.vnua.edu.vn::0237aebe-e6ce-4359-a4f3-358b72f5c437" providerId="AD" clId="Web-{A0A4A56E-608A-9DAD-16B8-89AB9A608415}" dt="2020-04-14T16:16:03.830" v="2703" actId="1076"/>
          <ac:picMkLst>
            <pc:docMk/>
            <pc:sldMk cId="1539292330" sldId="259"/>
            <ac:picMk id="10" creationId="{DBA1650C-A494-4963-926B-520320D12900}"/>
          </ac:picMkLst>
        </pc:picChg>
      </pc:sldChg>
      <pc:sldChg chg="addSp delSp modSp new mod ord setBg">
        <pc:chgData name="Nguyễn Đắc Kiên" userId="S::611292@sv.vnua.edu.vn::0237aebe-e6ce-4359-a4f3-358b72f5c437" providerId="AD" clId="Web-{A0A4A56E-608A-9DAD-16B8-89AB9A608415}" dt="2020-04-14T16:31:30.339" v="3082" actId="20577"/>
        <pc:sldMkLst>
          <pc:docMk/>
          <pc:sldMk cId="2457090061" sldId="260"/>
        </pc:sldMkLst>
        <pc:spChg chg="mod">
          <ac:chgData name="Nguyễn Đắc Kiên" userId="S::611292@sv.vnua.edu.vn::0237aebe-e6ce-4359-a4f3-358b72f5c437" providerId="AD" clId="Web-{A0A4A56E-608A-9DAD-16B8-89AB9A608415}" dt="2020-04-14T16:31:30.339" v="3082" actId="20577"/>
          <ac:spMkLst>
            <pc:docMk/>
            <pc:sldMk cId="2457090061" sldId="260"/>
            <ac:spMk id="2" creationId="{56175B27-EA95-484B-A5A2-FEE9CFB59560}"/>
          </ac:spMkLst>
        </pc:spChg>
        <pc:spChg chg="add del mod">
          <ac:chgData name="Nguyễn Đắc Kiên" userId="S::611292@sv.vnua.edu.vn::0237aebe-e6ce-4359-a4f3-358b72f5c437" providerId="AD" clId="Web-{A0A4A56E-608A-9DAD-16B8-89AB9A608415}" dt="2020-04-14T16:23:48.658" v="2846"/>
          <ac:spMkLst>
            <pc:docMk/>
            <pc:sldMk cId="2457090061" sldId="260"/>
            <ac:spMk id="3" creationId="{24BCE0B4-EC94-4DA2-86E8-22495E7C1DCC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2:43.737" v="2827"/>
          <ac:spMkLst>
            <pc:docMk/>
            <pc:sldMk cId="2457090061" sldId="260"/>
            <ac:spMk id="13" creationId="{8DF4D7F6-81B5-452A-9CE6-76D81F91D41B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2:43.737" v="2827"/>
          <ac:spMkLst>
            <pc:docMk/>
            <pc:sldMk cId="2457090061" sldId="260"/>
            <ac:spMk id="15" creationId="{4600514D-20FB-4559-97DC-D1DC39E6C3DE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2:43.737" v="2827"/>
          <ac:spMkLst>
            <pc:docMk/>
            <pc:sldMk cId="2457090061" sldId="260"/>
            <ac:spMk id="17" creationId="{266F638A-E405-4AC0-B984-72E5813B0DD1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2:43.737" v="2827"/>
          <ac:spMkLst>
            <pc:docMk/>
            <pc:sldMk cId="2457090061" sldId="260"/>
            <ac:spMk id="23" creationId="{27B538D5-95DB-47ED-9CB4-34AE5BF78E6B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3:48.658" v="2846"/>
          <ac:spMkLst>
            <pc:docMk/>
            <pc:sldMk cId="2457090061" sldId="260"/>
            <ac:spMk id="33" creationId="{8DF4D7F6-81B5-452A-9CE6-76D81F91D41B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3:48.658" v="2846"/>
          <ac:spMkLst>
            <pc:docMk/>
            <pc:sldMk cId="2457090061" sldId="260"/>
            <ac:spMk id="35" creationId="{4600514D-20FB-4559-97DC-D1DC39E6C3DE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3:48.658" v="2846"/>
          <ac:spMkLst>
            <pc:docMk/>
            <pc:sldMk cId="2457090061" sldId="260"/>
            <ac:spMk id="37" creationId="{266F638A-E405-4AC0-B984-72E5813B0DD1}"/>
          </ac:spMkLst>
        </pc:spChg>
        <pc:spChg chg="add del">
          <ac:chgData name="Nguyễn Đắc Kiên" userId="S::611292@sv.vnua.edu.vn::0237aebe-e6ce-4359-a4f3-358b72f5c437" providerId="AD" clId="Web-{A0A4A56E-608A-9DAD-16B8-89AB9A608415}" dt="2020-04-14T16:23:48.658" v="2846"/>
          <ac:spMkLst>
            <pc:docMk/>
            <pc:sldMk cId="2457090061" sldId="260"/>
            <ac:spMk id="43" creationId="{27B538D5-95DB-47ED-9CB4-34AE5BF78E6B}"/>
          </ac:spMkLst>
        </pc:spChg>
        <pc:graphicFrameChg chg="add del">
          <ac:chgData name="Nguyễn Đắc Kiên" userId="S::611292@sv.vnua.edu.vn::0237aebe-e6ce-4359-a4f3-358b72f5c437" providerId="AD" clId="Web-{A0A4A56E-608A-9DAD-16B8-89AB9A608415}" dt="2020-04-14T16:22:43.721" v="2826"/>
          <ac:graphicFrameMkLst>
            <pc:docMk/>
            <pc:sldMk cId="2457090061" sldId="260"/>
            <ac:graphicFrameMk id="25" creationId="{0F2ACE60-67E6-4A40-A3B9-04D1618FBE23}"/>
          </ac:graphicFrameMkLst>
        </pc:graphicFrameChg>
        <pc:cxnChg chg="add del">
          <ac:chgData name="Nguyễn Đắc Kiên" userId="S::611292@sv.vnua.edu.vn::0237aebe-e6ce-4359-a4f3-358b72f5c437" providerId="AD" clId="Web-{A0A4A56E-608A-9DAD-16B8-89AB9A608415}" dt="2020-04-14T16:21:52.002" v="2815"/>
          <ac:cxnSpMkLst>
            <pc:docMk/>
            <pc:sldMk cId="2457090061" sldId="260"/>
            <ac:cxnSpMk id="8" creationId="{0B5F7E3B-C5F1-40E0-A491-558BAFBC1127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22:43.737" v="2827"/>
          <ac:cxnSpMkLst>
            <pc:docMk/>
            <pc:sldMk cId="2457090061" sldId="260"/>
            <ac:cxnSpMk id="19" creationId="{7D1CBE93-B17D-4509-843C-82287C38032A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22:43.737" v="2827"/>
          <ac:cxnSpMkLst>
            <pc:docMk/>
            <pc:sldMk cId="2457090061" sldId="260"/>
            <ac:cxnSpMk id="21" creationId="{AE6277B4-6A43-48AB-89B2-3442221619CC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23:48.658" v="2847"/>
          <ac:cxnSpMkLst>
            <pc:docMk/>
            <pc:sldMk cId="2457090061" sldId="260"/>
            <ac:cxnSpMk id="28" creationId="{0B5F7E3B-C5F1-40E0-A491-558BAFBC1127}"/>
          </ac:cxnSpMkLst>
        </pc:cxnChg>
        <pc:cxnChg chg="add">
          <ac:chgData name="Nguyễn Đắc Kiên" userId="S::611292@sv.vnua.edu.vn::0237aebe-e6ce-4359-a4f3-358b72f5c437" providerId="AD" clId="Web-{A0A4A56E-608A-9DAD-16B8-89AB9A608415}" dt="2020-04-14T16:23:48.658" v="2847"/>
          <ac:cxnSpMkLst>
            <pc:docMk/>
            <pc:sldMk cId="2457090061" sldId="260"/>
            <ac:cxnSpMk id="30" creationId="{0B5F7E3B-C5F1-40E0-A491-558BAFBC1127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23:48.658" v="2846"/>
          <ac:cxnSpMkLst>
            <pc:docMk/>
            <pc:sldMk cId="2457090061" sldId="260"/>
            <ac:cxnSpMk id="39" creationId="{7D1CBE93-B17D-4509-843C-82287C38032A}"/>
          </ac:cxnSpMkLst>
        </pc:cxnChg>
        <pc:cxnChg chg="add del">
          <ac:chgData name="Nguyễn Đắc Kiên" userId="S::611292@sv.vnua.edu.vn::0237aebe-e6ce-4359-a4f3-358b72f5c437" providerId="AD" clId="Web-{A0A4A56E-608A-9DAD-16B8-89AB9A608415}" dt="2020-04-14T16:23:48.658" v="2846"/>
          <ac:cxnSpMkLst>
            <pc:docMk/>
            <pc:sldMk cId="2457090061" sldId="260"/>
            <ac:cxnSpMk id="41" creationId="{AE6277B4-6A43-48AB-89B2-3442221619CC}"/>
          </ac:cxnSpMkLst>
        </pc:cxnChg>
      </pc:sldChg>
      <pc:sldChg chg="addSp delSp modSp">
        <pc:chgData name="Nguyễn Đắc Kiên" userId="S::611292@sv.vnua.edu.vn::0237aebe-e6ce-4359-a4f3-358b72f5c437" providerId="AD" clId="Web-{A0A4A56E-608A-9DAD-16B8-89AB9A608415}" dt="2020-04-14T16:33:15.355" v="3090" actId="1076"/>
        <pc:sldMkLst>
          <pc:docMk/>
          <pc:sldMk cId="2555523083" sldId="261"/>
        </pc:sldMkLst>
        <pc:spChg chg="mod">
          <ac:chgData name="Nguyễn Đắc Kiên" userId="S::611292@sv.vnua.edu.vn::0237aebe-e6ce-4359-a4f3-358b72f5c437" providerId="AD" clId="Web-{A0A4A56E-608A-9DAD-16B8-89AB9A608415}" dt="2020-04-14T16:31:06.730" v="3076" actId="20577"/>
          <ac:spMkLst>
            <pc:docMk/>
            <pc:sldMk cId="2555523083" sldId="261"/>
            <ac:spMk id="2" creationId="{4FD93874-D091-495E-AD77-8631CC0E0E5A}"/>
          </ac:spMkLst>
        </pc:spChg>
        <pc:spChg chg="del">
          <ac:chgData name="Nguyễn Đắc Kiên" userId="S::611292@sv.vnua.edu.vn::0237aebe-e6ce-4359-a4f3-358b72f5c437" providerId="AD" clId="Web-{A0A4A56E-608A-9DAD-16B8-89AB9A608415}" dt="2020-04-14T16:30:12.756" v="3015"/>
          <ac:spMkLst>
            <pc:docMk/>
            <pc:sldMk cId="2555523083" sldId="261"/>
            <ac:spMk id="3" creationId="{8514CDDB-DC5D-462F-8669-2796202B7DC6}"/>
          </ac:spMkLst>
        </pc:spChg>
        <pc:spChg chg="add del mod">
          <ac:chgData name="Nguyễn Đắc Kiên" userId="S::611292@sv.vnua.edu.vn::0237aebe-e6ce-4359-a4f3-358b72f5c437" providerId="AD" clId="Web-{A0A4A56E-608A-9DAD-16B8-89AB9A608415}" dt="2020-04-14T16:33:07.777" v="3087"/>
          <ac:spMkLst>
            <pc:docMk/>
            <pc:sldMk cId="2555523083" sldId="261"/>
            <ac:spMk id="7" creationId="{813B79FE-EACE-48D4-A822-D1E379A12EF8}"/>
          </ac:spMkLst>
        </pc:spChg>
        <pc:picChg chg="add del mod ord">
          <ac:chgData name="Nguyễn Đắc Kiên" userId="S::611292@sv.vnua.edu.vn::0237aebe-e6ce-4359-a4f3-358b72f5c437" providerId="AD" clId="Web-{A0A4A56E-608A-9DAD-16B8-89AB9A608415}" dt="2020-04-14T16:33:06.511" v="3086"/>
          <ac:picMkLst>
            <pc:docMk/>
            <pc:sldMk cId="2555523083" sldId="261"/>
            <ac:picMk id="4" creationId="{5CFC24C8-F7D5-4495-87FC-15ADE51F6289}"/>
          </ac:picMkLst>
        </pc:picChg>
        <pc:picChg chg="add mod ord">
          <ac:chgData name="Nguyễn Đắc Kiên" userId="S::611292@sv.vnua.edu.vn::0237aebe-e6ce-4359-a4f3-358b72f5c437" providerId="AD" clId="Web-{A0A4A56E-608A-9DAD-16B8-89AB9A608415}" dt="2020-04-14T16:33:15.355" v="3090" actId="1076"/>
          <ac:picMkLst>
            <pc:docMk/>
            <pc:sldMk cId="2555523083" sldId="261"/>
            <ac:picMk id="8" creationId="{A759CDD8-D8B4-4485-AA7F-73F85889E515}"/>
          </ac:picMkLst>
        </pc:picChg>
      </pc:sldChg>
    </pc:docChg>
  </pc:docChgLst>
  <pc:docChgLst>
    <pc:chgData name="Nguyễn Tùng Bái" userId="S::611209@sv.vnua.edu.vn::695627e9-119c-4b9b-8444-ea02cfda7d4d" providerId="AD" clId="Web-{BCA16C16-5498-4277-8690-3027DBF9B06F}"/>
    <pc:docChg chg="modSld">
      <pc:chgData name="Nguyễn Tùng Bái" userId="S::611209@sv.vnua.edu.vn::695627e9-119c-4b9b-8444-ea02cfda7d4d" providerId="AD" clId="Web-{BCA16C16-5498-4277-8690-3027DBF9B06F}" dt="2020-04-14T15:17:37.209" v="105" actId="20577"/>
      <pc:docMkLst>
        <pc:docMk/>
      </pc:docMkLst>
      <pc:sldChg chg="modSp">
        <pc:chgData name="Nguyễn Tùng Bái" userId="S::611209@sv.vnua.edu.vn::695627e9-119c-4b9b-8444-ea02cfda7d4d" providerId="AD" clId="Web-{BCA16C16-5498-4277-8690-3027DBF9B06F}" dt="2020-04-14T15:17:36.146" v="103" actId="20577"/>
        <pc:sldMkLst>
          <pc:docMk/>
          <pc:sldMk cId="1784683867" sldId="256"/>
        </pc:sldMkLst>
        <pc:spChg chg="mod">
          <ac:chgData name="Nguyễn Tùng Bái" userId="S::611209@sv.vnua.edu.vn::695627e9-119c-4b9b-8444-ea02cfda7d4d" providerId="AD" clId="Web-{BCA16C16-5498-4277-8690-3027DBF9B06F}" dt="2020-04-14T15:17:17.489" v="97" actId="20577"/>
          <ac:spMkLst>
            <pc:docMk/>
            <pc:sldMk cId="1784683867" sldId="256"/>
            <ac:spMk id="3" creationId="{00000000-0000-0000-0000-000000000000}"/>
          </ac:spMkLst>
        </pc:spChg>
        <pc:spChg chg="mod">
          <ac:chgData name="Nguyễn Tùng Bái" userId="S::611209@sv.vnua.edu.vn::695627e9-119c-4b9b-8444-ea02cfda7d4d" providerId="AD" clId="Web-{BCA16C16-5498-4277-8690-3027DBF9B06F}" dt="2020-04-14T15:17:36.146" v="103" actId="20577"/>
          <ac:spMkLst>
            <pc:docMk/>
            <pc:sldMk cId="1784683867" sldId="256"/>
            <ac:spMk id="8" creationId="{00000000-0000-0000-0000-000000000000}"/>
          </ac:spMkLst>
        </pc:spChg>
        <pc:picChg chg="mod">
          <ac:chgData name="Nguyễn Tùng Bái" userId="S::611209@sv.vnua.edu.vn::695627e9-119c-4b9b-8444-ea02cfda7d4d" providerId="AD" clId="Web-{BCA16C16-5498-4277-8690-3027DBF9B06F}" dt="2020-04-14T15:16:09.780" v="2" actId="1076"/>
          <ac:picMkLst>
            <pc:docMk/>
            <pc:sldMk cId="1784683867" sldId="256"/>
            <ac:picMk id="7" creationId="{00000000-0000-0000-0000-000000000000}"/>
          </ac:picMkLst>
        </pc:picChg>
      </pc:sldChg>
    </pc:docChg>
  </pc:docChgLst>
  <pc:docChgLst>
    <pc:chgData name="Dương Thị Thanh Huyền" userId="S::614091@sv.vnua.edu.vn::62759d8f-91cc-4744-98b4-5793f482cf35" providerId="AD" clId="Web-{8D6A6B5B-B917-4A94-AA49-74E657803D91}"/>
    <pc:docChg chg="addSld">
      <pc:chgData name="Dương Thị Thanh Huyền" userId="S::614091@sv.vnua.edu.vn::62759d8f-91cc-4744-98b4-5793f482cf35" providerId="AD" clId="Web-{8D6A6B5B-B917-4A94-AA49-74E657803D91}" dt="2020-04-14T16:29:51.966" v="0"/>
      <pc:docMkLst>
        <pc:docMk/>
      </pc:docMkLst>
      <pc:sldChg chg="new">
        <pc:chgData name="Dương Thị Thanh Huyền" userId="S::614091@sv.vnua.edu.vn::62759d8f-91cc-4744-98b4-5793f482cf35" providerId="AD" clId="Web-{8D6A6B5B-B917-4A94-AA49-74E657803D91}" dt="2020-04-14T16:29:51.966" v="0"/>
        <pc:sldMkLst>
          <pc:docMk/>
          <pc:sldMk cId="2555523083" sldId="261"/>
        </pc:sldMkLst>
      </pc:sldChg>
    </pc:docChg>
  </pc:docChgLst>
  <pc:docChgLst>
    <pc:chgData name="Nguyễn Đắc Kiên" userId="S::611292@sv.vnua.edu.vn::0237aebe-e6ce-4359-a4f3-358b72f5c437" providerId="AD" clId="Web-{0805DAE3-D6FE-A3EC-CF9C-34F9F3035331}"/>
    <pc:docChg chg="addSld delSld modSld">
      <pc:chgData name="Nguyễn Đắc Kiên" userId="S::611292@sv.vnua.edu.vn::0237aebe-e6ce-4359-a4f3-358b72f5c437" providerId="AD" clId="Web-{0805DAE3-D6FE-A3EC-CF9C-34F9F3035331}" dt="2020-04-21T15:55:35.116" v="12" actId="14100"/>
      <pc:docMkLst>
        <pc:docMk/>
      </pc:docMkLst>
      <pc:sldChg chg="modSp add del">
        <pc:chgData name="Nguyễn Đắc Kiên" userId="S::611292@sv.vnua.edu.vn::0237aebe-e6ce-4359-a4f3-358b72f5c437" providerId="AD" clId="Web-{0805DAE3-D6FE-A3EC-CF9C-34F9F3035331}" dt="2020-04-21T15:54:18.599" v="8"/>
        <pc:sldMkLst>
          <pc:docMk/>
          <pc:sldMk cId="3933662124" sldId="263"/>
        </pc:sldMkLst>
        <pc:spChg chg="mod">
          <ac:chgData name="Nguyễn Đắc Kiên" userId="S::611292@sv.vnua.edu.vn::0237aebe-e6ce-4359-a4f3-358b72f5c437" providerId="AD" clId="Web-{0805DAE3-D6FE-A3EC-CF9C-34F9F3035331}" dt="2020-04-21T15:49:13.799" v="2" actId="20577"/>
          <ac:spMkLst>
            <pc:docMk/>
            <pc:sldMk cId="3933662124" sldId="263"/>
            <ac:spMk id="2" creationId="{727FC031-3D95-497B-AEB5-1D1164A86807}"/>
          </ac:spMkLst>
        </pc:spChg>
      </pc:sldChg>
      <pc:sldChg chg="add del">
        <pc:chgData name="Nguyễn Đắc Kiên" userId="S::611292@sv.vnua.edu.vn::0237aebe-e6ce-4359-a4f3-358b72f5c437" providerId="AD" clId="Web-{0805DAE3-D6FE-A3EC-CF9C-34F9F3035331}" dt="2020-04-21T15:54:17.084" v="7"/>
        <pc:sldMkLst>
          <pc:docMk/>
          <pc:sldMk cId="3544220592" sldId="265"/>
        </pc:sldMkLst>
      </pc:sldChg>
      <pc:sldChg chg="modSp">
        <pc:chgData name="Nguyễn Đắc Kiên" userId="S::611292@sv.vnua.edu.vn::0237aebe-e6ce-4359-a4f3-358b72f5c437" providerId="AD" clId="Web-{0805DAE3-D6FE-A3EC-CF9C-34F9F3035331}" dt="2020-04-21T15:49:33.128" v="4" actId="1076"/>
        <pc:sldMkLst>
          <pc:docMk/>
          <pc:sldMk cId="3545236554" sldId="267"/>
        </pc:sldMkLst>
        <pc:picChg chg="mod">
          <ac:chgData name="Nguyễn Đắc Kiên" userId="S::611292@sv.vnua.edu.vn::0237aebe-e6ce-4359-a4f3-358b72f5c437" providerId="AD" clId="Web-{0805DAE3-D6FE-A3EC-CF9C-34F9F3035331}" dt="2020-04-21T15:49:33.128" v="4" actId="1076"/>
          <ac:picMkLst>
            <pc:docMk/>
            <pc:sldMk cId="3545236554" sldId="267"/>
            <ac:picMk id="5" creationId="{01C0F5A0-F4D2-4738-B0CB-F5933443C8BE}"/>
          </ac:picMkLst>
        </pc:picChg>
      </pc:sldChg>
      <pc:sldChg chg="modSp">
        <pc:chgData name="Nguyễn Đắc Kiên" userId="S::611292@sv.vnua.edu.vn::0237aebe-e6ce-4359-a4f3-358b72f5c437" providerId="AD" clId="Web-{0805DAE3-D6FE-A3EC-CF9C-34F9F3035331}" dt="2020-04-21T15:55:35.116" v="12" actId="14100"/>
        <pc:sldMkLst>
          <pc:docMk/>
          <pc:sldMk cId="3691266750" sldId="268"/>
        </pc:sldMkLst>
        <pc:picChg chg="mod">
          <ac:chgData name="Nguyễn Đắc Kiên" userId="S::611292@sv.vnua.edu.vn::0237aebe-e6ce-4359-a4f3-358b72f5c437" providerId="AD" clId="Web-{0805DAE3-D6FE-A3EC-CF9C-34F9F3035331}" dt="2020-04-21T15:55:35.116" v="12" actId="14100"/>
          <ac:picMkLst>
            <pc:docMk/>
            <pc:sldMk cId="3691266750" sldId="268"/>
            <ac:picMk id="5" creationId="{ED9162CB-1975-4ABF-A674-40B32E099937}"/>
          </ac:picMkLst>
        </pc:picChg>
      </pc:sldChg>
    </pc:docChg>
  </pc:docChgLst>
  <pc:docChgLst>
    <pc:chgData name="Nguyễn Tuấn Mạnh" userId="S::611244@sv.vnua.edu.vn::816307fd-b081-4473-8ee4-0fe6bf247747" providerId="AD" clId="Web-{BB2929FB-B794-4B50-B7A5-A19401F00465}"/>
    <pc:docChg chg="modSld">
      <pc:chgData name="Nguyễn Tuấn Mạnh" userId="S::611244@sv.vnua.edu.vn::816307fd-b081-4473-8ee4-0fe6bf247747" providerId="AD" clId="Web-{BB2929FB-B794-4B50-B7A5-A19401F00465}" dt="2020-04-22T02:26:35.587" v="185" actId="20577"/>
      <pc:docMkLst>
        <pc:docMk/>
      </pc:docMkLst>
      <pc:sldChg chg="modSp">
        <pc:chgData name="Nguyễn Tuấn Mạnh" userId="S::611244@sv.vnua.edu.vn::816307fd-b081-4473-8ee4-0fe6bf247747" providerId="AD" clId="Web-{BB2929FB-B794-4B50-B7A5-A19401F00465}" dt="2020-04-22T02:22:06.615" v="61" actId="20577"/>
        <pc:sldMkLst>
          <pc:docMk/>
          <pc:sldMk cId="4104868919" sldId="270"/>
        </pc:sldMkLst>
        <pc:spChg chg="mod">
          <ac:chgData name="Nguyễn Tuấn Mạnh" userId="S::611244@sv.vnua.edu.vn::816307fd-b081-4473-8ee4-0fe6bf247747" providerId="AD" clId="Web-{BB2929FB-B794-4B50-B7A5-A19401F00465}" dt="2020-04-22T02:22:06.615" v="61" actId="20577"/>
          <ac:spMkLst>
            <pc:docMk/>
            <pc:sldMk cId="4104868919" sldId="270"/>
            <ac:spMk id="3" creationId="{A90DA013-275C-4D6C-82C1-0E609642159D}"/>
          </ac:spMkLst>
        </pc:spChg>
      </pc:sldChg>
      <pc:sldChg chg="modSp">
        <pc:chgData name="Nguyễn Tuấn Mạnh" userId="S::611244@sv.vnua.edu.vn::816307fd-b081-4473-8ee4-0fe6bf247747" providerId="AD" clId="Web-{BB2929FB-B794-4B50-B7A5-A19401F00465}" dt="2020-04-22T02:22:35.616" v="143" actId="20577"/>
        <pc:sldMkLst>
          <pc:docMk/>
          <pc:sldMk cId="983284508" sldId="276"/>
        </pc:sldMkLst>
        <pc:spChg chg="mod">
          <ac:chgData name="Nguyễn Tuấn Mạnh" userId="S::611244@sv.vnua.edu.vn::816307fd-b081-4473-8ee4-0fe6bf247747" providerId="AD" clId="Web-{BB2929FB-B794-4B50-B7A5-A19401F00465}" dt="2020-04-22T02:22:35.616" v="143" actId="20577"/>
          <ac:spMkLst>
            <pc:docMk/>
            <pc:sldMk cId="983284508" sldId="276"/>
            <ac:spMk id="3" creationId="{631AD736-CC29-4FBC-A753-A0F7F02473D2}"/>
          </ac:spMkLst>
        </pc:spChg>
      </pc:sldChg>
      <pc:sldChg chg="modSp">
        <pc:chgData name="Nguyễn Tuấn Mạnh" userId="S::611244@sv.vnua.edu.vn::816307fd-b081-4473-8ee4-0fe6bf247747" providerId="AD" clId="Web-{BB2929FB-B794-4B50-B7A5-A19401F00465}" dt="2020-04-22T02:26:35.587" v="184" actId="20577"/>
        <pc:sldMkLst>
          <pc:docMk/>
          <pc:sldMk cId="3626577889" sldId="278"/>
        </pc:sldMkLst>
        <pc:spChg chg="mod">
          <ac:chgData name="Nguyễn Tuấn Mạnh" userId="S::611244@sv.vnua.edu.vn::816307fd-b081-4473-8ee4-0fe6bf247747" providerId="AD" clId="Web-{BB2929FB-B794-4B50-B7A5-A19401F00465}" dt="2020-04-22T02:26:35.587" v="184" actId="20577"/>
          <ac:spMkLst>
            <pc:docMk/>
            <pc:sldMk cId="3626577889" sldId="278"/>
            <ac:spMk id="2" creationId="{B1BCC818-CB2B-4E45-97F1-690E3E306697}"/>
          </ac:spMkLst>
        </pc:spChg>
      </pc:sldChg>
    </pc:docChg>
  </pc:docChgLst>
  <pc:docChgLst>
    <pc:chgData name="Nguyễn Tuấn Mạnh" userId="S::611244@sv.vnua.edu.vn::816307fd-b081-4473-8ee4-0fe6bf247747" providerId="AD" clId="Web-{45416188-983B-4E9D-9DBE-05E4DC994DAE}"/>
    <pc:docChg chg="modSld">
      <pc:chgData name="Nguyễn Tuấn Mạnh" userId="S::611244@sv.vnua.edu.vn::816307fd-b081-4473-8ee4-0fe6bf247747" providerId="AD" clId="Web-{45416188-983B-4E9D-9DBE-05E4DC994DAE}" dt="2020-04-21T14:48:03.345" v="21" actId="20577"/>
      <pc:docMkLst>
        <pc:docMk/>
      </pc:docMkLst>
      <pc:sldChg chg="modSp">
        <pc:chgData name="Nguyễn Tuấn Mạnh" userId="S::611244@sv.vnua.edu.vn::816307fd-b081-4473-8ee4-0fe6bf247747" providerId="AD" clId="Web-{45416188-983B-4E9D-9DBE-05E4DC994DAE}" dt="2020-04-21T14:48:03.345" v="20" actId="20577"/>
        <pc:sldMkLst>
          <pc:docMk/>
          <pc:sldMk cId="1327686830" sldId="262"/>
        </pc:sldMkLst>
        <pc:spChg chg="mod">
          <ac:chgData name="Nguyễn Tuấn Mạnh" userId="S::611244@sv.vnua.edu.vn::816307fd-b081-4473-8ee4-0fe6bf247747" providerId="AD" clId="Web-{45416188-983B-4E9D-9DBE-05E4DC994DAE}" dt="2020-04-21T14:48:03.345" v="20" actId="20577"/>
          <ac:spMkLst>
            <pc:docMk/>
            <pc:sldMk cId="1327686830" sldId="262"/>
            <ac:spMk id="3" creationId="{8B94BA04-78CA-49EE-AA22-54E3AA180E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44582"/>
            <a:ext cx="7766936" cy="2390504"/>
          </a:xfrm>
        </p:spPr>
        <p:txBody>
          <a:bodyPr/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Nông Nghiệp Việt Nam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128848"/>
            <a:ext cx="7766936" cy="104502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>
                <a:latin typeface="Times New Roman"/>
                <a:cs typeface="Times New Roman"/>
              </a:rPr>
              <a:t>BÁO CÁO TIẾN ĐỘ BÀI TẬP LỚN</a:t>
            </a:r>
            <a:endParaRPr lang="en-US"/>
          </a:p>
          <a:p>
            <a:pPr algn="ctr"/>
            <a:r>
              <a:rPr lang="en-US" sz="2800">
                <a:latin typeface="Times New Roman"/>
                <a:cs typeface="Times New Roman"/>
              </a:rPr>
              <a:t>HỌC PHẦN: ĐỒ ÁN 1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46" y="2430557"/>
            <a:ext cx="1603834" cy="1580267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293707" y="5288896"/>
            <a:ext cx="7766936" cy="1490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err="1">
                <a:latin typeface="Times New Roman"/>
                <a:cs typeface="Times New Roman"/>
              </a:rPr>
              <a:t>Đề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tài</a:t>
            </a:r>
            <a:r>
              <a:rPr lang="en-US" sz="2000">
                <a:latin typeface="Times New Roman"/>
                <a:cs typeface="Times New Roman"/>
              </a:rPr>
              <a:t>: </a:t>
            </a:r>
            <a:r>
              <a:rPr lang="en-US" sz="2000" err="1">
                <a:latin typeface="Times New Roman"/>
                <a:cs typeface="Times New Roman"/>
              </a:rPr>
              <a:t>Xây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dựng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hệ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thống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trưng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bày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sản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phẩm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đồ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án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môn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học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algn="l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8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02CB-5734-4D6D-8217-DA263248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5.7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năm</a:t>
            </a:r>
            <a:r>
              <a:rPr lang="en-US"/>
              <a:t> </a:t>
            </a:r>
            <a:r>
              <a:rPr lang="en-US" err="1"/>
              <a:t>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FF60-50D0-4BD2-BD8C-013C2F07E8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kỳ</a:t>
            </a:r>
            <a:r>
              <a:rPr lang="en-US"/>
              <a:t>.</a:t>
            </a:r>
          </a:p>
          <a:p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năm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.</a:t>
            </a:r>
          </a:p>
          <a:p>
            <a:r>
              <a:rPr lang="en-US" err="1"/>
              <a:t>Sửa</a:t>
            </a:r>
            <a:r>
              <a:rPr lang="en-US"/>
              <a:t> </a:t>
            </a:r>
            <a:r>
              <a:rPr lang="en-US" err="1"/>
              <a:t>năm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.</a:t>
            </a:r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789D676A-4150-45A9-BA00-6DC522BC4C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970" y="1480391"/>
            <a:ext cx="4491507" cy="4238537"/>
          </a:xfrm>
        </p:spPr>
      </p:pic>
    </p:spTree>
    <p:extLst>
      <p:ext uri="{BB962C8B-B14F-4D97-AF65-F5344CB8AC3E}">
        <p14:creationId xmlns:p14="http://schemas.microsoft.com/office/powerpoint/2010/main" val="12046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130E-305D-437F-9B54-670ED45B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5.8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phần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B1A3-28CF-4E72-A389-59FFE8BCCD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.</a:t>
            </a:r>
          </a:p>
          <a:p>
            <a:r>
              <a:rPr lang="en-US" err="1"/>
              <a:t>Thêm</a:t>
            </a:r>
            <a:r>
              <a:rPr lang="en-US"/>
              <a:t>, </a:t>
            </a:r>
            <a:r>
              <a:rPr lang="en-US" err="1"/>
              <a:t>sửa</a:t>
            </a:r>
            <a:r>
              <a:rPr lang="en-US"/>
              <a:t>, </a:t>
            </a:r>
            <a:r>
              <a:rPr lang="en-US" err="1"/>
              <a:t>xóa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.</a:t>
            </a:r>
          </a:p>
          <a:p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kiếm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phần</a:t>
            </a:r>
          </a:p>
          <a:p>
            <a:r>
              <a:rPr lang="en-US"/>
              <a:t>(</a:t>
            </a:r>
            <a:r>
              <a:rPr lang="en-US" err="1">
                <a:solidFill>
                  <a:srgbClr val="00B0F0"/>
                </a:solidFill>
              </a:rPr>
              <a:t>Giảng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viên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cũng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được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thao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tác</a:t>
            </a:r>
            <a:r>
              <a:rPr lang="en-US"/>
              <a:t>)</a:t>
            </a:r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EBAB30E2-6B26-4652-8E90-D4888A7B15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970" y="2158569"/>
            <a:ext cx="4692034" cy="3243129"/>
          </a:xfrm>
        </p:spPr>
      </p:pic>
    </p:spTree>
    <p:extLst>
      <p:ext uri="{BB962C8B-B14F-4D97-AF65-F5344CB8AC3E}">
        <p14:creationId xmlns:p14="http://schemas.microsoft.com/office/powerpoint/2010/main" val="380035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C47F-DE77-4BAE-93B2-89897875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5.9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BB1C-29F5-4DFF-81CC-CB05156EED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soát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 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toàn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.</a:t>
            </a:r>
          </a:p>
          <a:p>
            <a:r>
              <a:rPr lang="en-US" err="1"/>
              <a:t>Thêm</a:t>
            </a:r>
            <a:r>
              <a:rPr lang="en-US"/>
              <a:t>, </a:t>
            </a:r>
            <a:r>
              <a:rPr lang="en-US" err="1"/>
              <a:t>sửa</a:t>
            </a:r>
            <a:r>
              <a:rPr lang="en-US"/>
              <a:t>, </a:t>
            </a:r>
            <a:r>
              <a:rPr lang="en-US" err="1"/>
              <a:t>xóa</a:t>
            </a:r>
            <a:r>
              <a:rPr lang="en-US"/>
              <a:t>,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kiếm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.</a:t>
            </a:r>
          </a:p>
          <a:p>
            <a:r>
              <a:rPr lang="en-US"/>
              <a:t>Admin, </a:t>
            </a:r>
            <a:r>
              <a:rPr lang="en-US" err="1"/>
              <a:t>giảng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, </a:t>
            </a:r>
            <a:r>
              <a:rPr lang="en-US" err="1"/>
              <a:t>khách</a:t>
            </a:r>
            <a:r>
              <a:rPr lang="en-US"/>
              <a:t>,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thao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.</a:t>
            </a:r>
          </a:p>
        </p:txBody>
      </p:sp>
      <p:pic>
        <p:nvPicPr>
          <p:cNvPr id="19" name="Picture 19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3816A58F-5700-441B-B474-E8CD73127E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970" y="2167068"/>
            <a:ext cx="4651928" cy="3145921"/>
          </a:xfrm>
        </p:spPr>
      </p:pic>
    </p:spTree>
    <p:extLst>
      <p:ext uri="{BB962C8B-B14F-4D97-AF65-F5344CB8AC3E}">
        <p14:creationId xmlns:p14="http://schemas.microsoft.com/office/powerpoint/2010/main" val="183932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AADF-C152-4EB4-9E79-741F4CE8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D7167654-2E33-42FB-9902-929120EB01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2153313"/>
            <a:ext cx="4184035" cy="3962166"/>
          </a:xfrm>
        </p:spPr>
      </p:pic>
      <p:pic>
        <p:nvPicPr>
          <p:cNvPr id="7" name="Picture 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C5CAF7C-0231-48C5-A91B-5CC0A64365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970" y="2155068"/>
            <a:ext cx="4184034" cy="3958657"/>
          </a:xfrm>
        </p:spPr>
      </p:pic>
    </p:spTree>
    <p:extLst>
      <p:ext uri="{BB962C8B-B14F-4D97-AF65-F5344CB8AC3E}">
        <p14:creationId xmlns:p14="http://schemas.microsoft.com/office/powerpoint/2010/main" val="370431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C818-CB2B-4E45-97F1-690E3E3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00B0F0"/>
                </a:solidFill>
              </a:rPr>
              <a:t>Có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thể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sửa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đồ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án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1409519-16D5-4C39-BE53-8ED185FB4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866" y="2160589"/>
            <a:ext cx="7423393" cy="3880773"/>
          </a:xfrm>
        </p:spPr>
      </p:pic>
    </p:spTree>
    <p:extLst>
      <p:ext uri="{BB962C8B-B14F-4D97-AF65-F5344CB8AC3E}">
        <p14:creationId xmlns:p14="http://schemas.microsoft.com/office/powerpoint/2010/main" val="362657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22A6-D1C9-45DB-915D-6B82DC5C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5.10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kê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D736-CC29-4FBC-A753-A0F7F0247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7725094" cy="3880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, </a:t>
            </a:r>
            <a:r>
              <a:rPr lang="en-US" err="1">
                <a:solidFill>
                  <a:srgbClr val="00B0F0"/>
                </a:solidFill>
              </a:rPr>
              <a:t>số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lượng</a:t>
            </a:r>
            <a:r>
              <a:rPr lang="en-US"/>
              <a:t>.</a:t>
            </a:r>
          </a:p>
          <a:p>
            <a:r>
              <a:rPr lang="en-US" err="1"/>
              <a:t>Giành</a:t>
            </a:r>
            <a:r>
              <a:rPr lang="en-US"/>
              <a:t> </a:t>
            </a:r>
            <a:r>
              <a:rPr lang="en-US" err="1"/>
              <a:t>riêng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admin.</a:t>
            </a:r>
          </a:p>
          <a:p>
            <a:r>
              <a:rPr lang="en-US" err="1">
                <a:solidFill>
                  <a:srgbClr val="00B0F0"/>
                </a:solidFill>
              </a:rPr>
              <a:t>Khách</a:t>
            </a:r>
            <a:r>
              <a:rPr lang="en-US">
                <a:solidFill>
                  <a:srgbClr val="00B0F0"/>
                </a:solidFill>
              </a:rPr>
              <a:t>, GV, SV </a:t>
            </a:r>
            <a:r>
              <a:rPr lang="en-US" err="1">
                <a:solidFill>
                  <a:srgbClr val="00B0F0"/>
                </a:solidFill>
              </a:rPr>
              <a:t>cũng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được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thao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tác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28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26E5-EAE5-4D84-AA45-E0FE3E0F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5.11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duyệt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F6B7-F9A4-43D3-8D9D-03461E2764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Thực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hiện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kiểm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duyệt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thông</a:t>
            </a:r>
            <a:r>
              <a:rPr lang="en-US">
                <a:ea typeface="+mn-lt"/>
                <a:cs typeface="+mn-lt"/>
              </a:rPr>
              <a:t> tin </a:t>
            </a:r>
            <a:r>
              <a:rPr lang="en-US" err="1">
                <a:ea typeface="+mn-lt"/>
                <a:cs typeface="+mn-lt"/>
              </a:rPr>
              <a:t>của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đồ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án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để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đưa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lên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thống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Admin </a:t>
            </a:r>
            <a:r>
              <a:rPr lang="en-US" err="1">
                <a:ea typeface="+mn-lt"/>
                <a:cs typeface="+mn-lt"/>
              </a:rPr>
              <a:t>hoặc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giảng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viên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có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thao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tác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với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chức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năng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này</a:t>
            </a:r>
            <a:r>
              <a:rPr lang="en-US">
                <a:ea typeface="+mn-lt"/>
                <a:cs typeface="+mn-lt"/>
              </a:rPr>
              <a:t>.</a:t>
            </a:r>
          </a:p>
        </p:txBody>
      </p:sp>
      <p:pic>
        <p:nvPicPr>
          <p:cNvPr id="5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90080211-5962-44DF-AF7C-83B7A57A19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970" y="2163360"/>
            <a:ext cx="4184034" cy="3407337"/>
          </a:xfrm>
        </p:spPr>
      </p:pic>
    </p:spTree>
    <p:extLst>
      <p:ext uri="{BB962C8B-B14F-4D97-AF65-F5344CB8AC3E}">
        <p14:creationId xmlns:p14="http://schemas.microsoft.com/office/powerpoint/2010/main" val="317402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92C2-24CB-48EF-8E43-8E076F06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81C1B457-5E56-44A4-80C2-FC5A7634C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754" y="1919958"/>
            <a:ext cx="7743090" cy="4121404"/>
          </a:xfrm>
        </p:spPr>
      </p:pic>
    </p:spTree>
    <p:extLst>
      <p:ext uri="{BB962C8B-B14F-4D97-AF65-F5344CB8AC3E}">
        <p14:creationId xmlns:p14="http://schemas.microsoft.com/office/powerpoint/2010/main" val="93271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C031-3D95-497B-AEB5-1D1164A8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/>
                <a:cs typeface="Times"/>
              </a:rPr>
              <a:t>4. </a:t>
            </a:r>
            <a:r>
              <a:rPr lang="en-US" err="1">
                <a:latin typeface="Times"/>
                <a:cs typeface="Times"/>
              </a:rPr>
              <a:t>Mô</a:t>
            </a:r>
            <a:r>
              <a:rPr lang="en-US">
                <a:latin typeface="Times"/>
                <a:cs typeface="Times"/>
              </a:rPr>
              <a:t> </a:t>
            </a:r>
            <a:r>
              <a:rPr lang="en-US" err="1">
                <a:latin typeface="Times"/>
                <a:cs typeface="Times"/>
              </a:rPr>
              <a:t>hình</a:t>
            </a:r>
            <a:r>
              <a:rPr lang="en-US">
                <a:latin typeface="Times"/>
                <a:cs typeface="Times"/>
              </a:rPr>
              <a:t> </a:t>
            </a:r>
            <a:r>
              <a:rPr lang="en-US" err="1">
                <a:latin typeface="Times"/>
                <a:cs typeface="Times"/>
              </a:rPr>
              <a:t>phân</a:t>
            </a:r>
            <a:r>
              <a:rPr lang="en-US">
                <a:latin typeface="Times"/>
                <a:cs typeface="Times"/>
              </a:rPr>
              <a:t> </a:t>
            </a:r>
            <a:r>
              <a:rPr lang="en-US" err="1">
                <a:latin typeface="Times"/>
                <a:cs typeface="Times"/>
              </a:rPr>
              <a:t>rã</a:t>
            </a:r>
            <a:r>
              <a:rPr lang="en-US">
                <a:latin typeface="Times"/>
                <a:cs typeface="Times"/>
              </a:rPr>
              <a:t> </a:t>
            </a:r>
            <a:r>
              <a:rPr lang="en-US" err="1">
                <a:latin typeface="Times"/>
                <a:cs typeface="Times"/>
              </a:rPr>
              <a:t>chức</a:t>
            </a:r>
            <a:r>
              <a:rPr lang="en-US">
                <a:latin typeface="Times"/>
                <a:cs typeface="Times"/>
              </a:rPr>
              <a:t> </a:t>
            </a:r>
            <a:r>
              <a:rPr lang="en-US" err="1">
                <a:latin typeface="Times"/>
                <a:cs typeface="Times"/>
              </a:rPr>
              <a:t>năng</a:t>
            </a:r>
            <a:r>
              <a:rPr lang="en-US">
                <a:latin typeface="Times"/>
                <a:cs typeface="Times"/>
              </a:rPr>
              <a:t>.</a:t>
            </a:r>
          </a:p>
        </p:txBody>
      </p:sp>
      <p:pic>
        <p:nvPicPr>
          <p:cNvPr id="8" name="Picture 8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1CA50528-D1B7-473B-B3CE-B5CEDA761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705" y="1429006"/>
            <a:ext cx="7761690" cy="5428784"/>
          </a:xfrm>
        </p:spPr>
      </p:pic>
    </p:spTree>
    <p:extLst>
      <p:ext uri="{BB962C8B-B14F-4D97-AF65-F5344CB8AC3E}">
        <p14:creationId xmlns:p14="http://schemas.microsoft.com/office/powerpoint/2010/main" val="393366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3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>
            <a:extLst>
              <a:ext uri="{FF2B5EF4-FFF2-40B4-BE49-F238E27FC236}">
                <a16:creationId xmlns:a16="http://schemas.microsoft.com/office/drawing/2014/main" id="{56175B27-EA95-484B-A5A2-FEE9CFB5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vi-VN" sz="2800">
                <a:latin typeface="Times New Roman"/>
                <a:ea typeface="Tahoma"/>
                <a:cs typeface="Tahoma"/>
              </a:rPr>
              <a:t>5. </a:t>
            </a:r>
            <a:r>
              <a:rPr lang="vi-VN" sz="2800" err="1">
                <a:latin typeface="Times New Roman"/>
                <a:ea typeface="Tahoma"/>
                <a:cs typeface="Tahoma"/>
              </a:rPr>
              <a:t>Đặc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tả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chức</a:t>
            </a:r>
            <a:r>
              <a:rPr lang="vi-VN" sz="2800">
                <a:latin typeface="Times New Roman"/>
                <a:ea typeface="Tahoma"/>
                <a:cs typeface="Tahoma"/>
              </a:rPr>
              <a:t> năng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BCE0B4-EC94-4DA2-86E8-22495E7C1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err="1">
                <a:latin typeface="Times New Roman"/>
                <a:cs typeface="Arial"/>
              </a:rPr>
              <a:t>Đăng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nhập</a:t>
            </a:r>
            <a:r>
              <a:rPr lang="en-US" sz="2000">
                <a:latin typeface="Times New Roman"/>
                <a:cs typeface="Arial"/>
              </a:rPr>
              <a:t>.</a:t>
            </a:r>
          </a:p>
          <a:p>
            <a:r>
              <a:rPr lang="en-US" sz="2000" err="1">
                <a:latin typeface="Times New Roman"/>
                <a:cs typeface="Arial"/>
              </a:rPr>
              <a:t>Phân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quyền</a:t>
            </a:r>
            <a:r>
              <a:rPr lang="en-US" sz="2000">
                <a:latin typeface="Times New Roman"/>
                <a:cs typeface="Arial"/>
              </a:rPr>
              <a:t>.</a:t>
            </a:r>
          </a:p>
          <a:p>
            <a:r>
              <a:rPr lang="en-US" sz="2000" err="1">
                <a:latin typeface="Times New Roman"/>
                <a:cs typeface="Arial"/>
              </a:rPr>
              <a:t>Quản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lý</a:t>
            </a:r>
            <a:r>
              <a:rPr lang="en-US" sz="2000">
                <a:latin typeface="Times New Roman"/>
                <a:cs typeface="Arial"/>
              </a:rPr>
              <a:t> user.</a:t>
            </a:r>
          </a:p>
          <a:p>
            <a:r>
              <a:rPr lang="en-US" sz="2000" err="1">
                <a:latin typeface="Times New Roman"/>
                <a:cs typeface="Arial"/>
              </a:rPr>
              <a:t>Quản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lý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bộ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môn</a:t>
            </a:r>
            <a:r>
              <a:rPr lang="en-US" sz="2000">
                <a:latin typeface="Times New Roman"/>
                <a:cs typeface="Arial"/>
              </a:rPr>
              <a:t>.</a:t>
            </a:r>
          </a:p>
          <a:p>
            <a:r>
              <a:rPr lang="en-US" sz="2000" err="1">
                <a:latin typeface="Times New Roman"/>
                <a:cs typeface="Arial"/>
              </a:rPr>
              <a:t>Quản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lý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môn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học</a:t>
            </a:r>
            <a:r>
              <a:rPr lang="en-US" sz="2000">
                <a:latin typeface="Times New Roman"/>
                <a:cs typeface="Arial"/>
              </a:rPr>
              <a:t>.</a:t>
            </a:r>
          </a:p>
          <a:p>
            <a:r>
              <a:rPr lang="en-US" sz="2000" err="1">
                <a:latin typeface="Times New Roman"/>
                <a:cs typeface="Arial"/>
              </a:rPr>
              <a:t>Quản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lý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thể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loại</a:t>
            </a:r>
            <a:r>
              <a:rPr lang="en-US" sz="2000">
                <a:latin typeface="Times New Roman"/>
                <a:cs typeface="Arial"/>
              </a:rPr>
              <a:t>.</a:t>
            </a:r>
          </a:p>
          <a:p>
            <a:r>
              <a:rPr lang="en-US" sz="2000" err="1">
                <a:latin typeface="Times New Roman"/>
                <a:cs typeface="Arial"/>
              </a:rPr>
              <a:t>Quản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lý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năm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học</a:t>
            </a:r>
            <a:r>
              <a:rPr lang="en-US" sz="2000">
                <a:latin typeface="Times New Roman"/>
                <a:cs typeface="Arial"/>
              </a:rPr>
              <a:t>.</a:t>
            </a:r>
          </a:p>
          <a:p>
            <a:r>
              <a:rPr lang="en-US" sz="2000" err="1">
                <a:latin typeface="Times New Roman"/>
                <a:cs typeface="Arial"/>
              </a:rPr>
              <a:t>Quản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lý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lớp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học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phần</a:t>
            </a:r>
            <a:r>
              <a:rPr lang="en-US" sz="2000">
                <a:latin typeface="Times New Roman"/>
                <a:cs typeface="Arial"/>
              </a:rPr>
              <a:t>.</a:t>
            </a:r>
          </a:p>
          <a:p>
            <a:r>
              <a:rPr lang="en-US" sz="2000" err="1">
                <a:latin typeface="Times New Roman"/>
                <a:cs typeface="Arial"/>
              </a:rPr>
              <a:t>Quản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lý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đồ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án</a:t>
            </a:r>
            <a:r>
              <a:rPr lang="en-US" sz="2000">
                <a:latin typeface="Times New Roman"/>
                <a:cs typeface="Arial"/>
              </a:rPr>
              <a:t>.</a:t>
            </a:r>
          </a:p>
          <a:p>
            <a:r>
              <a:rPr lang="en-US" sz="2000" err="1">
                <a:latin typeface="Times New Roman"/>
                <a:cs typeface="Arial"/>
              </a:rPr>
              <a:t>Thống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kê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báo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cáo</a:t>
            </a:r>
            <a:r>
              <a:rPr lang="en-US" sz="2000">
                <a:latin typeface="Times New Roman"/>
                <a:cs typeface="Arial"/>
              </a:rPr>
              <a:t>.</a:t>
            </a:r>
          </a:p>
          <a:p>
            <a:r>
              <a:rPr lang="en-US" sz="2000" err="1">
                <a:latin typeface="Times New Roman"/>
                <a:cs typeface="Arial"/>
              </a:rPr>
              <a:t>Kiểm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duyệt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đồ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án</a:t>
            </a:r>
            <a:r>
              <a:rPr lang="en-US" sz="2000">
                <a:latin typeface="Times New Roman"/>
                <a:cs typeface="Arial"/>
              </a:rPr>
              <a:t>.</a:t>
            </a:r>
          </a:p>
          <a:p>
            <a:endParaRPr lang="vi-VN" sz="200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22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BE8A-9AF5-4E69-A30C-C60D8498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 </a:t>
            </a:r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nhập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39C3-E084-4320-800B-7BF1D4AE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Chức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năng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đăng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nhập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cho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phép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người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dùng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truy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cập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vào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thống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thông</a:t>
            </a:r>
            <a:r>
              <a:rPr lang="en-US">
                <a:ea typeface="+mn-lt"/>
                <a:cs typeface="+mn-lt"/>
              </a:rPr>
              <a:t> qua </a:t>
            </a:r>
            <a:r>
              <a:rPr lang="en-US" err="1">
                <a:ea typeface="+mn-lt"/>
                <a:cs typeface="+mn-lt"/>
              </a:rPr>
              <a:t>tài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khoản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được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cấp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algn="just"/>
            <a:r>
              <a:rPr lang="en-US" err="1">
                <a:ea typeface="+mn-lt"/>
                <a:cs typeface="+mn-lt"/>
              </a:rPr>
              <a:t>Tài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khoản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người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dùng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đã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được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tạo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sẵn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algn="just"/>
            <a:r>
              <a:rPr lang="en-US" err="1">
                <a:ea typeface="+mn-lt"/>
                <a:cs typeface="+mn-lt"/>
              </a:rPr>
              <a:t>Tài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khoản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người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dùng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đã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được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phân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quyền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3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3D57-0C62-44E7-AAD7-9FB56FA8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5.2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quyền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755C-492E-4167-93A6-0F763DF9C5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Phân</a:t>
            </a:r>
            <a:r>
              <a:rPr lang="en-US"/>
              <a:t> chia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.</a:t>
            </a:r>
          </a:p>
          <a:p>
            <a:r>
              <a:rPr lang="en-US" err="1"/>
              <a:t>Ngăn</a:t>
            </a:r>
            <a:r>
              <a:rPr lang="en-US"/>
              <a:t> 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cập</a:t>
            </a:r>
            <a:r>
              <a:rPr lang="en-US"/>
              <a:t> </a:t>
            </a:r>
            <a:r>
              <a:rPr lang="en-US" err="1"/>
              <a:t>trái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.</a:t>
            </a:r>
          </a:p>
        </p:txBody>
      </p:sp>
      <p:pic>
        <p:nvPicPr>
          <p:cNvPr id="9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6AF0E06C-F5FD-4091-A3D7-A33781CEFA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970" y="2151923"/>
            <a:ext cx="4184034" cy="3015790"/>
          </a:xfrm>
        </p:spPr>
      </p:pic>
    </p:spTree>
    <p:extLst>
      <p:ext uri="{BB962C8B-B14F-4D97-AF65-F5344CB8AC3E}">
        <p14:creationId xmlns:p14="http://schemas.microsoft.com/office/powerpoint/2010/main" val="354523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638-C0D5-45CF-A59B-7AEBCE93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5.3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C4B5-8E9C-4B83-B86C-DBDCA6102E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khoản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 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.</a:t>
            </a:r>
          </a:p>
          <a:p>
            <a:r>
              <a:rPr lang="en-US" err="1"/>
              <a:t>Gồm</a:t>
            </a:r>
            <a:r>
              <a:rPr lang="en-US"/>
              <a:t> 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: </a:t>
            </a:r>
            <a:r>
              <a:rPr lang="en-US" err="1"/>
              <a:t>thêm</a:t>
            </a:r>
            <a:r>
              <a:rPr lang="en-US"/>
              <a:t>, </a:t>
            </a:r>
            <a:r>
              <a:rPr lang="en-US" err="1"/>
              <a:t>sửa</a:t>
            </a:r>
            <a:r>
              <a:rPr lang="en-US"/>
              <a:t>, </a:t>
            </a:r>
            <a:r>
              <a:rPr lang="en-US" err="1"/>
              <a:t>xóa</a:t>
            </a:r>
            <a:r>
              <a:rPr lang="en-US"/>
              <a:t>, </a:t>
            </a:r>
            <a:r>
              <a:rPr lang="en-US" err="1"/>
              <a:t>chặn</a:t>
            </a:r>
            <a:r>
              <a:rPr lang="en-US"/>
              <a:t>,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kiếm</a:t>
            </a:r>
            <a:r>
              <a:rPr lang="en-US"/>
              <a:t>.</a:t>
            </a:r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ED9162CB-1975-4ABF-A674-40B32E0999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970" y="2162973"/>
            <a:ext cx="4438034" cy="3434846"/>
          </a:xfrm>
        </p:spPr>
      </p:pic>
    </p:spTree>
    <p:extLst>
      <p:ext uri="{BB962C8B-B14F-4D97-AF65-F5344CB8AC3E}">
        <p14:creationId xmlns:p14="http://schemas.microsoft.com/office/powerpoint/2010/main" val="369126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3D9-505E-4096-809A-3BB8F6E1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môn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F600-2695-410B-AAC5-9629CE37CC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err="1">
                <a:ea typeface="+mn-lt"/>
                <a:cs typeface="+mn-lt"/>
              </a:rPr>
              <a:t>Thông</a:t>
            </a:r>
            <a:r>
              <a:rPr lang="en-US">
                <a:ea typeface="+mn-lt"/>
                <a:cs typeface="+mn-lt"/>
              </a:rPr>
              <a:t> tin </a:t>
            </a:r>
            <a:r>
              <a:rPr lang="en-US" err="1">
                <a:ea typeface="+mn-lt"/>
                <a:cs typeface="+mn-lt"/>
              </a:rPr>
              <a:t>bộ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môn</a:t>
            </a:r>
            <a:r>
              <a:rPr lang="en-US">
                <a:ea typeface="+mn-lt"/>
                <a:cs typeface="+mn-lt"/>
              </a:rPr>
              <a:t> bao </a:t>
            </a:r>
            <a:r>
              <a:rPr lang="en-US" err="1">
                <a:ea typeface="+mn-lt"/>
                <a:cs typeface="+mn-lt"/>
              </a:rPr>
              <a:t>gồm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mã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môn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tên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môn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các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môn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học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giảng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viên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giảng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dạy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của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môn</a:t>
            </a:r>
            <a:r>
              <a:rPr lang="en-US">
                <a:ea typeface="+mn-lt"/>
                <a:cs typeface="+mn-lt"/>
              </a:rPr>
              <a:t>....</a:t>
            </a:r>
          </a:p>
          <a:p>
            <a:pPr algn="just"/>
            <a:r>
              <a:rPr lang="en-US" err="1">
                <a:ea typeface="+mn-lt"/>
                <a:cs typeface="+mn-lt"/>
              </a:rPr>
              <a:t>Lưu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trữ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thông</a:t>
            </a:r>
            <a:r>
              <a:rPr lang="en-US">
                <a:ea typeface="+mn-lt"/>
                <a:cs typeface="+mn-lt"/>
              </a:rPr>
              <a:t> tin </a:t>
            </a:r>
            <a:r>
              <a:rPr lang="en-US" err="1">
                <a:ea typeface="+mn-lt"/>
                <a:cs typeface="+mn-lt"/>
              </a:rPr>
              <a:t>bộ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môn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algn="just"/>
            <a:r>
              <a:rPr lang="en-US" err="1">
                <a:ea typeface="+mn-lt"/>
                <a:cs typeface="+mn-lt"/>
              </a:rPr>
              <a:t>Thêm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sửa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xóa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môn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algn="just"/>
            <a:r>
              <a:rPr lang="en-US" err="1">
                <a:ea typeface="+mn-lt"/>
                <a:cs typeface="+mn-lt"/>
              </a:rPr>
              <a:t>Tìm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kiếm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thông</a:t>
            </a:r>
            <a:r>
              <a:rPr lang="en-US">
                <a:ea typeface="+mn-lt"/>
                <a:cs typeface="+mn-lt"/>
              </a:rPr>
              <a:t> tin </a:t>
            </a:r>
            <a:r>
              <a:rPr lang="en-US" err="1">
                <a:ea typeface="+mn-lt"/>
                <a:cs typeface="+mn-lt"/>
              </a:rPr>
              <a:t>bộ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môn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endParaRPr lang="en-US"/>
          </a:p>
        </p:txBody>
      </p:sp>
      <p:pic>
        <p:nvPicPr>
          <p:cNvPr id="9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0A7FAC8-FE3E-4779-B742-85979AB1A1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970" y="1990977"/>
            <a:ext cx="4625191" cy="3177261"/>
          </a:xfrm>
        </p:spPr>
      </p:pic>
    </p:spTree>
    <p:extLst>
      <p:ext uri="{BB962C8B-B14F-4D97-AF65-F5344CB8AC3E}">
        <p14:creationId xmlns:p14="http://schemas.microsoft.com/office/powerpoint/2010/main" val="285890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99A1-93E0-4E26-A854-B765BFE0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5.5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môn</a:t>
            </a:r>
            <a:r>
              <a:rPr lang="en-US"/>
              <a:t> </a:t>
            </a:r>
            <a:r>
              <a:rPr lang="en-US" err="1"/>
              <a:t>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A013-275C-4D6C-82C1-0E60964215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kiểm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soát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và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quản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lý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toàn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thông</a:t>
            </a:r>
            <a:r>
              <a:rPr lang="en-US">
                <a:ea typeface="+mn-lt"/>
                <a:cs typeface="+mn-lt"/>
              </a:rPr>
              <a:t> tin </a:t>
            </a:r>
            <a:r>
              <a:rPr lang="en-US" err="1">
                <a:ea typeface="+mn-lt"/>
                <a:cs typeface="+mn-lt"/>
              </a:rPr>
              <a:t>về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môn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học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của</a:t>
            </a:r>
            <a:r>
              <a:rPr lang="en-US">
                <a:ea typeface="+mn-lt"/>
                <a:cs typeface="+mn-lt"/>
              </a:rPr>
              <a:t> khoa.</a:t>
            </a:r>
          </a:p>
          <a:p>
            <a:r>
              <a:rPr lang="en-US" err="1">
                <a:ea typeface="+mn-lt"/>
                <a:cs typeface="+mn-lt"/>
              </a:rPr>
              <a:t>Thêm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môn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học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 err="1">
                <a:ea typeface="+mn-lt"/>
                <a:cs typeface="+mn-lt"/>
              </a:rPr>
              <a:t>Sửa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môn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học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 err="1">
                <a:ea typeface="+mn-lt"/>
                <a:cs typeface="+mn-lt"/>
              </a:rPr>
              <a:t>Xóa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môn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học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 err="1">
                <a:ea typeface="+mn-lt"/>
                <a:cs typeface="+mn-lt"/>
              </a:rPr>
              <a:t>Tìm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kiếm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môn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học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Giảng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viên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cũng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được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thao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tác</a:t>
            </a:r>
            <a:r>
              <a:rPr lang="en-US">
                <a:ea typeface="+mn-lt"/>
                <a:cs typeface="+mn-lt"/>
              </a:rPr>
              <a:t>)</a:t>
            </a:r>
          </a:p>
        </p:txBody>
      </p:sp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9C36722-A295-4A40-8DF7-EE04E5E61C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970" y="2161518"/>
            <a:ext cx="4651928" cy="3357547"/>
          </a:xfrm>
        </p:spPr>
      </p:pic>
    </p:spTree>
    <p:extLst>
      <p:ext uri="{BB962C8B-B14F-4D97-AF65-F5344CB8AC3E}">
        <p14:creationId xmlns:p14="http://schemas.microsoft.com/office/powerpoint/2010/main" val="410486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3D10-6CB5-4E05-9B6B-EE14FEA4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5.6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loại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934A-DA7D-4FB0-9F40-DDF07DEA7E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, </a:t>
            </a:r>
            <a:r>
              <a:rPr lang="en-US" err="1"/>
              <a:t>sắp</a:t>
            </a:r>
            <a:r>
              <a:rPr lang="en-US"/>
              <a:t> </a:t>
            </a:r>
            <a:r>
              <a:rPr lang="en-US" err="1"/>
              <a:t>xếp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.</a:t>
            </a:r>
          </a:p>
          <a:p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.</a:t>
            </a:r>
          </a:p>
          <a:p>
            <a:r>
              <a:rPr lang="en-US" err="1"/>
              <a:t>Sửa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.</a:t>
            </a:r>
          </a:p>
          <a:p>
            <a:r>
              <a:rPr lang="en-US" err="1"/>
              <a:t>Xóa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.</a:t>
            </a:r>
          </a:p>
        </p:txBody>
      </p:sp>
      <p:pic>
        <p:nvPicPr>
          <p:cNvPr id="5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983F4358-A19B-46AE-985F-A134287F8D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970" y="2161704"/>
            <a:ext cx="4504876" cy="3370542"/>
          </a:xfrm>
        </p:spPr>
      </p:pic>
    </p:spTree>
    <p:extLst>
      <p:ext uri="{BB962C8B-B14F-4D97-AF65-F5344CB8AC3E}">
        <p14:creationId xmlns:p14="http://schemas.microsoft.com/office/powerpoint/2010/main" val="32541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82C8B8E8193BF9439E5F4F71944D18AC" ma:contentTypeVersion="7" ma:contentTypeDescription="Tạo tài liệu mới." ma:contentTypeScope="" ma:versionID="62e2bb567a9afa913571b810f82ffd0f">
  <xsd:schema xmlns:xsd="http://www.w3.org/2001/XMLSchema" xmlns:xs="http://www.w3.org/2001/XMLSchema" xmlns:p="http://schemas.microsoft.com/office/2006/metadata/properties" xmlns:ns2="eebd93a3-19e2-4f58-ad5d-110b7caaea37" targetNamespace="http://schemas.microsoft.com/office/2006/metadata/properties" ma:root="true" ma:fieldsID="888eaa71b747606d14069818cd25a83d" ns2:_="">
    <xsd:import namespace="eebd93a3-19e2-4f58-ad5d-110b7caaea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bd93a3-19e2-4f58-ad5d-110b7caaea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4BDFF7-4C66-4E0B-8159-DD3930FBC896}">
  <ds:schemaRefs>
    <ds:schemaRef ds:uri="eebd93a3-19e2-4f58-ad5d-110b7caaea3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3BAD0BB-8ADB-40D4-99CD-31DC3372C5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AD90CB-8998-4694-B029-890BF5F989C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Học Viện Nông Nghiệp Việt Nam Khoa Công Nghệ Thông Tin *** </vt:lpstr>
      <vt:lpstr>4. Mô hình phân rã chức năng.</vt:lpstr>
      <vt:lpstr>5. Đặc tả chức năng</vt:lpstr>
      <vt:lpstr>5.1 Đăng nhập</vt:lpstr>
      <vt:lpstr>5.2 Phân quyền</vt:lpstr>
      <vt:lpstr>5.3 Quản lý user</vt:lpstr>
      <vt:lpstr>5.4 Quản lý bộ môn</vt:lpstr>
      <vt:lpstr>5.5 Quản lý môn học</vt:lpstr>
      <vt:lpstr>5.6 Quản lý thể loại</vt:lpstr>
      <vt:lpstr>5.7 Quản lý năm học</vt:lpstr>
      <vt:lpstr>5.8 Quản lý lớp học phần</vt:lpstr>
      <vt:lpstr>5.9 Quản lý đồ án</vt:lpstr>
      <vt:lpstr>PowerPoint Presentation</vt:lpstr>
      <vt:lpstr>Có thể sửa đồ án</vt:lpstr>
      <vt:lpstr>5.10 Thống kê báo cáo đồ án</vt:lpstr>
      <vt:lpstr>5.11 Kiểm duyệt đồ án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Nông Nghiệp Việt Nam Khoa Công Nghệ Thông Tin ***</dc:title>
  <dc:creator>kien nguyen</dc:creator>
  <cp:revision>1</cp:revision>
  <dcterms:created xsi:type="dcterms:W3CDTF">2020-04-14T13:39:00Z</dcterms:created>
  <dcterms:modified xsi:type="dcterms:W3CDTF">2020-04-22T02:27:14Z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0x01010082C8B8E8193BF9439E5F4F71944D18AC</vt:lpwstr>
  </property>
</Properties>
</file>