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1" r:id="rId4"/>
    <p:sldId id="258" r:id="rId5"/>
    <p:sldId id="259" r:id="rId6"/>
    <p:sldId id="260" r:id="rId7"/>
    <p:sldId id="262"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302" r:id="rId29"/>
    <p:sldId id="303" r:id="rId30"/>
    <p:sldId id="304" r:id="rId31"/>
    <p:sldId id="295" r:id="rId32"/>
    <p:sldId id="296" r:id="rId33"/>
    <p:sldId id="297" r:id="rId34"/>
    <p:sldId id="298" r:id="rId35"/>
    <p:sldId id="299" r:id="rId36"/>
    <p:sldId id="300" r:id="rId37"/>
    <p:sldId id="289" r:id="rId38"/>
    <p:sldId id="290" r:id="rId39"/>
    <p:sldId id="291" r:id="rId40"/>
    <p:sldId id="292" r:id="rId41"/>
    <p:sldId id="293" r:id="rId42"/>
    <p:sldId id="294"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96" autoAdjust="0"/>
  </p:normalViewPr>
  <p:slideViewPr>
    <p:cSldViewPr>
      <p:cViewPr varScale="1">
        <p:scale>
          <a:sx n="60" d="100"/>
          <a:sy n="60" d="100"/>
        </p:scale>
        <p:origin x="88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2294" y="349072"/>
            <a:ext cx="3407410" cy="514350"/>
          </a:xfrm>
          <a:prstGeom prst="rect">
            <a:avLst/>
          </a:prstGeom>
        </p:spPr>
        <p:txBody>
          <a:bodyPr wrap="square" lIns="0" tIns="0" rIns="0" bIns="0">
            <a:spAutoFit/>
          </a:bodyPr>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B1B2D"/>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77383" y="990599"/>
            <a:ext cx="6707505" cy="55244"/>
          </a:xfrm>
          <a:custGeom>
            <a:avLst/>
            <a:gdLst/>
            <a:ahLst/>
            <a:cxnLst/>
            <a:rect l="l" t="t" r="r" b="b"/>
            <a:pathLst>
              <a:path w="6707505" h="55244">
                <a:moveTo>
                  <a:pt x="6707123" y="0"/>
                </a:moveTo>
                <a:lnTo>
                  <a:pt x="0" y="0"/>
                </a:lnTo>
                <a:lnTo>
                  <a:pt x="0" y="54863"/>
                </a:lnTo>
                <a:lnTo>
                  <a:pt x="6707123" y="54863"/>
                </a:lnTo>
                <a:lnTo>
                  <a:pt x="6707123" y="0"/>
                </a:lnTo>
                <a:close/>
              </a:path>
            </a:pathLst>
          </a:custGeom>
          <a:solidFill>
            <a:srgbClr val="00AF50"/>
          </a:solidFill>
        </p:spPr>
        <p:txBody>
          <a:bodyPr wrap="square" lIns="0" tIns="0" rIns="0" bIns="0" rtlCol="0"/>
          <a:lstStyle/>
          <a:p>
            <a:endParaRPr/>
          </a:p>
        </p:txBody>
      </p:sp>
      <p:sp>
        <p:nvSpPr>
          <p:cNvPr id="17" name="bg object 17"/>
          <p:cNvSpPr/>
          <p:nvPr/>
        </p:nvSpPr>
        <p:spPr>
          <a:xfrm>
            <a:off x="4977383" y="990599"/>
            <a:ext cx="6707505" cy="55244"/>
          </a:xfrm>
          <a:custGeom>
            <a:avLst/>
            <a:gdLst/>
            <a:ahLst/>
            <a:cxnLst/>
            <a:rect l="l" t="t" r="r" b="b"/>
            <a:pathLst>
              <a:path w="6707505" h="55244">
                <a:moveTo>
                  <a:pt x="0" y="54863"/>
                </a:moveTo>
                <a:lnTo>
                  <a:pt x="6707123" y="54863"/>
                </a:lnTo>
                <a:lnTo>
                  <a:pt x="6707123" y="0"/>
                </a:lnTo>
                <a:lnTo>
                  <a:pt x="0" y="0"/>
                </a:lnTo>
                <a:lnTo>
                  <a:pt x="0" y="54863"/>
                </a:lnTo>
                <a:close/>
              </a:path>
            </a:pathLst>
          </a:custGeom>
          <a:ln w="12192">
            <a:solidFill>
              <a:srgbClr val="00AF50"/>
            </a:solidFill>
          </a:ln>
        </p:spPr>
        <p:txBody>
          <a:bodyPr wrap="square" lIns="0" tIns="0" rIns="0" bIns="0" rtlCol="0"/>
          <a:lstStyle/>
          <a:p>
            <a:endParaRPr/>
          </a:p>
        </p:txBody>
      </p:sp>
      <p:sp>
        <p:nvSpPr>
          <p:cNvPr id="18" name="bg object 18"/>
          <p:cNvSpPr/>
          <p:nvPr/>
        </p:nvSpPr>
        <p:spPr>
          <a:xfrm>
            <a:off x="3014472" y="990599"/>
            <a:ext cx="1963420" cy="55244"/>
          </a:xfrm>
          <a:custGeom>
            <a:avLst/>
            <a:gdLst/>
            <a:ahLst/>
            <a:cxnLst/>
            <a:rect l="l" t="t" r="r" b="b"/>
            <a:pathLst>
              <a:path w="1963420" h="55244">
                <a:moveTo>
                  <a:pt x="1962912" y="0"/>
                </a:moveTo>
                <a:lnTo>
                  <a:pt x="0" y="0"/>
                </a:lnTo>
                <a:lnTo>
                  <a:pt x="0" y="54863"/>
                </a:lnTo>
                <a:lnTo>
                  <a:pt x="1962912" y="54863"/>
                </a:lnTo>
                <a:lnTo>
                  <a:pt x="1962912" y="0"/>
                </a:lnTo>
                <a:close/>
              </a:path>
            </a:pathLst>
          </a:custGeom>
          <a:solidFill>
            <a:srgbClr val="FF6600"/>
          </a:solidFill>
        </p:spPr>
        <p:txBody>
          <a:bodyPr wrap="square" lIns="0" tIns="0" rIns="0" bIns="0" rtlCol="0"/>
          <a:lstStyle/>
          <a:p>
            <a:endParaRPr/>
          </a:p>
        </p:txBody>
      </p:sp>
      <p:sp>
        <p:nvSpPr>
          <p:cNvPr id="19" name="bg object 19"/>
          <p:cNvSpPr/>
          <p:nvPr/>
        </p:nvSpPr>
        <p:spPr>
          <a:xfrm>
            <a:off x="3014472" y="990599"/>
            <a:ext cx="1963420" cy="55244"/>
          </a:xfrm>
          <a:custGeom>
            <a:avLst/>
            <a:gdLst/>
            <a:ahLst/>
            <a:cxnLst/>
            <a:rect l="l" t="t" r="r" b="b"/>
            <a:pathLst>
              <a:path w="1963420" h="55244">
                <a:moveTo>
                  <a:pt x="0" y="54863"/>
                </a:moveTo>
                <a:lnTo>
                  <a:pt x="1962912" y="54863"/>
                </a:lnTo>
                <a:lnTo>
                  <a:pt x="1962912" y="0"/>
                </a:lnTo>
                <a:lnTo>
                  <a:pt x="0" y="0"/>
                </a:lnTo>
                <a:lnTo>
                  <a:pt x="0" y="54863"/>
                </a:lnTo>
                <a:close/>
              </a:path>
            </a:pathLst>
          </a:custGeom>
          <a:ln w="12191">
            <a:solidFill>
              <a:srgbClr val="FF6600"/>
            </a:solidFill>
          </a:ln>
        </p:spPr>
        <p:txBody>
          <a:bodyPr wrap="square" lIns="0" tIns="0" rIns="0" bIns="0" rtlCol="0"/>
          <a:lstStyle/>
          <a:p>
            <a:endParaRPr/>
          </a:p>
        </p:txBody>
      </p:sp>
      <p:sp>
        <p:nvSpPr>
          <p:cNvPr id="20" name="bg object 20"/>
          <p:cNvSpPr/>
          <p:nvPr/>
        </p:nvSpPr>
        <p:spPr>
          <a:xfrm>
            <a:off x="553212" y="990599"/>
            <a:ext cx="2452370" cy="55244"/>
          </a:xfrm>
          <a:custGeom>
            <a:avLst/>
            <a:gdLst/>
            <a:ahLst/>
            <a:cxnLst/>
            <a:rect l="l" t="t" r="r" b="b"/>
            <a:pathLst>
              <a:path w="2452370" h="55244">
                <a:moveTo>
                  <a:pt x="2452116" y="0"/>
                </a:moveTo>
                <a:lnTo>
                  <a:pt x="0" y="0"/>
                </a:lnTo>
                <a:lnTo>
                  <a:pt x="0" y="54863"/>
                </a:lnTo>
                <a:lnTo>
                  <a:pt x="2452116" y="54863"/>
                </a:lnTo>
                <a:lnTo>
                  <a:pt x="2452116" y="0"/>
                </a:lnTo>
                <a:close/>
              </a:path>
            </a:pathLst>
          </a:custGeom>
          <a:solidFill>
            <a:srgbClr val="006FC0"/>
          </a:solidFill>
        </p:spPr>
        <p:txBody>
          <a:bodyPr wrap="square" lIns="0" tIns="0" rIns="0" bIns="0" rtlCol="0"/>
          <a:lstStyle/>
          <a:p>
            <a:endParaRPr/>
          </a:p>
        </p:txBody>
      </p:sp>
      <p:sp>
        <p:nvSpPr>
          <p:cNvPr id="21" name="bg object 21"/>
          <p:cNvSpPr/>
          <p:nvPr/>
        </p:nvSpPr>
        <p:spPr>
          <a:xfrm>
            <a:off x="553212" y="990599"/>
            <a:ext cx="2452370" cy="55244"/>
          </a:xfrm>
          <a:custGeom>
            <a:avLst/>
            <a:gdLst/>
            <a:ahLst/>
            <a:cxnLst/>
            <a:rect l="l" t="t" r="r" b="b"/>
            <a:pathLst>
              <a:path w="2452370" h="55244">
                <a:moveTo>
                  <a:pt x="0" y="54863"/>
                </a:moveTo>
                <a:lnTo>
                  <a:pt x="2452116" y="54863"/>
                </a:lnTo>
                <a:lnTo>
                  <a:pt x="2452116" y="0"/>
                </a:lnTo>
                <a:lnTo>
                  <a:pt x="0" y="0"/>
                </a:lnTo>
                <a:lnTo>
                  <a:pt x="0" y="54863"/>
                </a:lnTo>
                <a:close/>
              </a:path>
            </a:pathLst>
          </a:custGeom>
          <a:ln w="12192">
            <a:solidFill>
              <a:srgbClr val="006FC0"/>
            </a:solidFill>
          </a:ln>
        </p:spPr>
        <p:txBody>
          <a:bodyPr wrap="square" lIns="0" tIns="0" rIns="0" bIns="0" rtlCol="0"/>
          <a:lstStyle/>
          <a:p>
            <a:endParaRPr/>
          </a:p>
        </p:txBody>
      </p:sp>
      <p:pic>
        <p:nvPicPr>
          <p:cNvPr id="22" name="bg object 22"/>
          <p:cNvPicPr/>
          <p:nvPr/>
        </p:nvPicPr>
        <p:blipFill>
          <a:blip r:embed="rId7" cstate="print"/>
          <a:stretch>
            <a:fillRect/>
          </a:stretch>
        </p:blipFill>
        <p:spPr>
          <a:xfrm>
            <a:off x="207623" y="128030"/>
            <a:ext cx="680457" cy="486127"/>
          </a:xfrm>
          <a:prstGeom prst="rect">
            <a:avLst/>
          </a:prstGeom>
        </p:spPr>
      </p:pic>
      <p:sp>
        <p:nvSpPr>
          <p:cNvPr id="2" name="Holder 2"/>
          <p:cNvSpPr>
            <a:spLocks noGrp="1"/>
          </p:cNvSpPr>
          <p:nvPr>
            <p:ph type="title"/>
          </p:nvPr>
        </p:nvSpPr>
        <p:spPr>
          <a:xfrm>
            <a:off x="3825367" y="349072"/>
            <a:ext cx="4541265" cy="514350"/>
          </a:xfrm>
          <a:prstGeom prst="rect">
            <a:avLst/>
          </a:prstGeom>
        </p:spPr>
        <p:txBody>
          <a:bodyPr wrap="square" lIns="0" tIns="0" rIns="0" bIns="0">
            <a:spAutoFit/>
          </a:bodyPr>
          <a:lstStyle>
            <a:lvl1pPr>
              <a:defRPr sz="3200" b="1" i="0">
                <a:solidFill>
                  <a:srgbClr val="1B1B2D"/>
                </a:solidFill>
                <a:latin typeface="Times New Roman"/>
                <a:cs typeface="Times New Roman"/>
              </a:defRPr>
            </a:lvl1pPr>
          </a:lstStyle>
          <a:p>
            <a:endParaRPr/>
          </a:p>
        </p:txBody>
      </p:sp>
      <p:sp>
        <p:nvSpPr>
          <p:cNvPr id="3" name="Holder 3"/>
          <p:cNvSpPr>
            <a:spLocks noGrp="1"/>
          </p:cNvSpPr>
          <p:nvPr>
            <p:ph type="body" idx="1"/>
          </p:nvPr>
        </p:nvSpPr>
        <p:spPr>
          <a:xfrm>
            <a:off x="569379" y="1423542"/>
            <a:ext cx="10437495" cy="46342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145016" y="6595154"/>
            <a:ext cx="2237740" cy="167004"/>
          </a:xfrm>
          <a:prstGeom prst="rect">
            <a:avLst/>
          </a:prstGeom>
        </p:spPr>
        <p:txBody>
          <a:bodyPr wrap="square" lIns="0" tIns="0" rIns="0" bIns="0">
            <a:spAutoFit/>
          </a:bodyPr>
          <a:lstStyle>
            <a:lvl1pPr>
              <a:defRPr sz="1000" b="0" i="0">
                <a:solidFill>
                  <a:srgbClr val="252525"/>
                </a:solidFill>
                <a:latin typeface="Microsoft Sans Serif"/>
                <a:cs typeface="Microsoft Sans Serif"/>
              </a:defRPr>
            </a:lvl1pPr>
          </a:lstStyle>
          <a:p>
            <a:pPr marL="12700">
              <a:lnSpc>
                <a:spcPct val="100000"/>
              </a:lnSpc>
            </a:pPr>
            <a:r>
              <a:rPr spc="-5" dirty="0"/>
              <a:t>©</a:t>
            </a:r>
            <a:r>
              <a:rPr spc="5" dirty="0"/>
              <a:t> </a:t>
            </a:r>
            <a:r>
              <a:rPr spc="-10" dirty="0"/>
              <a:t>Copyright</a:t>
            </a:r>
            <a:r>
              <a:rPr spc="35" dirty="0"/>
              <a:t> </a:t>
            </a:r>
            <a:r>
              <a:rPr spc="-10" dirty="0"/>
              <a:t>2021</a:t>
            </a:r>
            <a:r>
              <a:rPr dirty="0"/>
              <a:t> Ths.</a:t>
            </a:r>
            <a:r>
              <a:rPr spc="-15" dirty="0"/>
              <a:t> </a:t>
            </a:r>
            <a:r>
              <a:rPr spc="-5" dirty="0"/>
              <a:t>Vũ</a:t>
            </a:r>
            <a:r>
              <a:rPr dirty="0"/>
              <a:t> </a:t>
            </a:r>
            <a:r>
              <a:rPr spc="-5" dirty="0"/>
              <a:t>Duy</a:t>
            </a:r>
            <a:r>
              <a:rPr spc="10" dirty="0"/>
              <a:t> </a:t>
            </a:r>
            <a:r>
              <a:rPr spc="25" dirty="0"/>
              <a:t>Khương</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922886" y="6595154"/>
            <a:ext cx="217170" cy="167004"/>
          </a:xfrm>
          <a:prstGeom prst="rect">
            <a:avLst/>
          </a:prstGeom>
        </p:spPr>
        <p:txBody>
          <a:bodyPr wrap="square" lIns="0" tIns="0" rIns="0" bIns="0">
            <a:spAutoFit/>
          </a:bodyPr>
          <a:lstStyle>
            <a:lvl1pPr>
              <a:defRPr sz="1000" b="0" i="0">
                <a:solidFill>
                  <a:srgbClr val="252525"/>
                </a:solidFill>
                <a:latin typeface="Microsoft Sans Serif"/>
                <a:cs typeface="Microsoft Sans Serif"/>
              </a:defRPr>
            </a:lvl1pPr>
          </a:lstStyle>
          <a:p>
            <a:pPr marL="381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89" Type="http://schemas.openxmlformats.org/officeDocument/2006/relationships/image" Target="../media/image89.png"/><Relationship Id="rId16" Type="http://schemas.openxmlformats.org/officeDocument/2006/relationships/image" Target="../media/image16.png"/><Relationship Id="rId107" Type="http://schemas.openxmlformats.org/officeDocument/2006/relationships/image" Target="../media/image107.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102" Type="http://schemas.openxmlformats.org/officeDocument/2006/relationships/image" Target="../media/image102.png"/><Relationship Id="rId5" Type="http://schemas.openxmlformats.org/officeDocument/2006/relationships/image" Target="../media/image5.png"/><Relationship Id="rId90" Type="http://schemas.openxmlformats.org/officeDocument/2006/relationships/image" Target="../media/image90.png"/><Relationship Id="rId95" Type="http://schemas.openxmlformats.org/officeDocument/2006/relationships/image" Target="../media/image95.png"/><Relationship Id="rId22" Type="http://schemas.openxmlformats.org/officeDocument/2006/relationships/image" Target="../media/image22.png"/><Relationship Id="rId27" Type="http://schemas.openxmlformats.org/officeDocument/2006/relationships/image" Target="../media/image27.png"/><Relationship Id="rId43" Type="http://schemas.openxmlformats.org/officeDocument/2006/relationships/image" Target="../media/image43.png"/><Relationship Id="rId48" Type="http://schemas.openxmlformats.org/officeDocument/2006/relationships/image" Target="../media/image48.png"/><Relationship Id="rId64" Type="http://schemas.openxmlformats.org/officeDocument/2006/relationships/image" Target="../media/image64.png"/><Relationship Id="rId69" Type="http://schemas.openxmlformats.org/officeDocument/2006/relationships/image" Target="../media/image69.png"/><Relationship Id="rId80" Type="http://schemas.openxmlformats.org/officeDocument/2006/relationships/image" Target="../media/image80.png"/><Relationship Id="rId85" Type="http://schemas.openxmlformats.org/officeDocument/2006/relationships/image" Target="../media/image85.png"/><Relationship Id="rId12" Type="http://schemas.openxmlformats.org/officeDocument/2006/relationships/image" Target="../media/image12.png"/><Relationship Id="rId17" Type="http://schemas.openxmlformats.org/officeDocument/2006/relationships/image" Target="../media/image17.png"/><Relationship Id="rId33" Type="http://schemas.openxmlformats.org/officeDocument/2006/relationships/image" Target="../media/image33.png"/><Relationship Id="rId38" Type="http://schemas.openxmlformats.org/officeDocument/2006/relationships/image" Target="../media/image38.png"/><Relationship Id="rId59" Type="http://schemas.openxmlformats.org/officeDocument/2006/relationships/image" Target="../media/image59.png"/><Relationship Id="rId103" Type="http://schemas.openxmlformats.org/officeDocument/2006/relationships/image" Target="../media/image103.png"/><Relationship Id="rId108" Type="http://schemas.openxmlformats.org/officeDocument/2006/relationships/image" Target="../media/image108.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88" Type="http://schemas.openxmlformats.org/officeDocument/2006/relationships/image" Target="../media/image88.png"/><Relationship Id="rId91" Type="http://schemas.openxmlformats.org/officeDocument/2006/relationships/image" Target="../media/image91.png"/><Relationship Id="rId96"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6" Type="http://schemas.openxmlformats.org/officeDocument/2006/relationships/image" Target="../media/image106.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94" Type="http://schemas.openxmlformats.org/officeDocument/2006/relationships/image" Target="../media/image94.png"/><Relationship Id="rId99" Type="http://schemas.openxmlformats.org/officeDocument/2006/relationships/image" Target="../media/image99.png"/><Relationship Id="rId101" Type="http://schemas.openxmlformats.org/officeDocument/2006/relationships/image" Target="../media/image101.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97" Type="http://schemas.openxmlformats.org/officeDocument/2006/relationships/image" Target="../media/image97.png"/><Relationship Id="rId104" Type="http://schemas.openxmlformats.org/officeDocument/2006/relationships/image" Target="../media/image104.png"/><Relationship Id="rId7" Type="http://schemas.openxmlformats.org/officeDocument/2006/relationships/image" Target="../media/image7.png"/><Relationship Id="rId71" Type="http://schemas.openxmlformats.org/officeDocument/2006/relationships/image" Target="../media/image71.png"/><Relationship Id="rId92" Type="http://schemas.openxmlformats.org/officeDocument/2006/relationships/image" Target="../media/image92.png"/><Relationship Id="rId2" Type="http://schemas.openxmlformats.org/officeDocument/2006/relationships/image" Target="../media/image2.jp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87" Type="http://schemas.openxmlformats.org/officeDocument/2006/relationships/image" Target="../media/image87.png"/><Relationship Id="rId61" Type="http://schemas.openxmlformats.org/officeDocument/2006/relationships/image" Target="../media/image61.png"/><Relationship Id="rId82" Type="http://schemas.openxmlformats.org/officeDocument/2006/relationships/image" Target="../media/image82.png"/><Relationship Id="rId19" Type="http://schemas.openxmlformats.org/officeDocument/2006/relationships/image" Target="../media/image19.png"/><Relationship Id="rId14" Type="http://schemas.openxmlformats.org/officeDocument/2006/relationships/image" Target="../media/image14.png"/><Relationship Id="rId30" Type="http://schemas.openxmlformats.org/officeDocument/2006/relationships/image" Target="../media/image30.png"/><Relationship Id="rId35" Type="http://schemas.openxmlformats.org/officeDocument/2006/relationships/image" Target="../media/image35.png"/><Relationship Id="rId56" Type="http://schemas.openxmlformats.org/officeDocument/2006/relationships/image" Target="../media/image56.png"/><Relationship Id="rId77" Type="http://schemas.openxmlformats.org/officeDocument/2006/relationships/image" Target="../media/image77.png"/><Relationship Id="rId100" Type="http://schemas.openxmlformats.org/officeDocument/2006/relationships/image" Target="../media/image100.png"/><Relationship Id="rId105" Type="http://schemas.openxmlformats.org/officeDocument/2006/relationships/image" Target="../media/image105.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93" Type="http://schemas.openxmlformats.org/officeDocument/2006/relationships/image" Target="../media/image93.png"/><Relationship Id="rId98" Type="http://schemas.openxmlformats.org/officeDocument/2006/relationships/image" Target="../media/image98.png"/><Relationship Id="rId3" Type="http://schemas.openxmlformats.org/officeDocument/2006/relationships/image" Target="../media/image3.png"/><Relationship Id="rId25" Type="http://schemas.openxmlformats.org/officeDocument/2006/relationships/image" Target="../media/image25.png"/><Relationship Id="rId46" Type="http://schemas.openxmlformats.org/officeDocument/2006/relationships/image" Target="../media/image46.png"/><Relationship Id="rId67" Type="http://schemas.openxmlformats.org/officeDocument/2006/relationships/image" Target="../media/image67.png"/></Relationships>
</file>

<file path=ppt/slides/_rels/slide1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76305"/>
              <a:ext cx="12192000" cy="6781692"/>
            </a:xfrm>
            <a:prstGeom prst="rect">
              <a:avLst/>
            </a:prstGeom>
          </p:spPr>
        </p:pic>
        <p:pic>
          <p:nvPicPr>
            <p:cNvPr id="4" name="object 4"/>
            <p:cNvPicPr/>
            <p:nvPr/>
          </p:nvPicPr>
          <p:blipFill>
            <a:blip r:embed="rId3" cstate="print"/>
            <a:stretch>
              <a:fillRect/>
            </a:stretch>
          </p:blipFill>
          <p:spPr>
            <a:xfrm>
              <a:off x="0" y="0"/>
              <a:ext cx="12192000" cy="6858000"/>
            </a:xfrm>
            <a:prstGeom prst="rect">
              <a:avLst/>
            </a:prstGeom>
          </p:spPr>
        </p:pic>
        <p:pic>
          <p:nvPicPr>
            <p:cNvPr id="5" name="object 5"/>
            <p:cNvPicPr/>
            <p:nvPr/>
          </p:nvPicPr>
          <p:blipFill>
            <a:blip r:embed="rId4" cstate="print"/>
            <a:stretch>
              <a:fillRect/>
            </a:stretch>
          </p:blipFill>
          <p:spPr>
            <a:xfrm>
              <a:off x="176784" y="90423"/>
              <a:ext cx="3657" cy="4191"/>
            </a:xfrm>
            <a:prstGeom prst="rect">
              <a:avLst/>
            </a:prstGeom>
          </p:spPr>
        </p:pic>
        <p:pic>
          <p:nvPicPr>
            <p:cNvPr id="6" name="object 6"/>
            <p:cNvPicPr/>
            <p:nvPr/>
          </p:nvPicPr>
          <p:blipFill>
            <a:blip r:embed="rId4" cstate="print"/>
            <a:stretch>
              <a:fillRect/>
            </a:stretch>
          </p:blipFill>
          <p:spPr>
            <a:xfrm>
              <a:off x="291084" y="90423"/>
              <a:ext cx="3657" cy="4191"/>
            </a:xfrm>
            <a:prstGeom prst="rect">
              <a:avLst/>
            </a:prstGeom>
          </p:spPr>
        </p:pic>
        <p:pic>
          <p:nvPicPr>
            <p:cNvPr id="7" name="object 7"/>
            <p:cNvPicPr/>
            <p:nvPr/>
          </p:nvPicPr>
          <p:blipFill>
            <a:blip r:embed="rId4" cstate="print"/>
            <a:stretch>
              <a:fillRect/>
            </a:stretch>
          </p:blipFill>
          <p:spPr>
            <a:xfrm>
              <a:off x="2455164" y="89915"/>
              <a:ext cx="4825" cy="4825"/>
            </a:xfrm>
            <a:prstGeom prst="rect">
              <a:avLst/>
            </a:prstGeom>
          </p:spPr>
        </p:pic>
        <p:pic>
          <p:nvPicPr>
            <p:cNvPr id="8" name="object 8"/>
            <p:cNvPicPr/>
            <p:nvPr/>
          </p:nvPicPr>
          <p:blipFill>
            <a:blip r:embed="rId4" cstate="print"/>
            <a:stretch>
              <a:fillRect/>
            </a:stretch>
          </p:blipFill>
          <p:spPr>
            <a:xfrm>
              <a:off x="2569464" y="90423"/>
              <a:ext cx="3683" cy="4191"/>
            </a:xfrm>
            <a:prstGeom prst="rect">
              <a:avLst/>
            </a:prstGeom>
          </p:spPr>
        </p:pic>
        <p:pic>
          <p:nvPicPr>
            <p:cNvPr id="9" name="object 9"/>
            <p:cNvPicPr/>
            <p:nvPr/>
          </p:nvPicPr>
          <p:blipFill>
            <a:blip r:embed="rId4" cstate="print"/>
            <a:stretch>
              <a:fillRect/>
            </a:stretch>
          </p:blipFill>
          <p:spPr>
            <a:xfrm>
              <a:off x="3480815" y="90423"/>
              <a:ext cx="3683" cy="4191"/>
            </a:xfrm>
            <a:prstGeom prst="rect">
              <a:avLst/>
            </a:prstGeom>
          </p:spPr>
        </p:pic>
        <p:pic>
          <p:nvPicPr>
            <p:cNvPr id="10" name="object 10"/>
            <p:cNvPicPr/>
            <p:nvPr/>
          </p:nvPicPr>
          <p:blipFill>
            <a:blip r:embed="rId4" cstate="print"/>
            <a:stretch>
              <a:fillRect/>
            </a:stretch>
          </p:blipFill>
          <p:spPr>
            <a:xfrm>
              <a:off x="174307" y="202692"/>
              <a:ext cx="8915" cy="7365"/>
            </a:xfrm>
            <a:prstGeom prst="rect">
              <a:avLst/>
            </a:prstGeom>
          </p:spPr>
        </p:pic>
        <p:pic>
          <p:nvPicPr>
            <p:cNvPr id="11" name="object 11"/>
            <p:cNvPicPr/>
            <p:nvPr/>
          </p:nvPicPr>
          <p:blipFill>
            <a:blip r:embed="rId4" cstate="print"/>
            <a:stretch>
              <a:fillRect/>
            </a:stretch>
          </p:blipFill>
          <p:spPr>
            <a:xfrm>
              <a:off x="288607" y="202692"/>
              <a:ext cx="8915" cy="7365"/>
            </a:xfrm>
            <a:prstGeom prst="rect">
              <a:avLst/>
            </a:prstGeom>
          </p:spPr>
        </p:pic>
        <p:pic>
          <p:nvPicPr>
            <p:cNvPr id="12" name="object 12"/>
            <p:cNvPicPr/>
            <p:nvPr/>
          </p:nvPicPr>
          <p:blipFill>
            <a:blip r:embed="rId4" cstate="print"/>
            <a:stretch>
              <a:fillRect/>
            </a:stretch>
          </p:blipFill>
          <p:spPr>
            <a:xfrm>
              <a:off x="632459" y="204724"/>
              <a:ext cx="3657" cy="4191"/>
            </a:xfrm>
            <a:prstGeom prst="rect">
              <a:avLst/>
            </a:prstGeom>
          </p:spPr>
        </p:pic>
        <p:pic>
          <p:nvPicPr>
            <p:cNvPr id="13" name="object 13"/>
            <p:cNvPicPr/>
            <p:nvPr/>
          </p:nvPicPr>
          <p:blipFill>
            <a:blip r:embed="rId5" cstate="print"/>
            <a:stretch>
              <a:fillRect/>
            </a:stretch>
          </p:blipFill>
          <p:spPr>
            <a:xfrm>
              <a:off x="745236" y="204215"/>
              <a:ext cx="6705" cy="6095"/>
            </a:xfrm>
            <a:prstGeom prst="rect">
              <a:avLst/>
            </a:prstGeom>
          </p:spPr>
        </p:pic>
        <p:pic>
          <p:nvPicPr>
            <p:cNvPr id="14" name="object 14"/>
            <p:cNvPicPr/>
            <p:nvPr/>
          </p:nvPicPr>
          <p:blipFill>
            <a:blip r:embed="rId4" cstate="print"/>
            <a:stretch>
              <a:fillRect/>
            </a:stretch>
          </p:blipFill>
          <p:spPr>
            <a:xfrm>
              <a:off x="1997964" y="202692"/>
              <a:ext cx="7366" cy="7365"/>
            </a:xfrm>
            <a:prstGeom prst="rect">
              <a:avLst/>
            </a:prstGeom>
          </p:spPr>
        </p:pic>
        <p:pic>
          <p:nvPicPr>
            <p:cNvPr id="15" name="object 15"/>
            <p:cNvPicPr/>
            <p:nvPr/>
          </p:nvPicPr>
          <p:blipFill>
            <a:blip r:embed="rId4" cstate="print"/>
            <a:stretch>
              <a:fillRect/>
            </a:stretch>
          </p:blipFill>
          <p:spPr>
            <a:xfrm>
              <a:off x="2227198" y="204215"/>
              <a:ext cx="6095" cy="4825"/>
            </a:xfrm>
            <a:prstGeom prst="rect">
              <a:avLst/>
            </a:prstGeom>
          </p:spPr>
        </p:pic>
        <p:pic>
          <p:nvPicPr>
            <p:cNvPr id="16" name="object 16"/>
            <p:cNvPicPr/>
            <p:nvPr/>
          </p:nvPicPr>
          <p:blipFill>
            <a:blip r:embed="rId5" cstate="print"/>
            <a:stretch>
              <a:fillRect/>
            </a:stretch>
          </p:blipFill>
          <p:spPr>
            <a:xfrm>
              <a:off x="2338197" y="202692"/>
              <a:ext cx="9905" cy="8508"/>
            </a:xfrm>
            <a:prstGeom prst="rect">
              <a:avLst/>
            </a:prstGeom>
          </p:spPr>
        </p:pic>
        <p:pic>
          <p:nvPicPr>
            <p:cNvPr id="17" name="object 17"/>
            <p:cNvPicPr/>
            <p:nvPr/>
          </p:nvPicPr>
          <p:blipFill>
            <a:blip r:embed="rId4" cstate="print"/>
            <a:stretch>
              <a:fillRect/>
            </a:stretch>
          </p:blipFill>
          <p:spPr>
            <a:xfrm>
              <a:off x="2455164" y="204215"/>
              <a:ext cx="4825" cy="4825"/>
            </a:xfrm>
            <a:prstGeom prst="rect">
              <a:avLst/>
            </a:prstGeom>
          </p:spPr>
        </p:pic>
        <p:pic>
          <p:nvPicPr>
            <p:cNvPr id="18" name="object 18"/>
            <p:cNvPicPr/>
            <p:nvPr/>
          </p:nvPicPr>
          <p:blipFill>
            <a:blip r:embed="rId4" cstate="print"/>
            <a:stretch>
              <a:fillRect/>
            </a:stretch>
          </p:blipFill>
          <p:spPr>
            <a:xfrm>
              <a:off x="3252215" y="204215"/>
              <a:ext cx="4825" cy="4825"/>
            </a:xfrm>
            <a:prstGeom prst="rect">
              <a:avLst/>
            </a:prstGeom>
          </p:spPr>
        </p:pic>
        <p:pic>
          <p:nvPicPr>
            <p:cNvPr id="19" name="object 19"/>
            <p:cNvPicPr/>
            <p:nvPr/>
          </p:nvPicPr>
          <p:blipFill>
            <a:blip r:embed="rId4" cstate="print"/>
            <a:stretch>
              <a:fillRect/>
            </a:stretch>
          </p:blipFill>
          <p:spPr>
            <a:xfrm>
              <a:off x="3480815" y="204724"/>
              <a:ext cx="3683" cy="4191"/>
            </a:xfrm>
            <a:prstGeom prst="rect">
              <a:avLst/>
            </a:prstGeom>
          </p:spPr>
        </p:pic>
        <p:pic>
          <p:nvPicPr>
            <p:cNvPr id="20" name="object 20"/>
            <p:cNvPicPr/>
            <p:nvPr/>
          </p:nvPicPr>
          <p:blipFill>
            <a:blip r:embed="rId6" cstate="print"/>
            <a:stretch>
              <a:fillRect/>
            </a:stretch>
          </p:blipFill>
          <p:spPr>
            <a:xfrm>
              <a:off x="170980" y="312674"/>
              <a:ext cx="16840" cy="16891"/>
            </a:xfrm>
            <a:prstGeom prst="rect">
              <a:avLst/>
            </a:prstGeom>
          </p:spPr>
        </p:pic>
        <p:pic>
          <p:nvPicPr>
            <p:cNvPr id="21" name="object 21"/>
            <p:cNvPicPr/>
            <p:nvPr/>
          </p:nvPicPr>
          <p:blipFill>
            <a:blip r:embed="rId6" cstate="print"/>
            <a:stretch>
              <a:fillRect/>
            </a:stretch>
          </p:blipFill>
          <p:spPr>
            <a:xfrm>
              <a:off x="283756" y="312674"/>
              <a:ext cx="16840" cy="16891"/>
            </a:xfrm>
            <a:prstGeom prst="rect">
              <a:avLst/>
            </a:prstGeom>
          </p:spPr>
        </p:pic>
        <p:pic>
          <p:nvPicPr>
            <p:cNvPr id="22" name="object 22"/>
            <p:cNvPicPr/>
            <p:nvPr/>
          </p:nvPicPr>
          <p:blipFill>
            <a:blip r:embed="rId6" cstate="print"/>
            <a:stretch>
              <a:fillRect/>
            </a:stretch>
          </p:blipFill>
          <p:spPr>
            <a:xfrm>
              <a:off x="401193" y="314325"/>
              <a:ext cx="11887" cy="11938"/>
            </a:xfrm>
            <a:prstGeom prst="rect">
              <a:avLst/>
            </a:prstGeom>
          </p:spPr>
        </p:pic>
        <p:pic>
          <p:nvPicPr>
            <p:cNvPr id="23" name="object 23"/>
            <p:cNvPicPr/>
            <p:nvPr/>
          </p:nvPicPr>
          <p:blipFill>
            <a:blip r:embed="rId5" cstate="print"/>
            <a:stretch>
              <a:fillRect/>
            </a:stretch>
          </p:blipFill>
          <p:spPr>
            <a:xfrm>
              <a:off x="516636" y="316991"/>
              <a:ext cx="7315" cy="7365"/>
            </a:xfrm>
            <a:prstGeom prst="rect">
              <a:avLst/>
            </a:prstGeom>
          </p:spPr>
        </p:pic>
        <p:pic>
          <p:nvPicPr>
            <p:cNvPr id="24" name="object 24"/>
            <p:cNvPicPr/>
            <p:nvPr/>
          </p:nvPicPr>
          <p:blipFill>
            <a:blip r:embed="rId4" cstate="print"/>
            <a:stretch>
              <a:fillRect/>
            </a:stretch>
          </p:blipFill>
          <p:spPr>
            <a:xfrm>
              <a:off x="632002" y="318515"/>
              <a:ext cx="6108" cy="5460"/>
            </a:xfrm>
            <a:prstGeom prst="rect">
              <a:avLst/>
            </a:prstGeom>
          </p:spPr>
        </p:pic>
        <p:pic>
          <p:nvPicPr>
            <p:cNvPr id="25" name="object 25"/>
            <p:cNvPicPr/>
            <p:nvPr/>
          </p:nvPicPr>
          <p:blipFill>
            <a:blip r:embed="rId4" cstate="print"/>
            <a:stretch>
              <a:fillRect/>
            </a:stretch>
          </p:blipFill>
          <p:spPr>
            <a:xfrm>
              <a:off x="745807" y="318515"/>
              <a:ext cx="6172" cy="5460"/>
            </a:xfrm>
            <a:prstGeom prst="rect">
              <a:avLst/>
            </a:prstGeom>
          </p:spPr>
        </p:pic>
        <p:pic>
          <p:nvPicPr>
            <p:cNvPr id="26" name="object 26"/>
            <p:cNvPicPr/>
            <p:nvPr/>
          </p:nvPicPr>
          <p:blipFill>
            <a:blip r:embed="rId5" cstate="print"/>
            <a:stretch>
              <a:fillRect/>
            </a:stretch>
          </p:blipFill>
          <p:spPr>
            <a:xfrm>
              <a:off x="973836" y="318515"/>
              <a:ext cx="4876" cy="5460"/>
            </a:xfrm>
            <a:prstGeom prst="rect">
              <a:avLst/>
            </a:prstGeom>
          </p:spPr>
        </p:pic>
        <p:pic>
          <p:nvPicPr>
            <p:cNvPr id="27" name="object 27"/>
            <p:cNvPicPr/>
            <p:nvPr/>
          </p:nvPicPr>
          <p:blipFill>
            <a:blip r:embed="rId5" cstate="print"/>
            <a:stretch>
              <a:fillRect/>
            </a:stretch>
          </p:blipFill>
          <p:spPr>
            <a:xfrm>
              <a:off x="859536" y="318515"/>
              <a:ext cx="5486" cy="5460"/>
            </a:xfrm>
            <a:prstGeom prst="rect">
              <a:avLst/>
            </a:prstGeom>
          </p:spPr>
        </p:pic>
        <p:pic>
          <p:nvPicPr>
            <p:cNvPr id="28" name="object 28"/>
            <p:cNvPicPr/>
            <p:nvPr/>
          </p:nvPicPr>
          <p:blipFill>
            <a:blip r:embed="rId4" cstate="print"/>
            <a:stretch>
              <a:fillRect/>
            </a:stretch>
          </p:blipFill>
          <p:spPr>
            <a:xfrm>
              <a:off x="1088707" y="318515"/>
              <a:ext cx="4114" cy="3682"/>
            </a:xfrm>
            <a:prstGeom prst="rect">
              <a:avLst/>
            </a:prstGeom>
          </p:spPr>
        </p:pic>
        <p:pic>
          <p:nvPicPr>
            <p:cNvPr id="29" name="object 29"/>
            <p:cNvPicPr/>
            <p:nvPr/>
          </p:nvPicPr>
          <p:blipFill>
            <a:blip r:embed="rId4" cstate="print"/>
            <a:stretch>
              <a:fillRect/>
            </a:stretch>
          </p:blipFill>
          <p:spPr>
            <a:xfrm>
              <a:off x="1656588" y="316991"/>
              <a:ext cx="6095" cy="6096"/>
            </a:xfrm>
            <a:prstGeom prst="rect">
              <a:avLst/>
            </a:prstGeom>
          </p:spPr>
        </p:pic>
        <p:pic>
          <p:nvPicPr>
            <p:cNvPr id="30" name="object 30"/>
            <p:cNvPicPr/>
            <p:nvPr/>
          </p:nvPicPr>
          <p:blipFill>
            <a:blip r:embed="rId6" cstate="print"/>
            <a:stretch>
              <a:fillRect/>
            </a:stretch>
          </p:blipFill>
          <p:spPr>
            <a:xfrm>
              <a:off x="1768220" y="315468"/>
              <a:ext cx="11937" cy="10922"/>
            </a:xfrm>
            <a:prstGeom prst="rect">
              <a:avLst/>
            </a:prstGeom>
          </p:spPr>
        </p:pic>
        <p:pic>
          <p:nvPicPr>
            <p:cNvPr id="31" name="object 31"/>
            <p:cNvPicPr/>
            <p:nvPr/>
          </p:nvPicPr>
          <p:blipFill>
            <a:blip r:embed="rId7" cstate="print"/>
            <a:stretch>
              <a:fillRect/>
            </a:stretch>
          </p:blipFill>
          <p:spPr>
            <a:xfrm>
              <a:off x="1996439" y="315468"/>
              <a:ext cx="9779" cy="10413"/>
            </a:xfrm>
            <a:prstGeom prst="rect">
              <a:avLst/>
            </a:prstGeom>
          </p:spPr>
        </p:pic>
        <p:pic>
          <p:nvPicPr>
            <p:cNvPr id="32" name="object 32"/>
            <p:cNvPicPr/>
            <p:nvPr/>
          </p:nvPicPr>
          <p:blipFill>
            <a:blip r:embed="rId7" cstate="print"/>
            <a:stretch>
              <a:fillRect/>
            </a:stretch>
          </p:blipFill>
          <p:spPr>
            <a:xfrm>
              <a:off x="1882520" y="315468"/>
              <a:ext cx="10541" cy="9778"/>
            </a:xfrm>
            <a:prstGeom prst="rect">
              <a:avLst/>
            </a:prstGeom>
          </p:spPr>
        </p:pic>
        <p:pic>
          <p:nvPicPr>
            <p:cNvPr id="33" name="object 33"/>
            <p:cNvPicPr/>
            <p:nvPr/>
          </p:nvPicPr>
          <p:blipFill>
            <a:blip r:embed="rId8" cstate="print"/>
            <a:stretch>
              <a:fillRect/>
            </a:stretch>
          </p:blipFill>
          <p:spPr>
            <a:xfrm>
              <a:off x="2106167" y="311150"/>
              <a:ext cx="18287" cy="19430"/>
            </a:xfrm>
            <a:prstGeom prst="rect">
              <a:avLst/>
            </a:prstGeom>
          </p:spPr>
        </p:pic>
        <p:pic>
          <p:nvPicPr>
            <p:cNvPr id="34" name="object 34"/>
            <p:cNvPicPr/>
            <p:nvPr/>
          </p:nvPicPr>
          <p:blipFill>
            <a:blip r:embed="rId9" cstate="print"/>
            <a:stretch>
              <a:fillRect/>
            </a:stretch>
          </p:blipFill>
          <p:spPr>
            <a:xfrm>
              <a:off x="2223897" y="314325"/>
              <a:ext cx="11937" cy="11938"/>
            </a:xfrm>
            <a:prstGeom prst="rect">
              <a:avLst/>
            </a:prstGeom>
          </p:spPr>
        </p:pic>
        <p:pic>
          <p:nvPicPr>
            <p:cNvPr id="35" name="object 35"/>
            <p:cNvPicPr/>
            <p:nvPr/>
          </p:nvPicPr>
          <p:blipFill>
            <a:blip r:embed="rId5" cstate="print"/>
            <a:stretch>
              <a:fillRect/>
            </a:stretch>
          </p:blipFill>
          <p:spPr>
            <a:xfrm>
              <a:off x="2339339" y="316991"/>
              <a:ext cx="7366" cy="7365"/>
            </a:xfrm>
            <a:prstGeom prst="rect">
              <a:avLst/>
            </a:prstGeom>
          </p:spPr>
        </p:pic>
        <p:pic>
          <p:nvPicPr>
            <p:cNvPr id="36" name="object 36"/>
            <p:cNvPicPr/>
            <p:nvPr/>
          </p:nvPicPr>
          <p:blipFill>
            <a:blip r:embed="rId5" cstate="print"/>
            <a:stretch>
              <a:fillRect/>
            </a:stretch>
          </p:blipFill>
          <p:spPr>
            <a:xfrm>
              <a:off x="2454275" y="316991"/>
              <a:ext cx="6731" cy="6096"/>
            </a:xfrm>
            <a:prstGeom prst="rect">
              <a:avLst/>
            </a:prstGeom>
          </p:spPr>
        </p:pic>
        <p:pic>
          <p:nvPicPr>
            <p:cNvPr id="37" name="object 37"/>
            <p:cNvPicPr/>
            <p:nvPr/>
          </p:nvPicPr>
          <p:blipFill>
            <a:blip r:embed="rId4" cstate="print"/>
            <a:stretch>
              <a:fillRect/>
            </a:stretch>
          </p:blipFill>
          <p:spPr>
            <a:xfrm>
              <a:off x="2567939" y="318515"/>
              <a:ext cx="5461" cy="5460"/>
            </a:xfrm>
            <a:prstGeom prst="rect">
              <a:avLst/>
            </a:prstGeom>
          </p:spPr>
        </p:pic>
        <p:pic>
          <p:nvPicPr>
            <p:cNvPr id="38" name="object 38"/>
            <p:cNvPicPr/>
            <p:nvPr/>
          </p:nvPicPr>
          <p:blipFill>
            <a:blip r:embed="rId4" cstate="print"/>
            <a:stretch>
              <a:fillRect/>
            </a:stretch>
          </p:blipFill>
          <p:spPr>
            <a:xfrm>
              <a:off x="3024251" y="318515"/>
              <a:ext cx="4699" cy="4317"/>
            </a:xfrm>
            <a:prstGeom prst="rect">
              <a:avLst/>
            </a:prstGeom>
          </p:spPr>
        </p:pic>
        <p:pic>
          <p:nvPicPr>
            <p:cNvPr id="39" name="object 39"/>
            <p:cNvPicPr/>
            <p:nvPr/>
          </p:nvPicPr>
          <p:blipFill>
            <a:blip r:embed="rId4" cstate="print"/>
            <a:stretch>
              <a:fillRect/>
            </a:stretch>
          </p:blipFill>
          <p:spPr>
            <a:xfrm>
              <a:off x="3138551" y="318515"/>
              <a:ext cx="4699" cy="4317"/>
            </a:xfrm>
            <a:prstGeom prst="rect">
              <a:avLst/>
            </a:prstGeom>
          </p:spPr>
        </p:pic>
        <p:pic>
          <p:nvPicPr>
            <p:cNvPr id="40" name="object 40"/>
            <p:cNvPicPr/>
            <p:nvPr/>
          </p:nvPicPr>
          <p:blipFill>
            <a:blip r:embed="rId4" cstate="print"/>
            <a:stretch>
              <a:fillRect/>
            </a:stretch>
          </p:blipFill>
          <p:spPr>
            <a:xfrm>
              <a:off x="3252215" y="318515"/>
              <a:ext cx="4318" cy="4317"/>
            </a:xfrm>
            <a:prstGeom prst="rect">
              <a:avLst/>
            </a:prstGeom>
          </p:spPr>
        </p:pic>
        <p:pic>
          <p:nvPicPr>
            <p:cNvPr id="41" name="object 41"/>
            <p:cNvPicPr/>
            <p:nvPr/>
          </p:nvPicPr>
          <p:blipFill>
            <a:blip r:embed="rId4" cstate="print"/>
            <a:stretch>
              <a:fillRect/>
            </a:stretch>
          </p:blipFill>
          <p:spPr>
            <a:xfrm>
              <a:off x="3364991" y="318515"/>
              <a:ext cx="5461" cy="5460"/>
            </a:xfrm>
            <a:prstGeom prst="rect">
              <a:avLst/>
            </a:prstGeom>
          </p:spPr>
        </p:pic>
        <p:pic>
          <p:nvPicPr>
            <p:cNvPr id="42" name="object 42"/>
            <p:cNvPicPr/>
            <p:nvPr/>
          </p:nvPicPr>
          <p:blipFill>
            <a:blip r:embed="rId4" cstate="print"/>
            <a:stretch>
              <a:fillRect/>
            </a:stretch>
          </p:blipFill>
          <p:spPr>
            <a:xfrm>
              <a:off x="3480815" y="318515"/>
              <a:ext cx="3683" cy="3682"/>
            </a:xfrm>
            <a:prstGeom prst="rect">
              <a:avLst/>
            </a:prstGeom>
          </p:spPr>
        </p:pic>
        <p:pic>
          <p:nvPicPr>
            <p:cNvPr id="43" name="object 43"/>
            <p:cNvPicPr/>
            <p:nvPr/>
          </p:nvPicPr>
          <p:blipFill>
            <a:blip r:embed="rId5" cstate="print"/>
            <a:stretch>
              <a:fillRect/>
            </a:stretch>
          </p:blipFill>
          <p:spPr>
            <a:xfrm>
              <a:off x="3592703" y="316991"/>
              <a:ext cx="8127" cy="7365"/>
            </a:xfrm>
            <a:prstGeom prst="rect">
              <a:avLst/>
            </a:prstGeom>
          </p:spPr>
        </p:pic>
        <p:pic>
          <p:nvPicPr>
            <p:cNvPr id="44" name="object 44"/>
            <p:cNvPicPr/>
            <p:nvPr/>
          </p:nvPicPr>
          <p:blipFill>
            <a:blip r:embed="rId10" cstate="print"/>
            <a:stretch>
              <a:fillRect/>
            </a:stretch>
          </p:blipFill>
          <p:spPr>
            <a:xfrm>
              <a:off x="169456" y="425450"/>
              <a:ext cx="18122" cy="18161"/>
            </a:xfrm>
            <a:prstGeom prst="rect">
              <a:avLst/>
            </a:prstGeom>
          </p:spPr>
        </p:pic>
        <p:pic>
          <p:nvPicPr>
            <p:cNvPr id="45" name="object 45"/>
            <p:cNvPicPr/>
            <p:nvPr/>
          </p:nvPicPr>
          <p:blipFill>
            <a:blip r:embed="rId10" cstate="print"/>
            <a:stretch>
              <a:fillRect/>
            </a:stretch>
          </p:blipFill>
          <p:spPr>
            <a:xfrm>
              <a:off x="283756" y="425450"/>
              <a:ext cx="18122" cy="18161"/>
            </a:xfrm>
            <a:prstGeom prst="rect">
              <a:avLst/>
            </a:prstGeom>
          </p:spPr>
        </p:pic>
        <p:pic>
          <p:nvPicPr>
            <p:cNvPr id="46" name="object 46"/>
            <p:cNvPicPr/>
            <p:nvPr/>
          </p:nvPicPr>
          <p:blipFill>
            <a:blip r:embed="rId8" cstate="print"/>
            <a:stretch>
              <a:fillRect/>
            </a:stretch>
          </p:blipFill>
          <p:spPr>
            <a:xfrm>
              <a:off x="396532" y="425450"/>
              <a:ext cx="19418" cy="19430"/>
            </a:xfrm>
            <a:prstGeom prst="rect">
              <a:avLst/>
            </a:prstGeom>
          </p:spPr>
        </p:pic>
        <p:pic>
          <p:nvPicPr>
            <p:cNvPr id="47" name="object 47"/>
            <p:cNvPicPr/>
            <p:nvPr/>
          </p:nvPicPr>
          <p:blipFill>
            <a:blip r:embed="rId5" cstate="print"/>
            <a:stretch>
              <a:fillRect/>
            </a:stretch>
          </p:blipFill>
          <p:spPr>
            <a:xfrm>
              <a:off x="516636" y="431291"/>
              <a:ext cx="6705" cy="6096"/>
            </a:xfrm>
            <a:prstGeom prst="rect">
              <a:avLst/>
            </a:prstGeom>
          </p:spPr>
        </p:pic>
        <p:pic>
          <p:nvPicPr>
            <p:cNvPr id="48" name="object 48"/>
            <p:cNvPicPr/>
            <p:nvPr/>
          </p:nvPicPr>
          <p:blipFill>
            <a:blip r:embed="rId4" cstate="print"/>
            <a:stretch>
              <a:fillRect/>
            </a:stretch>
          </p:blipFill>
          <p:spPr>
            <a:xfrm>
              <a:off x="632002" y="431291"/>
              <a:ext cx="6108" cy="5461"/>
            </a:xfrm>
            <a:prstGeom prst="rect">
              <a:avLst/>
            </a:prstGeom>
          </p:spPr>
        </p:pic>
        <p:pic>
          <p:nvPicPr>
            <p:cNvPr id="49" name="object 49"/>
            <p:cNvPicPr/>
            <p:nvPr/>
          </p:nvPicPr>
          <p:blipFill>
            <a:blip r:embed="rId4" cstate="print"/>
            <a:stretch>
              <a:fillRect/>
            </a:stretch>
          </p:blipFill>
          <p:spPr>
            <a:xfrm>
              <a:off x="745807" y="431291"/>
              <a:ext cx="6172" cy="5461"/>
            </a:xfrm>
            <a:prstGeom prst="rect">
              <a:avLst/>
            </a:prstGeom>
          </p:spPr>
        </p:pic>
        <p:pic>
          <p:nvPicPr>
            <p:cNvPr id="50" name="object 50"/>
            <p:cNvPicPr/>
            <p:nvPr/>
          </p:nvPicPr>
          <p:blipFill>
            <a:blip r:embed="rId5" cstate="print"/>
            <a:stretch>
              <a:fillRect/>
            </a:stretch>
          </p:blipFill>
          <p:spPr>
            <a:xfrm>
              <a:off x="859536" y="431291"/>
              <a:ext cx="5486" cy="5461"/>
            </a:xfrm>
            <a:prstGeom prst="rect">
              <a:avLst/>
            </a:prstGeom>
          </p:spPr>
        </p:pic>
        <p:pic>
          <p:nvPicPr>
            <p:cNvPr id="51" name="object 51"/>
            <p:cNvPicPr/>
            <p:nvPr/>
          </p:nvPicPr>
          <p:blipFill>
            <a:blip r:embed="rId5" cstate="print"/>
            <a:stretch>
              <a:fillRect/>
            </a:stretch>
          </p:blipFill>
          <p:spPr>
            <a:xfrm>
              <a:off x="973836" y="432816"/>
              <a:ext cx="4876" cy="4825"/>
            </a:xfrm>
            <a:prstGeom prst="rect">
              <a:avLst/>
            </a:prstGeom>
          </p:spPr>
        </p:pic>
        <p:pic>
          <p:nvPicPr>
            <p:cNvPr id="52" name="object 52"/>
            <p:cNvPicPr/>
            <p:nvPr/>
          </p:nvPicPr>
          <p:blipFill>
            <a:blip r:embed="rId5" cstate="print"/>
            <a:stretch>
              <a:fillRect/>
            </a:stretch>
          </p:blipFill>
          <p:spPr>
            <a:xfrm>
              <a:off x="1087183" y="431291"/>
              <a:ext cx="6857" cy="6096"/>
            </a:xfrm>
            <a:prstGeom prst="rect">
              <a:avLst/>
            </a:prstGeom>
          </p:spPr>
        </p:pic>
        <p:pic>
          <p:nvPicPr>
            <p:cNvPr id="53" name="object 53"/>
            <p:cNvPicPr/>
            <p:nvPr/>
          </p:nvPicPr>
          <p:blipFill>
            <a:blip r:embed="rId4" cstate="print"/>
            <a:stretch>
              <a:fillRect/>
            </a:stretch>
          </p:blipFill>
          <p:spPr>
            <a:xfrm>
              <a:off x="1200911" y="431291"/>
              <a:ext cx="6096" cy="6096"/>
            </a:xfrm>
            <a:prstGeom prst="rect">
              <a:avLst/>
            </a:prstGeom>
          </p:spPr>
        </p:pic>
        <p:pic>
          <p:nvPicPr>
            <p:cNvPr id="54" name="object 54"/>
            <p:cNvPicPr/>
            <p:nvPr/>
          </p:nvPicPr>
          <p:blipFill>
            <a:blip r:embed="rId4" cstate="print"/>
            <a:stretch>
              <a:fillRect/>
            </a:stretch>
          </p:blipFill>
          <p:spPr>
            <a:xfrm>
              <a:off x="1315211" y="431291"/>
              <a:ext cx="5460" cy="5461"/>
            </a:xfrm>
            <a:prstGeom prst="rect">
              <a:avLst/>
            </a:prstGeom>
          </p:spPr>
        </p:pic>
        <p:pic>
          <p:nvPicPr>
            <p:cNvPr id="55" name="object 55"/>
            <p:cNvPicPr/>
            <p:nvPr/>
          </p:nvPicPr>
          <p:blipFill>
            <a:blip r:embed="rId6" cstate="print"/>
            <a:stretch>
              <a:fillRect/>
            </a:stretch>
          </p:blipFill>
          <p:spPr>
            <a:xfrm>
              <a:off x="1425321" y="428244"/>
              <a:ext cx="14478" cy="13461"/>
            </a:xfrm>
            <a:prstGeom prst="rect">
              <a:avLst/>
            </a:prstGeom>
          </p:spPr>
        </p:pic>
        <p:pic>
          <p:nvPicPr>
            <p:cNvPr id="56" name="object 56"/>
            <p:cNvPicPr/>
            <p:nvPr/>
          </p:nvPicPr>
          <p:blipFill>
            <a:blip r:embed="rId6" cstate="print"/>
            <a:stretch>
              <a:fillRect/>
            </a:stretch>
          </p:blipFill>
          <p:spPr>
            <a:xfrm>
              <a:off x="1539621" y="428625"/>
              <a:ext cx="13207" cy="13208"/>
            </a:xfrm>
            <a:prstGeom prst="rect">
              <a:avLst/>
            </a:prstGeom>
          </p:spPr>
        </p:pic>
        <p:pic>
          <p:nvPicPr>
            <p:cNvPr id="57" name="object 57"/>
            <p:cNvPicPr/>
            <p:nvPr/>
          </p:nvPicPr>
          <p:blipFill>
            <a:blip r:embed="rId6" cstate="print"/>
            <a:stretch>
              <a:fillRect/>
            </a:stretch>
          </p:blipFill>
          <p:spPr>
            <a:xfrm>
              <a:off x="1653539" y="427101"/>
              <a:ext cx="13462" cy="14477"/>
            </a:xfrm>
            <a:prstGeom prst="rect">
              <a:avLst/>
            </a:prstGeom>
          </p:spPr>
        </p:pic>
        <p:pic>
          <p:nvPicPr>
            <p:cNvPr id="58" name="object 58"/>
            <p:cNvPicPr/>
            <p:nvPr/>
          </p:nvPicPr>
          <p:blipFill>
            <a:blip r:embed="rId4" cstate="print"/>
            <a:stretch>
              <a:fillRect/>
            </a:stretch>
          </p:blipFill>
          <p:spPr>
            <a:xfrm>
              <a:off x="1885188" y="431291"/>
              <a:ext cx="5461" cy="5461"/>
            </a:xfrm>
            <a:prstGeom prst="rect">
              <a:avLst/>
            </a:prstGeom>
          </p:spPr>
        </p:pic>
        <p:pic>
          <p:nvPicPr>
            <p:cNvPr id="59" name="object 59"/>
            <p:cNvPicPr/>
            <p:nvPr/>
          </p:nvPicPr>
          <p:blipFill>
            <a:blip r:embed="rId4" cstate="print"/>
            <a:stretch>
              <a:fillRect/>
            </a:stretch>
          </p:blipFill>
          <p:spPr>
            <a:xfrm>
              <a:off x="1769998" y="431291"/>
              <a:ext cx="8127" cy="7366"/>
            </a:xfrm>
            <a:prstGeom prst="rect">
              <a:avLst/>
            </a:prstGeom>
          </p:spPr>
        </p:pic>
        <p:pic>
          <p:nvPicPr>
            <p:cNvPr id="60" name="object 60"/>
            <p:cNvPicPr/>
            <p:nvPr/>
          </p:nvPicPr>
          <p:blipFill>
            <a:blip r:embed="rId7" cstate="print"/>
            <a:stretch>
              <a:fillRect/>
            </a:stretch>
          </p:blipFill>
          <p:spPr>
            <a:xfrm>
              <a:off x="1997075" y="429768"/>
              <a:ext cx="9525" cy="8509"/>
            </a:xfrm>
            <a:prstGeom prst="rect">
              <a:avLst/>
            </a:prstGeom>
          </p:spPr>
        </p:pic>
        <p:pic>
          <p:nvPicPr>
            <p:cNvPr id="61" name="object 61"/>
            <p:cNvPicPr/>
            <p:nvPr/>
          </p:nvPicPr>
          <p:blipFill>
            <a:blip r:embed="rId7" cstate="print"/>
            <a:stretch>
              <a:fillRect/>
            </a:stretch>
          </p:blipFill>
          <p:spPr>
            <a:xfrm>
              <a:off x="2109597" y="429768"/>
              <a:ext cx="10540" cy="9779"/>
            </a:xfrm>
            <a:prstGeom prst="rect">
              <a:avLst/>
            </a:prstGeom>
          </p:spPr>
        </p:pic>
        <p:pic>
          <p:nvPicPr>
            <p:cNvPr id="62" name="object 62"/>
            <p:cNvPicPr/>
            <p:nvPr/>
          </p:nvPicPr>
          <p:blipFill>
            <a:blip r:embed="rId5" cstate="print"/>
            <a:stretch>
              <a:fillRect/>
            </a:stretch>
          </p:blipFill>
          <p:spPr>
            <a:xfrm>
              <a:off x="2225039" y="431291"/>
              <a:ext cx="9652" cy="7366"/>
            </a:xfrm>
            <a:prstGeom prst="rect">
              <a:avLst/>
            </a:prstGeom>
          </p:spPr>
        </p:pic>
        <p:pic>
          <p:nvPicPr>
            <p:cNvPr id="63" name="object 63"/>
            <p:cNvPicPr/>
            <p:nvPr/>
          </p:nvPicPr>
          <p:blipFill>
            <a:blip r:embed="rId5" cstate="print"/>
            <a:stretch>
              <a:fillRect/>
            </a:stretch>
          </p:blipFill>
          <p:spPr>
            <a:xfrm>
              <a:off x="2339975" y="431291"/>
              <a:ext cx="6731" cy="6096"/>
            </a:xfrm>
            <a:prstGeom prst="rect">
              <a:avLst/>
            </a:prstGeom>
          </p:spPr>
        </p:pic>
        <p:pic>
          <p:nvPicPr>
            <p:cNvPr id="64" name="object 64"/>
            <p:cNvPicPr/>
            <p:nvPr/>
          </p:nvPicPr>
          <p:blipFill>
            <a:blip r:embed="rId5" cstate="print"/>
            <a:stretch>
              <a:fillRect/>
            </a:stretch>
          </p:blipFill>
          <p:spPr>
            <a:xfrm>
              <a:off x="2454275" y="432816"/>
              <a:ext cx="6731" cy="4825"/>
            </a:xfrm>
            <a:prstGeom prst="rect">
              <a:avLst/>
            </a:prstGeom>
          </p:spPr>
        </p:pic>
        <p:pic>
          <p:nvPicPr>
            <p:cNvPr id="65" name="object 65"/>
            <p:cNvPicPr/>
            <p:nvPr/>
          </p:nvPicPr>
          <p:blipFill>
            <a:blip r:embed="rId4" cstate="print"/>
            <a:stretch>
              <a:fillRect/>
            </a:stretch>
          </p:blipFill>
          <p:spPr>
            <a:xfrm>
              <a:off x="2682239" y="432816"/>
              <a:ext cx="4826" cy="4825"/>
            </a:xfrm>
            <a:prstGeom prst="rect">
              <a:avLst/>
            </a:prstGeom>
          </p:spPr>
        </p:pic>
        <p:pic>
          <p:nvPicPr>
            <p:cNvPr id="66" name="object 66"/>
            <p:cNvPicPr/>
            <p:nvPr/>
          </p:nvPicPr>
          <p:blipFill>
            <a:blip r:embed="rId4" cstate="print"/>
            <a:stretch>
              <a:fillRect/>
            </a:stretch>
          </p:blipFill>
          <p:spPr>
            <a:xfrm>
              <a:off x="2567939" y="431291"/>
              <a:ext cx="5461" cy="5461"/>
            </a:xfrm>
            <a:prstGeom prst="rect">
              <a:avLst/>
            </a:prstGeom>
          </p:spPr>
        </p:pic>
        <p:pic>
          <p:nvPicPr>
            <p:cNvPr id="67" name="object 67"/>
            <p:cNvPicPr/>
            <p:nvPr/>
          </p:nvPicPr>
          <p:blipFill>
            <a:blip r:embed="rId4" cstate="print"/>
            <a:stretch>
              <a:fillRect/>
            </a:stretch>
          </p:blipFill>
          <p:spPr>
            <a:xfrm>
              <a:off x="3025139" y="432816"/>
              <a:ext cx="3683" cy="3683"/>
            </a:xfrm>
            <a:prstGeom prst="rect">
              <a:avLst/>
            </a:prstGeom>
          </p:spPr>
        </p:pic>
        <p:pic>
          <p:nvPicPr>
            <p:cNvPr id="68" name="object 68"/>
            <p:cNvPicPr/>
            <p:nvPr/>
          </p:nvPicPr>
          <p:blipFill>
            <a:blip r:embed="rId5" cstate="print"/>
            <a:stretch>
              <a:fillRect/>
            </a:stretch>
          </p:blipFill>
          <p:spPr>
            <a:xfrm>
              <a:off x="3138551" y="432816"/>
              <a:ext cx="4699" cy="3683"/>
            </a:xfrm>
            <a:prstGeom prst="rect">
              <a:avLst/>
            </a:prstGeom>
          </p:spPr>
        </p:pic>
        <p:pic>
          <p:nvPicPr>
            <p:cNvPr id="69" name="object 69"/>
            <p:cNvPicPr/>
            <p:nvPr/>
          </p:nvPicPr>
          <p:blipFill>
            <a:blip r:embed="rId4" cstate="print"/>
            <a:stretch>
              <a:fillRect/>
            </a:stretch>
          </p:blipFill>
          <p:spPr>
            <a:xfrm>
              <a:off x="3364991" y="431291"/>
              <a:ext cx="5461" cy="5461"/>
            </a:xfrm>
            <a:prstGeom prst="rect">
              <a:avLst/>
            </a:prstGeom>
          </p:spPr>
        </p:pic>
        <p:pic>
          <p:nvPicPr>
            <p:cNvPr id="70" name="object 70"/>
            <p:cNvPicPr/>
            <p:nvPr/>
          </p:nvPicPr>
          <p:blipFill>
            <a:blip r:embed="rId4" cstate="print"/>
            <a:stretch>
              <a:fillRect/>
            </a:stretch>
          </p:blipFill>
          <p:spPr>
            <a:xfrm>
              <a:off x="3252215" y="432816"/>
              <a:ext cx="4318" cy="3683"/>
            </a:xfrm>
            <a:prstGeom prst="rect">
              <a:avLst/>
            </a:prstGeom>
          </p:spPr>
        </p:pic>
        <p:pic>
          <p:nvPicPr>
            <p:cNvPr id="71" name="object 71"/>
            <p:cNvPicPr/>
            <p:nvPr/>
          </p:nvPicPr>
          <p:blipFill>
            <a:blip r:embed="rId8" cstate="print"/>
            <a:stretch>
              <a:fillRect/>
            </a:stretch>
          </p:blipFill>
          <p:spPr>
            <a:xfrm>
              <a:off x="3472941" y="425450"/>
              <a:ext cx="20066" cy="19430"/>
            </a:xfrm>
            <a:prstGeom prst="rect">
              <a:avLst/>
            </a:prstGeom>
          </p:spPr>
        </p:pic>
        <p:pic>
          <p:nvPicPr>
            <p:cNvPr id="72" name="object 72"/>
            <p:cNvPicPr/>
            <p:nvPr/>
          </p:nvPicPr>
          <p:blipFill>
            <a:blip r:embed="rId7" cstate="print"/>
            <a:stretch>
              <a:fillRect/>
            </a:stretch>
          </p:blipFill>
          <p:spPr>
            <a:xfrm>
              <a:off x="3592067" y="429768"/>
              <a:ext cx="8509" cy="8509"/>
            </a:xfrm>
            <a:prstGeom prst="rect">
              <a:avLst/>
            </a:prstGeom>
          </p:spPr>
        </p:pic>
        <p:pic>
          <p:nvPicPr>
            <p:cNvPr id="73" name="object 73"/>
            <p:cNvPicPr/>
            <p:nvPr/>
          </p:nvPicPr>
          <p:blipFill>
            <a:blip r:embed="rId8" cstate="print"/>
            <a:stretch>
              <a:fillRect/>
            </a:stretch>
          </p:blipFill>
          <p:spPr>
            <a:xfrm>
              <a:off x="169163" y="538226"/>
              <a:ext cx="19507" cy="20700"/>
            </a:xfrm>
            <a:prstGeom prst="rect">
              <a:avLst/>
            </a:prstGeom>
          </p:spPr>
        </p:pic>
        <p:pic>
          <p:nvPicPr>
            <p:cNvPr id="74" name="object 74"/>
            <p:cNvPicPr/>
            <p:nvPr/>
          </p:nvPicPr>
          <p:blipFill>
            <a:blip r:embed="rId11" cstate="print"/>
            <a:stretch>
              <a:fillRect/>
            </a:stretch>
          </p:blipFill>
          <p:spPr>
            <a:xfrm>
              <a:off x="396532" y="538226"/>
              <a:ext cx="20726" cy="20700"/>
            </a:xfrm>
            <a:prstGeom prst="rect">
              <a:avLst/>
            </a:prstGeom>
          </p:spPr>
        </p:pic>
        <p:pic>
          <p:nvPicPr>
            <p:cNvPr id="75" name="object 75"/>
            <p:cNvPicPr/>
            <p:nvPr/>
          </p:nvPicPr>
          <p:blipFill>
            <a:blip r:embed="rId11" cstate="print"/>
            <a:stretch>
              <a:fillRect/>
            </a:stretch>
          </p:blipFill>
          <p:spPr>
            <a:xfrm>
              <a:off x="282232" y="538226"/>
              <a:ext cx="20713" cy="20700"/>
            </a:xfrm>
            <a:prstGeom prst="rect">
              <a:avLst/>
            </a:prstGeom>
          </p:spPr>
        </p:pic>
        <p:pic>
          <p:nvPicPr>
            <p:cNvPr id="76" name="object 76"/>
            <p:cNvPicPr/>
            <p:nvPr/>
          </p:nvPicPr>
          <p:blipFill>
            <a:blip r:embed="rId9" cstate="print"/>
            <a:stretch>
              <a:fillRect/>
            </a:stretch>
          </p:blipFill>
          <p:spPr>
            <a:xfrm>
              <a:off x="515112" y="542925"/>
              <a:ext cx="10972" cy="11937"/>
            </a:xfrm>
            <a:prstGeom prst="rect">
              <a:avLst/>
            </a:prstGeom>
          </p:spPr>
        </p:pic>
        <p:pic>
          <p:nvPicPr>
            <p:cNvPr id="77" name="object 77"/>
            <p:cNvPicPr/>
            <p:nvPr/>
          </p:nvPicPr>
          <p:blipFill>
            <a:blip r:embed="rId4" cstate="print"/>
            <a:stretch>
              <a:fillRect/>
            </a:stretch>
          </p:blipFill>
          <p:spPr>
            <a:xfrm>
              <a:off x="632002" y="545591"/>
              <a:ext cx="6108" cy="5461"/>
            </a:xfrm>
            <a:prstGeom prst="rect">
              <a:avLst/>
            </a:prstGeom>
          </p:spPr>
        </p:pic>
        <p:pic>
          <p:nvPicPr>
            <p:cNvPr id="78" name="object 78"/>
            <p:cNvPicPr/>
            <p:nvPr/>
          </p:nvPicPr>
          <p:blipFill>
            <a:blip r:embed="rId4" cstate="print"/>
            <a:stretch>
              <a:fillRect/>
            </a:stretch>
          </p:blipFill>
          <p:spPr>
            <a:xfrm>
              <a:off x="745807" y="545591"/>
              <a:ext cx="6172" cy="5461"/>
            </a:xfrm>
            <a:prstGeom prst="rect">
              <a:avLst/>
            </a:prstGeom>
          </p:spPr>
        </p:pic>
        <p:pic>
          <p:nvPicPr>
            <p:cNvPr id="79" name="object 79"/>
            <p:cNvPicPr/>
            <p:nvPr/>
          </p:nvPicPr>
          <p:blipFill>
            <a:blip r:embed="rId5" cstate="print"/>
            <a:stretch>
              <a:fillRect/>
            </a:stretch>
          </p:blipFill>
          <p:spPr>
            <a:xfrm>
              <a:off x="859536" y="545591"/>
              <a:ext cx="6095" cy="6096"/>
            </a:xfrm>
            <a:prstGeom prst="rect">
              <a:avLst/>
            </a:prstGeom>
          </p:spPr>
        </p:pic>
        <p:pic>
          <p:nvPicPr>
            <p:cNvPr id="80" name="object 80"/>
            <p:cNvPicPr/>
            <p:nvPr/>
          </p:nvPicPr>
          <p:blipFill>
            <a:blip r:embed="rId5" cstate="print"/>
            <a:stretch>
              <a:fillRect/>
            </a:stretch>
          </p:blipFill>
          <p:spPr>
            <a:xfrm>
              <a:off x="972311" y="545591"/>
              <a:ext cx="6705" cy="6096"/>
            </a:xfrm>
            <a:prstGeom prst="rect">
              <a:avLst/>
            </a:prstGeom>
          </p:spPr>
        </p:pic>
        <p:pic>
          <p:nvPicPr>
            <p:cNvPr id="81" name="object 81"/>
            <p:cNvPicPr/>
            <p:nvPr/>
          </p:nvPicPr>
          <p:blipFill>
            <a:blip r:embed="rId7" cstate="print"/>
            <a:stretch>
              <a:fillRect/>
            </a:stretch>
          </p:blipFill>
          <p:spPr>
            <a:xfrm>
              <a:off x="1086611" y="544702"/>
              <a:ext cx="7315" cy="8127"/>
            </a:xfrm>
            <a:prstGeom prst="rect">
              <a:avLst/>
            </a:prstGeom>
          </p:spPr>
        </p:pic>
        <p:pic>
          <p:nvPicPr>
            <p:cNvPr id="82" name="object 82"/>
            <p:cNvPicPr/>
            <p:nvPr/>
          </p:nvPicPr>
          <p:blipFill>
            <a:blip r:embed="rId7" cstate="print"/>
            <a:stretch>
              <a:fillRect/>
            </a:stretch>
          </p:blipFill>
          <p:spPr>
            <a:xfrm>
              <a:off x="1199388" y="542925"/>
              <a:ext cx="9753" cy="10540"/>
            </a:xfrm>
            <a:prstGeom prst="rect">
              <a:avLst/>
            </a:prstGeom>
          </p:spPr>
        </p:pic>
        <p:pic>
          <p:nvPicPr>
            <p:cNvPr id="83" name="object 83"/>
            <p:cNvPicPr/>
            <p:nvPr/>
          </p:nvPicPr>
          <p:blipFill>
            <a:blip r:embed="rId9" cstate="print"/>
            <a:stretch>
              <a:fillRect/>
            </a:stretch>
          </p:blipFill>
          <p:spPr>
            <a:xfrm>
              <a:off x="1312163" y="542925"/>
              <a:ext cx="10922" cy="11937"/>
            </a:xfrm>
            <a:prstGeom prst="rect">
              <a:avLst/>
            </a:prstGeom>
          </p:spPr>
        </p:pic>
        <p:pic>
          <p:nvPicPr>
            <p:cNvPr id="84" name="object 84"/>
            <p:cNvPicPr/>
            <p:nvPr/>
          </p:nvPicPr>
          <p:blipFill>
            <a:blip r:embed="rId6" cstate="print"/>
            <a:stretch>
              <a:fillRect/>
            </a:stretch>
          </p:blipFill>
          <p:spPr>
            <a:xfrm>
              <a:off x="1425321" y="541401"/>
              <a:ext cx="14478" cy="14477"/>
            </a:xfrm>
            <a:prstGeom prst="rect">
              <a:avLst/>
            </a:prstGeom>
          </p:spPr>
        </p:pic>
        <p:pic>
          <p:nvPicPr>
            <p:cNvPr id="85" name="object 85"/>
            <p:cNvPicPr/>
            <p:nvPr/>
          </p:nvPicPr>
          <p:blipFill>
            <a:blip r:embed="rId6" cstate="print"/>
            <a:stretch>
              <a:fillRect/>
            </a:stretch>
          </p:blipFill>
          <p:spPr>
            <a:xfrm>
              <a:off x="1539621" y="542925"/>
              <a:ext cx="11937" cy="11937"/>
            </a:xfrm>
            <a:prstGeom prst="rect">
              <a:avLst/>
            </a:prstGeom>
          </p:spPr>
        </p:pic>
        <p:pic>
          <p:nvPicPr>
            <p:cNvPr id="86" name="object 86"/>
            <p:cNvPicPr/>
            <p:nvPr/>
          </p:nvPicPr>
          <p:blipFill>
            <a:blip r:embed="rId6" cstate="print"/>
            <a:stretch>
              <a:fillRect/>
            </a:stretch>
          </p:blipFill>
          <p:spPr>
            <a:xfrm>
              <a:off x="1652397" y="541019"/>
              <a:ext cx="15875" cy="14604"/>
            </a:xfrm>
            <a:prstGeom prst="rect">
              <a:avLst/>
            </a:prstGeom>
          </p:spPr>
        </p:pic>
        <p:pic>
          <p:nvPicPr>
            <p:cNvPr id="87" name="object 87"/>
            <p:cNvPicPr/>
            <p:nvPr/>
          </p:nvPicPr>
          <p:blipFill>
            <a:blip r:embed="rId6" cstate="print"/>
            <a:stretch>
              <a:fillRect/>
            </a:stretch>
          </p:blipFill>
          <p:spPr>
            <a:xfrm>
              <a:off x="1768220" y="542925"/>
              <a:ext cx="11937" cy="11937"/>
            </a:xfrm>
            <a:prstGeom prst="rect">
              <a:avLst/>
            </a:prstGeom>
          </p:spPr>
        </p:pic>
        <p:pic>
          <p:nvPicPr>
            <p:cNvPr id="88" name="object 88"/>
            <p:cNvPicPr/>
            <p:nvPr/>
          </p:nvPicPr>
          <p:blipFill>
            <a:blip r:embed="rId12" cstate="print"/>
            <a:stretch>
              <a:fillRect/>
            </a:stretch>
          </p:blipFill>
          <p:spPr>
            <a:xfrm>
              <a:off x="1883664" y="544702"/>
              <a:ext cx="7366" cy="8127"/>
            </a:xfrm>
            <a:prstGeom prst="rect">
              <a:avLst/>
            </a:prstGeom>
          </p:spPr>
        </p:pic>
        <p:pic>
          <p:nvPicPr>
            <p:cNvPr id="89" name="object 89"/>
            <p:cNvPicPr/>
            <p:nvPr/>
          </p:nvPicPr>
          <p:blipFill>
            <a:blip r:embed="rId10" cstate="print"/>
            <a:stretch>
              <a:fillRect/>
            </a:stretch>
          </p:blipFill>
          <p:spPr>
            <a:xfrm>
              <a:off x="1993645" y="539750"/>
              <a:ext cx="17526" cy="16890"/>
            </a:xfrm>
            <a:prstGeom prst="rect">
              <a:avLst/>
            </a:prstGeom>
          </p:spPr>
        </p:pic>
        <p:pic>
          <p:nvPicPr>
            <p:cNvPr id="90" name="object 90"/>
            <p:cNvPicPr/>
            <p:nvPr/>
          </p:nvPicPr>
          <p:blipFill>
            <a:blip r:embed="rId8" cstate="print"/>
            <a:stretch>
              <a:fillRect/>
            </a:stretch>
          </p:blipFill>
          <p:spPr>
            <a:xfrm>
              <a:off x="2106422" y="539750"/>
              <a:ext cx="18160" cy="18161"/>
            </a:xfrm>
            <a:prstGeom prst="rect">
              <a:avLst/>
            </a:prstGeom>
          </p:spPr>
        </p:pic>
        <p:pic>
          <p:nvPicPr>
            <p:cNvPr id="91" name="object 91"/>
            <p:cNvPicPr/>
            <p:nvPr/>
          </p:nvPicPr>
          <p:blipFill>
            <a:blip r:embed="rId6" cstate="print"/>
            <a:stretch>
              <a:fillRect/>
            </a:stretch>
          </p:blipFill>
          <p:spPr>
            <a:xfrm>
              <a:off x="2222373" y="541401"/>
              <a:ext cx="14477" cy="14477"/>
            </a:xfrm>
            <a:prstGeom prst="rect">
              <a:avLst/>
            </a:prstGeom>
          </p:spPr>
        </p:pic>
        <p:pic>
          <p:nvPicPr>
            <p:cNvPr id="92" name="object 92"/>
            <p:cNvPicPr/>
            <p:nvPr/>
          </p:nvPicPr>
          <p:blipFill>
            <a:blip r:embed="rId4" cstate="print"/>
            <a:stretch>
              <a:fillRect/>
            </a:stretch>
          </p:blipFill>
          <p:spPr>
            <a:xfrm>
              <a:off x="2340864" y="545591"/>
              <a:ext cx="5461" cy="5461"/>
            </a:xfrm>
            <a:prstGeom prst="rect">
              <a:avLst/>
            </a:prstGeom>
          </p:spPr>
        </p:pic>
        <p:pic>
          <p:nvPicPr>
            <p:cNvPr id="93" name="object 93"/>
            <p:cNvPicPr/>
            <p:nvPr/>
          </p:nvPicPr>
          <p:blipFill>
            <a:blip r:embed="rId5" cstate="print"/>
            <a:stretch>
              <a:fillRect/>
            </a:stretch>
          </p:blipFill>
          <p:spPr>
            <a:xfrm>
              <a:off x="2454275" y="545591"/>
              <a:ext cx="6731" cy="4825"/>
            </a:xfrm>
            <a:prstGeom prst="rect">
              <a:avLst/>
            </a:prstGeom>
          </p:spPr>
        </p:pic>
        <p:pic>
          <p:nvPicPr>
            <p:cNvPr id="94" name="object 94"/>
            <p:cNvPicPr/>
            <p:nvPr/>
          </p:nvPicPr>
          <p:blipFill>
            <a:blip r:embed="rId4" cstate="print"/>
            <a:stretch>
              <a:fillRect/>
            </a:stretch>
          </p:blipFill>
          <p:spPr>
            <a:xfrm>
              <a:off x="2567939" y="545591"/>
              <a:ext cx="5461" cy="5461"/>
            </a:xfrm>
            <a:prstGeom prst="rect">
              <a:avLst/>
            </a:prstGeom>
          </p:spPr>
        </p:pic>
        <p:pic>
          <p:nvPicPr>
            <p:cNvPr id="95" name="object 95"/>
            <p:cNvPicPr/>
            <p:nvPr/>
          </p:nvPicPr>
          <p:blipFill>
            <a:blip r:embed="rId4" cstate="print"/>
            <a:stretch>
              <a:fillRect/>
            </a:stretch>
          </p:blipFill>
          <p:spPr>
            <a:xfrm>
              <a:off x="2682239" y="545591"/>
              <a:ext cx="5461" cy="5461"/>
            </a:xfrm>
            <a:prstGeom prst="rect">
              <a:avLst/>
            </a:prstGeom>
          </p:spPr>
        </p:pic>
        <p:pic>
          <p:nvPicPr>
            <p:cNvPr id="96" name="object 96"/>
            <p:cNvPicPr/>
            <p:nvPr/>
          </p:nvPicPr>
          <p:blipFill>
            <a:blip r:embed="rId4" cstate="print"/>
            <a:stretch>
              <a:fillRect/>
            </a:stretch>
          </p:blipFill>
          <p:spPr>
            <a:xfrm>
              <a:off x="2795651" y="545591"/>
              <a:ext cx="6731" cy="5461"/>
            </a:xfrm>
            <a:prstGeom prst="rect">
              <a:avLst/>
            </a:prstGeom>
          </p:spPr>
        </p:pic>
        <p:pic>
          <p:nvPicPr>
            <p:cNvPr id="97" name="object 97"/>
            <p:cNvPicPr/>
            <p:nvPr/>
          </p:nvPicPr>
          <p:blipFill>
            <a:blip r:embed="rId4" cstate="print"/>
            <a:stretch>
              <a:fillRect/>
            </a:stretch>
          </p:blipFill>
          <p:spPr>
            <a:xfrm>
              <a:off x="2910839" y="547116"/>
              <a:ext cx="3683" cy="3683"/>
            </a:xfrm>
            <a:prstGeom prst="rect">
              <a:avLst/>
            </a:prstGeom>
          </p:spPr>
        </p:pic>
        <p:pic>
          <p:nvPicPr>
            <p:cNvPr id="98" name="object 98"/>
            <p:cNvPicPr/>
            <p:nvPr/>
          </p:nvPicPr>
          <p:blipFill>
            <a:blip r:embed="rId4" cstate="print"/>
            <a:stretch>
              <a:fillRect/>
            </a:stretch>
          </p:blipFill>
          <p:spPr>
            <a:xfrm>
              <a:off x="3025139" y="547116"/>
              <a:ext cx="3683" cy="3683"/>
            </a:xfrm>
            <a:prstGeom prst="rect">
              <a:avLst/>
            </a:prstGeom>
          </p:spPr>
        </p:pic>
        <p:pic>
          <p:nvPicPr>
            <p:cNvPr id="99" name="object 99"/>
            <p:cNvPicPr/>
            <p:nvPr/>
          </p:nvPicPr>
          <p:blipFill>
            <a:blip r:embed="rId5" cstate="print"/>
            <a:stretch>
              <a:fillRect/>
            </a:stretch>
          </p:blipFill>
          <p:spPr>
            <a:xfrm>
              <a:off x="3138551" y="547116"/>
              <a:ext cx="4699" cy="3683"/>
            </a:xfrm>
            <a:prstGeom prst="rect">
              <a:avLst/>
            </a:prstGeom>
          </p:spPr>
        </p:pic>
        <p:pic>
          <p:nvPicPr>
            <p:cNvPr id="100" name="object 100"/>
            <p:cNvPicPr/>
            <p:nvPr/>
          </p:nvPicPr>
          <p:blipFill>
            <a:blip r:embed="rId4" cstate="print"/>
            <a:stretch>
              <a:fillRect/>
            </a:stretch>
          </p:blipFill>
          <p:spPr>
            <a:xfrm>
              <a:off x="3252215" y="547116"/>
              <a:ext cx="4318" cy="3683"/>
            </a:xfrm>
            <a:prstGeom prst="rect">
              <a:avLst/>
            </a:prstGeom>
          </p:spPr>
        </p:pic>
        <p:pic>
          <p:nvPicPr>
            <p:cNvPr id="101" name="object 101"/>
            <p:cNvPicPr/>
            <p:nvPr/>
          </p:nvPicPr>
          <p:blipFill>
            <a:blip r:embed="rId4" cstate="print"/>
            <a:stretch>
              <a:fillRect/>
            </a:stretch>
          </p:blipFill>
          <p:spPr>
            <a:xfrm>
              <a:off x="3366515" y="545591"/>
              <a:ext cx="4825" cy="4825"/>
            </a:xfrm>
            <a:prstGeom prst="rect">
              <a:avLst/>
            </a:prstGeom>
          </p:spPr>
        </p:pic>
        <p:pic>
          <p:nvPicPr>
            <p:cNvPr id="102" name="object 102"/>
            <p:cNvPicPr/>
            <p:nvPr/>
          </p:nvPicPr>
          <p:blipFill>
            <a:blip r:embed="rId13" cstate="print"/>
            <a:stretch>
              <a:fillRect/>
            </a:stretch>
          </p:blipFill>
          <p:spPr>
            <a:xfrm>
              <a:off x="3476625" y="542544"/>
              <a:ext cx="13208" cy="12191"/>
            </a:xfrm>
            <a:prstGeom prst="rect">
              <a:avLst/>
            </a:prstGeom>
          </p:spPr>
        </p:pic>
        <p:pic>
          <p:nvPicPr>
            <p:cNvPr id="103" name="object 103"/>
            <p:cNvPicPr/>
            <p:nvPr/>
          </p:nvPicPr>
          <p:blipFill>
            <a:blip r:embed="rId7" cstate="print"/>
            <a:stretch>
              <a:fillRect/>
            </a:stretch>
          </p:blipFill>
          <p:spPr>
            <a:xfrm>
              <a:off x="3592703" y="544702"/>
              <a:ext cx="8127" cy="8127"/>
            </a:xfrm>
            <a:prstGeom prst="rect">
              <a:avLst/>
            </a:prstGeom>
          </p:spPr>
        </p:pic>
        <p:pic>
          <p:nvPicPr>
            <p:cNvPr id="104" name="object 104"/>
            <p:cNvPicPr/>
            <p:nvPr/>
          </p:nvPicPr>
          <p:blipFill>
            <a:blip r:embed="rId14" cstate="print"/>
            <a:stretch>
              <a:fillRect/>
            </a:stretch>
          </p:blipFill>
          <p:spPr>
            <a:xfrm>
              <a:off x="161734" y="644905"/>
              <a:ext cx="34290" cy="34290"/>
            </a:xfrm>
            <a:prstGeom prst="rect">
              <a:avLst/>
            </a:prstGeom>
          </p:spPr>
        </p:pic>
        <p:pic>
          <p:nvPicPr>
            <p:cNvPr id="105" name="object 105"/>
            <p:cNvPicPr/>
            <p:nvPr/>
          </p:nvPicPr>
          <p:blipFill>
            <a:blip r:embed="rId15" cstate="print"/>
            <a:stretch>
              <a:fillRect/>
            </a:stretch>
          </p:blipFill>
          <p:spPr>
            <a:xfrm>
              <a:off x="393420" y="647954"/>
              <a:ext cx="28168" cy="28194"/>
            </a:xfrm>
            <a:prstGeom prst="rect">
              <a:avLst/>
            </a:prstGeom>
          </p:spPr>
        </p:pic>
        <p:pic>
          <p:nvPicPr>
            <p:cNvPr id="106" name="object 106"/>
            <p:cNvPicPr/>
            <p:nvPr/>
          </p:nvPicPr>
          <p:blipFill>
            <a:blip r:embed="rId16" cstate="print"/>
            <a:stretch>
              <a:fillRect/>
            </a:stretch>
          </p:blipFill>
          <p:spPr>
            <a:xfrm>
              <a:off x="274700" y="644905"/>
              <a:ext cx="35661" cy="34290"/>
            </a:xfrm>
            <a:prstGeom prst="rect">
              <a:avLst/>
            </a:prstGeom>
          </p:spPr>
        </p:pic>
        <p:pic>
          <p:nvPicPr>
            <p:cNvPr id="107" name="object 107"/>
            <p:cNvPicPr/>
            <p:nvPr/>
          </p:nvPicPr>
          <p:blipFill>
            <a:blip r:embed="rId17" cstate="print"/>
            <a:stretch>
              <a:fillRect/>
            </a:stretch>
          </p:blipFill>
          <p:spPr>
            <a:xfrm>
              <a:off x="507491" y="649477"/>
              <a:ext cx="25603" cy="26797"/>
            </a:xfrm>
            <a:prstGeom prst="rect">
              <a:avLst/>
            </a:prstGeom>
          </p:spPr>
        </p:pic>
        <p:pic>
          <p:nvPicPr>
            <p:cNvPr id="108" name="object 108"/>
            <p:cNvPicPr/>
            <p:nvPr/>
          </p:nvPicPr>
          <p:blipFill>
            <a:blip r:embed="rId8" cstate="print"/>
            <a:stretch>
              <a:fillRect/>
            </a:stretch>
          </p:blipFill>
          <p:spPr>
            <a:xfrm>
              <a:off x="625132" y="652526"/>
              <a:ext cx="19418" cy="19431"/>
            </a:xfrm>
            <a:prstGeom prst="rect">
              <a:avLst/>
            </a:prstGeom>
          </p:spPr>
        </p:pic>
        <p:pic>
          <p:nvPicPr>
            <p:cNvPr id="109" name="object 109"/>
            <p:cNvPicPr/>
            <p:nvPr/>
          </p:nvPicPr>
          <p:blipFill>
            <a:blip r:embed="rId7" cstate="print"/>
            <a:stretch>
              <a:fillRect/>
            </a:stretch>
          </p:blipFill>
          <p:spPr>
            <a:xfrm>
              <a:off x="743712" y="657225"/>
              <a:ext cx="10363" cy="11175"/>
            </a:xfrm>
            <a:prstGeom prst="rect">
              <a:avLst/>
            </a:prstGeom>
          </p:spPr>
        </p:pic>
        <p:pic>
          <p:nvPicPr>
            <p:cNvPr id="110" name="object 110"/>
            <p:cNvPicPr/>
            <p:nvPr/>
          </p:nvPicPr>
          <p:blipFill>
            <a:blip r:embed="rId7" cstate="print"/>
            <a:stretch>
              <a:fillRect/>
            </a:stretch>
          </p:blipFill>
          <p:spPr>
            <a:xfrm>
              <a:off x="858583" y="658368"/>
              <a:ext cx="8229" cy="7366"/>
            </a:xfrm>
            <a:prstGeom prst="rect">
              <a:avLst/>
            </a:prstGeom>
          </p:spPr>
        </p:pic>
        <p:pic>
          <p:nvPicPr>
            <p:cNvPr id="111" name="object 111"/>
            <p:cNvPicPr/>
            <p:nvPr/>
          </p:nvPicPr>
          <p:blipFill>
            <a:blip r:embed="rId7" cstate="print"/>
            <a:stretch>
              <a:fillRect/>
            </a:stretch>
          </p:blipFill>
          <p:spPr>
            <a:xfrm>
              <a:off x="972311" y="657479"/>
              <a:ext cx="8534" cy="9525"/>
            </a:xfrm>
            <a:prstGeom prst="rect">
              <a:avLst/>
            </a:prstGeom>
          </p:spPr>
        </p:pic>
        <p:pic>
          <p:nvPicPr>
            <p:cNvPr id="112" name="object 112"/>
            <p:cNvPicPr/>
            <p:nvPr/>
          </p:nvPicPr>
          <p:blipFill>
            <a:blip r:embed="rId7" cstate="print"/>
            <a:stretch>
              <a:fillRect/>
            </a:stretch>
          </p:blipFill>
          <p:spPr>
            <a:xfrm>
              <a:off x="1085469" y="657225"/>
              <a:ext cx="10566" cy="10540"/>
            </a:xfrm>
            <a:prstGeom prst="rect">
              <a:avLst/>
            </a:prstGeom>
          </p:spPr>
        </p:pic>
        <p:pic>
          <p:nvPicPr>
            <p:cNvPr id="113" name="object 113"/>
            <p:cNvPicPr/>
            <p:nvPr/>
          </p:nvPicPr>
          <p:blipFill>
            <a:blip r:embed="rId9" cstate="print"/>
            <a:stretch>
              <a:fillRect/>
            </a:stretch>
          </p:blipFill>
          <p:spPr>
            <a:xfrm>
              <a:off x="1198244" y="657225"/>
              <a:ext cx="11887" cy="11937"/>
            </a:xfrm>
            <a:prstGeom prst="rect">
              <a:avLst/>
            </a:prstGeom>
          </p:spPr>
        </p:pic>
        <p:pic>
          <p:nvPicPr>
            <p:cNvPr id="114" name="object 114"/>
            <p:cNvPicPr/>
            <p:nvPr/>
          </p:nvPicPr>
          <p:blipFill>
            <a:blip r:embed="rId7" cstate="print"/>
            <a:stretch>
              <a:fillRect/>
            </a:stretch>
          </p:blipFill>
          <p:spPr>
            <a:xfrm>
              <a:off x="1313688" y="658368"/>
              <a:ext cx="8509" cy="8509"/>
            </a:xfrm>
            <a:prstGeom prst="rect">
              <a:avLst/>
            </a:prstGeom>
          </p:spPr>
        </p:pic>
        <p:pic>
          <p:nvPicPr>
            <p:cNvPr id="115" name="object 115"/>
            <p:cNvPicPr/>
            <p:nvPr/>
          </p:nvPicPr>
          <p:blipFill>
            <a:blip r:embed="rId8" cstate="print"/>
            <a:stretch>
              <a:fillRect/>
            </a:stretch>
          </p:blipFill>
          <p:spPr>
            <a:xfrm>
              <a:off x="1422146" y="652272"/>
              <a:ext cx="20700" cy="19557"/>
            </a:xfrm>
            <a:prstGeom prst="rect">
              <a:avLst/>
            </a:prstGeom>
          </p:spPr>
        </p:pic>
        <p:pic>
          <p:nvPicPr>
            <p:cNvPr id="116" name="object 116"/>
            <p:cNvPicPr/>
            <p:nvPr/>
          </p:nvPicPr>
          <p:blipFill>
            <a:blip r:embed="rId13" cstate="print"/>
            <a:stretch>
              <a:fillRect/>
            </a:stretch>
          </p:blipFill>
          <p:spPr>
            <a:xfrm>
              <a:off x="1539239" y="655319"/>
              <a:ext cx="13462" cy="13462"/>
            </a:xfrm>
            <a:prstGeom prst="rect">
              <a:avLst/>
            </a:prstGeom>
          </p:spPr>
        </p:pic>
        <p:pic>
          <p:nvPicPr>
            <p:cNvPr id="117" name="object 117"/>
            <p:cNvPicPr/>
            <p:nvPr/>
          </p:nvPicPr>
          <p:blipFill>
            <a:blip r:embed="rId6" cstate="print"/>
            <a:stretch>
              <a:fillRect/>
            </a:stretch>
          </p:blipFill>
          <p:spPr>
            <a:xfrm>
              <a:off x="1653413" y="657225"/>
              <a:ext cx="12445" cy="11937"/>
            </a:xfrm>
            <a:prstGeom prst="rect">
              <a:avLst/>
            </a:prstGeom>
          </p:spPr>
        </p:pic>
        <p:pic>
          <p:nvPicPr>
            <p:cNvPr id="118" name="object 118"/>
            <p:cNvPicPr/>
            <p:nvPr/>
          </p:nvPicPr>
          <p:blipFill>
            <a:blip r:embed="rId13" cstate="print"/>
            <a:stretch>
              <a:fillRect/>
            </a:stretch>
          </p:blipFill>
          <p:spPr>
            <a:xfrm>
              <a:off x="1768220" y="656844"/>
              <a:ext cx="11937" cy="10921"/>
            </a:xfrm>
            <a:prstGeom prst="rect">
              <a:avLst/>
            </a:prstGeom>
          </p:spPr>
        </p:pic>
        <p:pic>
          <p:nvPicPr>
            <p:cNvPr id="119" name="object 119"/>
            <p:cNvPicPr/>
            <p:nvPr/>
          </p:nvPicPr>
          <p:blipFill>
            <a:blip r:embed="rId18" cstate="print"/>
            <a:stretch>
              <a:fillRect/>
            </a:stretch>
          </p:blipFill>
          <p:spPr>
            <a:xfrm>
              <a:off x="1845691" y="620522"/>
              <a:ext cx="83438" cy="84708"/>
            </a:xfrm>
            <a:prstGeom prst="rect">
              <a:avLst/>
            </a:prstGeom>
          </p:spPr>
        </p:pic>
        <p:pic>
          <p:nvPicPr>
            <p:cNvPr id="120" name="object 120"/>
            <p:cNvPicPr/>
            <p:nvPr/>
          </p:nvPicPr>
          <p:blipFill>
            <a:blip r:embed="rId8" cstate="print"/>
            <a:stretch>
              <a:fillRect/>
            </a:stretch>
          </p:blipFill>
          <p:spPr>
            <a:xfrm>
              <a:off x="1992122" y="652526"/>
              <a:ext cx="19430" cy="19431"/>
            </a:xfrm>
            <a:prstGeom prst="rect">
              <a:avLst/>
            </a:prstGeom>
          </p:spPr>
        </p:pic>
        <p:pic>
          <p:nvPicPr>
            <p:cNvPr id="121" name="object 121"/>
            <p:cNvPicPr/>
            <p:nvPr/>
          </p:nvPicPr>
          <p:blipFill>
            <a:blip r:embed="rId8" cstate="print"/>
            <a:stretch>
              <a:fillRect/>
            </a:stretch>
          </p:blipFill>
          <p:spPr>
            <a:xfrm>
              <a:off x="2106422" y="654050"/>
              <a:ext cx="16890" cy="16890"/>
            </a:xfrm>
            <a:prstGeom prst="rect">
              <a:avLst/>
            </a:prstGeom>
          </p:spPr>
        </p:pic>
        <p:pic>
          <p:nvPicPr>
            <p:cNvPr id="122" name="object 122"/>
            <p:cNvPicPr/>
            <p:nvPr/>
          </p:nvPicPr>
          <p:blipFill>
            <a:blip r:embed="rId13" cstate="print"/>
            <a:stretch>
              <a:fillRect/>
            </a:stretch>
          </p:blipFill>
          <p:spPr>
            <a:xfrm>
              <a:off x="2222373" y="655319"/>
              <a:ext cx="14477" cy="13462"/>
            </a:xfrm>
            <a:prstGeom prst="rect">
              <a:avLst/>
            </a:prstGeom>
          </p:spPr>
        </p:pic>
        <p:pic>
          <p:nvPicPr>
            <p:cNvPr id="123" name="object 123"/>
            <p:cNvPicPr/>
            <p:nvPr/>
          </p:nvPicPr>
          <p:blipFill>
            <a:blip r:embed="rId5" cstate="print"/>
            <a:stretch>
              <a:fillRect/>
            </a:stretch>
          </p:blipFill>
          <p:spPr>
            <a:xfrm>
              <a:off x="2339975" y="659891"/>
              <a:ext cx="7493" cy="6096"/>
            </a:xfrm>
            <a:prstGeom prst="rect">
              <a:avLst/>
            </a:prstGeom>
          </p:spPr>
        </p:pic>
        <p:pic>
          <p:nvPicPr>
            <p:cNvPr id="124" name="object 124"/>
            <p:cNvPicPr/>
            <p:nvPr/>
          </p:nvPicPr>
          <p:blipFill>
            <a:blip r:embed="rId5" cstate="print"/>
            <a:stretch>
              <a:fillRect/>
            </a:stretch>
          </p:blipFill>
          <p:spPr>
            <a:xfrm>
              <a:off x="2454275" y="659891"/>
              <a:ext cx="6731" cy="4825"/>
            </a:xfrm>
            <a:prstGeom prst="rect">
              <a:avLst/>
            </a:prstGeom>
          </p:spPr>
        </p:pic>
        <p:pic>
          <p:nvPicPr>
            <p:cNvPr id="125" name="object 125"/>
            <p:cNvPicPr/>
            <p:nvPr/>
          </p:nvPicPr>
          <p:blipFill>
            <a:blip r:embed="rId4" cstate="print"/>
            <a:stretch>
              <a:fillRect/>
            </a:stretch>
          </p:blipFill>
          <p:spPr>
            <a:xfrm>
              <a:off x="2567939" y="659891"/>
              <a:ext cx="5461" cy="4825"/>
            </a:xfrm>
            <a:prstGeom prst="rect">
              <a:avLst/>
            </a:prstGeom>
          </p:spPr>
        </p:pic>
        <p:pic>
          <p:nvPicPr>
            <p:cNvPr id="126" name="object 126"/>
            <p:cNvPicPr/>
            <p:nvPr/>
          </p:nvPicPr>
          <p:blipFill>
            <a:blip r:embed="rId4" cstate="print"/>
            <a:stretch>
              <a:fillRect/>
            </a:stretch>
          </p:blipFill>
          <p:spPr>
            <a:xfrm>
              <a:off x="2682239" y="659891"/>
              <a:ext cx="5461" cy="4825"/>
            </a:xfrm>
            <a:prstGeom prst="rect">
              <a:avLst/>
            </a:prstGeom>
          </p:spPr>
        </p:pic>
        <p:pic>
          <p:nvPicPr>
            <p:cNvPr id="127" name="object 127"/>
            <p:cNvPicPr/>
            <p:nvPr/>
          </p:nvPicPr>
          <p:blipFill>
            <a:blip r:embed="rId4" cstate="print"/>
            <a:stretch>
              <a:fillRect/>
            </a:stretch>
          </p:blipFill>
          <p:spPr>
            <a:xfrm>
              <a:off x="2795651" y="659891"/>
              <a:ext cx="6731" cy="4825"/>
            </a:xfrm>
            <a:prstGeom prst="rect">
              <a:avLst/>
            </a:prstGeom>
          </p:spPr>
        </p:pic>
        <p:pic>
          <p:nvPicPr>
            <p:cNvPr id="128" name="object 128"/>
            <p:cNvPicPr/>
            <p:nvPr/>
          </p:nvPicPr>
          <p:blipFill>
            <a:blip r:embed="rId4" cstate="print"/>
            <a:stretch>
              <a:fillRect/>
            </a:stretch>
          </p:blipFill>
          <p:spPr>
            <a:xfrm>
              <a:off x="2909316" y="659891"/>
              <a:ext cx="5460" cy="4825"/>
            </a:xfrm>
            <a:prstGeom prst="rect">
              <a:avLst/>
            </a:prstGeom>
          </p:spPr>
        </p:pic>
        <p:pic>
          <p:nvPicPr>
            <p:cNvPr id="129" name="object 129"/>
            <p:cNvPicPr/>
            <p:nvPr/>
          </p:nvPicPr>
          <p:blipFill>
            <a:blip r:embed="rId7" cstate="print"/>
            <a:stretch>
              <a:fillRect/>
            </a:stretch>
          </p:blipFill>
          <p:spPr>
            <a:xfrm>
              <a:off x="3022726" y="658368"/>
              <a:ext cx="8890" cy="7874"/>
            </a:xfrm>
            <a:prstGeom prst="rect">
              <a:avLst/>
            </a:prstGeom>
          </p:spPr>
        </p:pic>
        <p:pic>
          <p:nvPicPr>
            <p:cNvPr id="130" name="object 130"/>
            <p:cNvPicPr/>
            <p:nvPr/>
          </p:nvPicPr>
          <p:blipFill>
            <a:blip r:embed="rId12" cstate="print"/>
            <a:stretch>
              <a:fillRect/>
            </a:stretch>
          </p:blipFill>
          <p:spPr>
            <a:xfrm>
              <a:off x="3137026" y="658368"/>
              <a:ext cx="8128" cy="7874"/>
            </a:xfrm>
            <a:prstGeom prst="rect">
              <a:avLst/>
            </a:prstGeom>
          </p:spPr>
        </p:pic>
        <p:pic>
          <p:nvPicPr>
            <p:cNvPr id="131" name="object 131"/>
            <p:cNvPicPr/>
            <p:nvPr/>
          </p:nvPicPr>
          <p:blipFill>
            <a:blip r:embed="rId4" cstate="print"/>
            <a:stretch>
              <a:fillRect/>
            </a:stretch>
          </p:blipFill>
          <p:spPr>
            <a:xfrm>
              <a:off x="3252215" y="659891"/>
              <a:ext cx="4825" cy="4825"/>
            </a:xfrm>
            <a:prstGeom prst="rect">
              <a:avLst/>
            </a:prstGeom>
          </p:spPr>
        </p:pic>
        <p:pic>
          <p:nvPicPr>
            <p:cNvPr id="132" name="object 132"/>
            <p:cNvPicPr/>
            <p:nvPr/>
          </p:nvPicPr>
          <p:blipFill>
            <a:blip r:embed="rId6" cstate="print"/>
            <a:stretch>
              <a:fillRect/>
            </a:stretch>
          </p:blipFill>
          <p:spPr>
            <a:xfrm>
              <a:off x="3476625" y="657225"/>
              <a:ext cx="13208" cy="11937"/>
            </a:xfrm>
            <a:prstGeom prst="rect">
              <a:avLst/>
            </a:prstGeom>
          </p:spPr>
        </p:pic>
        <p:pic>
          <p:nvPicPr>
            <p:cNvPr id="133" name="object 133"/>
            <p:cNvPicPr/>
            <p:nvPr/>
          </p:nvPicPr>
          <p:blipFill>
            <a:blip r:embed="rId6" cstate="print"/>
            <a:stretch>
              <a:fillRect/>
            </a:stretch>
          </p:blipFill>
          <p:spPr>
            <a:xfrm>
              <a:off x="3362325" y="657225"/>
              <a:ext cx="12573" cy="11937"/>
            </a:xfrm>
            <a:prstGeom prst="rect">
              <a:avLst/>
            </a:prstGeom>
          </p:spPr>
        </p:pic>
        <p:pic>
          <p:nvPicPr>
            <p:cNvPr id="134" name="object 134"/>
            <p:cNvPicPr/>
            <p:nvPr/>
          </p:nvPicPr>
          <p:blipFill>
            <a:blip r:embed="rId12" cstate="print"/>
            <a:stretch>
              <a:fillRect/>
            </a:stretch>
          </p:blipFill>
          <p:spPr>
            <a:xfrm>
              <a:off x="3593591" y="659002"/>
              <a:ext cx="6096" cy="6731"/>
            </a:xfrm>
            <a:prstGeom prst="rect">
              <a:avLst/>
            </a:prstGeom>
          </p:spPr>
        </p:pic>
        <p:pic>
          <p:nvPicPr>
            <p:cNvPr id="135" name="object 135"/>
            <p:cNvPicPr/>
            <p:nvPr/>
          </p:nvPicPr>
          <p:blipFill>
            <a:blip r:embed="rId19" cstate="print"/>
            <a:stretch>
              <a:fillRect/>
            </a:stretch>
          </p:blipFill>
          <p:spPr>
            <a:xfrm>
              <a:off x="160185" y="757555"/>
              <a:ext cx="36614" cy="36703"/>
            </a:xfrm>
            <a:prstGeom prst="rect">
              <a:avLst/>
            </a:prstGeom>
          </p:spPr>
        </p:pic>
        <p:pic>
          <p:nvPicPr>
            <p:cNvPr id="136" name="object 136"/>
            <p:cNvPicPr/>
            <p:nvPr/>
          </p:nvPicPr>
          <p:blipFill>
            <a:blip r:embed="rId20" cstate="print"/>
            <a:stretch>
              <a:fillRect/>
            </a:stretch>
          </p:blipFill>
          <p:spPr>
            <a:xfrm>
              <a:off x="274485" y="757555"/>
              <a:ext cx="36614" cy="36703"/>
            </a:xfrm>
            <a:prstGeom prst="rect">
              <a:avLst/>
            </a:prstGeom>
          </p:spPr>
        </p:pic>
        <p:pic>
          <p:nvPicPr>
            <p:cNvPr id="137" name="object 137"/>
            <p:cNvPicPr/>
            <p:nvPr/>
          </p:nvPicPr>
          <p:blipFill>
            <a:blip r:embed="rId21" cstate="print"/>
            <a:stretch>
              <a:fillRect/>
            </a:stretch>
          </p:blipFill>
          <p:spPr>
            <a:xfrm>
              <a:off x="496963" y="752983"/>
              <a:ext cx="46520" cy="46481"/>
            </a:xfrm>
            <a:prstGeom prst="rect">
              <a:avLst/>
            </a:prstGeom>
          </p:spPr>
        </p:pic>
        <p:pic>
          <p:nvPicPr>
            <p:cNvPr id="138" name="object 138"/>
            <p:cNvPicPr/>
            <p:nvPr/>
          </p:nvPicPr>
          <p:blipFill>
            <a:blip r:embed="rId22" cstate="print"/>
            <a:stretch>
              <a:fillRect/>
            </a:stretch>
          </p:blipFill>
          <p:spPr>
            <a:xfrm>
              <a:off x="373583" y="743966"/>
              <a:ext cx="65646" cy="64897"/>
            </a:xfrm>
            <a:prstGeom prst="rect">
              <a:avLst/>
            </a:prstGeom>
          </p:spPr>
        </p:pic>
        <p:pic>
          <p:nvPicPr>
            <p:cNvPr id="139" name="object 139"/>
            <p:cNvPicPr/>
            <p:nvPr/>
          </p:nvPicPr>
          <p:blipFill>
            <a:blip r:embed="rId23" cstate="print"/>
            <a:stretch>
              <a:fillRect/>
            </a:stretch>
          </p:blipFill>
          <p:spPr>
            <a:xfrm>
              <a:off x="617601" y="759333"/>
              <a:ext cx="34340" cy="34289"/>
            </a:xfrm>
            <a:prstGeom prst="rect">
              <a:avLst/>
            </a:prstGeom>
          </p:spPr>
        </p:pic>
        <p:pic>
          <p:nvPicPr>
            <p:cNvPr id="140" name="object 140"/>
            <p:cNvPicPr/>
            <p:nvPr/>
          </p:nvPicPr>
          <p:blipFill>
            <a:blip r:embed="rId24" cstate="print"/>
            <a:stretch>
              <a:fillRect/>
            </a:stretch>
          </p:blipFill>
          <p:spPr>
            <a:xfrm>
              <a:off x="734796" y="762254"/>
              <a:ext cx="28168" cy="28194"/>
            </a:xfrm>
            <a:prstGeom prst="rect">
              <a:avLst/>
            </a:prstGeom>
          </p:spPr>
        </p:pic>
        <p:pic>
          <p:nvPicPr>
            <p:cNvPr id="141" name="object 141"/>
            <p:cNvPicPr/>
            <p:nvPr/>
          </p:nvPicPr>
          <p:blipFill>
            <a:blip r:embed="rId7" cstate="print"/>
            <a:stretch>
              <a:fillRect/>
            </a:stretch>
          </p:blipFill>
          <p:spPr>
            <a:xfrm>
              <a:off x="856488" y="770001"/>
              <a:ext cx="12192" cy="13208"/>
            </a:xfrm>
            <a:prstGeom prst="rect">
              <a:avLst/>
            </a:prstGeom>
          </p:spPr>
        </p:pic>
        <p:pic>
          <p:nvPicPr>
            <p:cNvPr id="142" name="object 142"/>
            <p:cNvPicPr/>
            <p:nvPr/>
          </p:nvPicPr>
          <p:blipFill>
            <a:blip r:embed="rId7" cstate="print"/>
            <a:stretch>
              <a:fillRect/>
            </a:stretch>
          </p:blipFill>
          <p:spPr>
            <a:xfrm>
              <a:off x="970788" y="771144"/>
              <a:ext cx="10972" cy="10921"/>
            </a:xfrm>
            <a:prstGeom prst="rect">
              <a:avLst/>
            </a:prstGeom>
          </p:spPr>
        </p:pic>
        <p:pic>
          <p:nvPicPr>
            <p:cNvPr id="143" name="object 143"/>
            <p:cNvPicPr/>
            <p:nvPr/>
          </p:nvPicPr>
          <p:blipFill>
            <a:blip r:embed="rId7" cstate="print"/>
            <a:stretch>
              <a:fillRect/>
            </a:stretch>
          </p:blipFill>
          <p:spPr>
            <a:xfrm>
              <a:off x="1085088" y="771144"/>
              <a:ext cx="10972" cy="10921"/>
            </a:xfrm>
            <a:prstGeom prst="rect">
              <a:avLst/>
            </a:prstGeom>
          </p:spPr>
        </p:pic>
        <p:pic>
          <p:nvPicPr>
            <p:cNvPr id="144" name="object 144"/>
            <p:cNvPicPr/>
            <p:nvPr/>
          </p:nvPicPr>
          <p:blipFill>
            <a:blip r:embed="rId7" cstate="print"/>
            <a:stretch>
              <a:fillRect/>
            </a:stretch>
          </p:blipFill>
          <p:spPr>
            <a:xfrm>
              <a:off x="1198244" y="771144"/>
              <a:ext cx="11887" cy="10921"/>
            </a:xfrm>
            <a:prstGeom prst="rect">
              <a:avLst/>
            </a:prstGeom>
          </p:spPr>
        </p:pic>
        <p:pic>
          <p:nvPicPr>
            <p:cNvPr id="145" name="object 145"/>
            <p:cNvPicPr/>
            <p:nvPr/>
          </p:nvPicPr>
          <p:blipFill>
            <a:blip r:embed="rId25" cstate="print"/>
            <a:stretch>
              <a:fillRect/>
            </a:stretch>
          </p:blipFill>
          <p:spPr>
            <a:xfrm>
              <a:off x="1306322" y="763777"/>
              <a:ext cx="24256" cy="24257"/>
            </a:xfrm>
            <a:prstGeom prst="rect">
              <a:avLst/>
            </a:prstGeom>
          </p:spPr>
        </p:pic>
        <p:pic>
          <p:nvPicPr>
            <p:cNvPr id="146" name="object 146"/>
            <p:cNvPicPr/>
            <p:nvPr/>
          </p:nvPicPr>
          <p:blipFill>
            <a:blip r:embed="rId10" cstate="print"/>
            <a:stretch>
              <a:fillRect/>
            </a:stretch>
          </p:blipFill>
          <p:spPr>
            <a:xfrm>
              <a:off x="1423416" y="766826"/>
              <a:ext cx="17018" cy="18161"/>
            </a:xfrm>
            <a:prstGeom prst="rect">
              <a:avLst/>
            </a:prstGeom>
          </p:spPr>
        </p:pic>
        <p:pic>
          <p:nvPicPr>
            <p:cNvPr id="147" name="object 147"/>
            <p:cNvPicPr/>
            <p:nvPr/>
          </p:nvPicPr>
          <p:blipFill>
            <a:blip r:embed="rId11" cstate="print"/>
            <a:stretch>
              <a:fillRect/>
            </a:stretch>
          </p:blipFill>
          <p:spPr>
            <a:xfrm>
              <a:off x="1534922" y="766572"/>
              <a:ext cx="20700" cy="19557"/>
            </a:xfrm>
            <a:prstGeom prst="rect">
              <a:avLst/>
            </a:prstGeom>
          </p:spPr>
        </p:pic>
        <p:pic>
          <p:nvPicPr>
            <p:cNvPr id="148" name="object 148"/>
            <p:cNvPicPr/>
            <p:nvPr/>
          </p:nvPicPr>
          <p:blipFill>
            <a:blip r:embed="rId26" cstate="print"/>
            <a:stretch>
              <a:fillRect/>
            </a:stretch>
          </p:blipFill>
          <p:spPr>
            <a:xfrm>
              <a:off x="1639951" y="756030"/>
              <a:ext cx="40386" cy="40386"/>
            </a:xfrm>
            <a:prstGeom prst="rect">
              <a:avLst/>
            </a:prstGeom>
          </p:spPr>
        </p:pic>
        <p:pic>
          <p:nvPicPr>
            <p:cNvPr id="149" name="object 149"/>
            <p:cNvPicPr/>
            <p:nvPr/>
          </p:nvPicPr>
          <p:blipFill>
            <a:blip r:embed="rId27" cstate="print"/>
            <a:stretch>
              <a:fillRect/>
            </a:stretch>
          </p:blipFill>
          <p:spPr>
            <a:xfrm>
              <a:off x="1743710" y="747013"/>
              <a:ext cx="58800" cy="58800"/>
            </a:xfrm>
            <a:prstGeom prst="rect">
              <a:avLst/>
            </a:prstGeom>
          </p:spPr>
        </p:pic>
        <p:pic>
          <p:nvPicPr>
            <p:cNvPr id="150" name="object 150"/>
            <p:cNvPicPr/>
            <p:nvPr/>
          </p:nvPicPr>
          <p:blipFill>
            <a:blip r:embed="rId28" cstate="print"/>
            <a:stretch>
              <a:fillRect/>
            </a:stretch>
          </p:blipFill>
          <p:spPr>
            <a:xfrm>
              <a:off x="1871726" y="760730"/>
              <a:ext cx="31623" cy="31623"/>
            </a:xfrm>
            <a:prstGeom prst="rect">
              <a:avLst/>
            </a:prstGeom>
          </p:spPr>
        </p:pic>
        <p:pic>
          <p:nvPicPr>
            <p:cNvPr id="151" name="object 151"/>
            <p:cNvPicPr/>
            <p:nvPr/>
          </p:nvPicPr>
          <p:blipFill>
            <a:blip r:embed="rId29" cstate="print"/>
            <a:stretch>
              <a:fillRect/>
            </a:stretch>
          </p:blipFill>
          <p:spPr>
            <a:xfrm>
              <a:off x="1987550" y="762254"/>
              <a:ext cx="28193" cy="28194"/>
            </a:xfrm>
            <a:prstGeom prst="rect">
              <a:avLst/>
            </a:prstGeom>
          </p:spPr>
        </p:pic>
        <p:pic>
          <p:nvPicPr>
            <p:cNvPr id="152" name="object 152"/>
            <p:cNvPicPr/>
            <p:nvPr/>
          </p:nvPicPr>
          <p:blipFill>
            <a:blip r:embed="rId4" cstate="print"/>
            <a:stretch>
              <a:fillRect/>
            </a:stretch>
          </p:blipFill>
          <p:spPr>
            <a:xfrm>
              <a:off x="2112898" y="774191"/>
              <a:ext cx="5461" cy="4825"/>
            </a:xfrm>
            <a:prstGeom prst="rect">
              <a:avLst/>
            </a:prstGeom>
          </p:spPr>
        </p:pic>
        <p:pic>
          <p:nvPicPr>
            <p:cNvPr id="153" name="object 153"/>
            <p:cNvPicPr/>
            <p:nvPr/>
          </p:nvPicPr>
          <p:blipFill>
            <a:blip r:embed="rId30" cstate="print"/>
            <a:stretch>
              <a:fillRect/>
            </a:stretch>
          </p:blipFill>
          <p:spPr>
            <a:xfrm>
              <a:off x="2216150" y="762254"/>
              <a:ext cx="28193" cy="28194"/>
            </a:xfrm>
            <a:prstGeom prst="rect">
              <a:avLst/>
            </a:prstGeom>
          </p:spPr>
        </p:pic>
        <p:pic>
          <p:nvPicPr>
            <p:cNvPr id="154" name="object 154"/>
            <p:cNvPicPr/>
            <p:nvPr/>
          </p:nvPicPr>
          <p:blipFill>
            <a:blip r:embed="rId31" cstate="print"/>
            <a:stretch>
              <a:fillRect/>
            </a:stretch>
          </p:blipFill>
          <p:spPr>
            <a:xfrm>
              <a:off x="2330450" y="763523"/>
              <a:ext cx="26797" cy="25653"/>
            </a:xfrm>
            <a:prstGeom prst="rect">
              <a:avLst/>
            </a:prstGeom>
          </p:spPr>
        </p:pic>
        <p:pic>
          <p:nvPicPr>
            <p:cNvPr id="155" name="object 155"/>
            <p:cNvPicPr/>
            <p:nvPr/>
          </p:nvPicPr>
          <p:blipFill>
            <a:blip r:embed="rId8" cstate="print"/>
            <a:stretch>
              <a:fillRect/>
            </a:stretch>
          </p:blipFill>
          <p:spPr>
            <a:xfrm>
              <a:off x="2448814" y="768350"/>
              <a:ext cx="17399" cy="16890"/>
            </a:xfrm>
            <a:prstGeom prst="rect">
              <a:avLst/>
            </a:prstGeom>
          </p:spPr>
        </p:pic>
        <p:pic>
          <p:nvPicPr>
            <p:cNvPr id="156" name="object 156"/>
            <p:cNvPicPr/>
            <p:nvPr/>
          </p:nvPicPr>
          <p:blipFill>
            <a:blip r:embed="rId12" cstate="print"/>
            <a:stretch>
              <a:fillRect/>
            </a:stretch>
          </p:blipFill>
          <p:spPr>
            <a:xfrm>
              <a:off x="2681351" y="773302"/>
              <a:ext cx="6731" cy="6731"/>
            </a:xfrm>
            <a:prstGeom prst="rect">
              <a:avLst/>
            </a:prstGeom>
          </p:spPr>
        </p:pic>
        <p:pic>
          <p:nvPicPr>
            <p:cNvPr id="157" name="object 157"/>
            <p:cNvPicPr/>
            <p:nvPr/>
          </p:nvPicPr>
          <p:blipFill>
            <a:blip r:embed="rId7" cstate="print"/>
            <a:stretch>
              <a:fillRect/>
            </a:stretch>
          </p:blipFill>
          <p:spPr>
            <a:xfrm>
              <a:off x="2567051" y="772668"/>
              <a:ext cx="8128" cy="7366"/>
            </a:xfrm>
            <a:prstGeom prst="rect">
              <a:avLst/>
            </a:prstGeom>
          </p:spPr>
        </p:pic>
        <p:pic>
          <p:nvPicPr>
            <p:cNvPr id="158" name="object 158"/>
            <p:cNvPicPr/>
            <p:nvPr/>
          </p:nvPicPr>
          <p:blipFill>
            <a:blip r:embed="rId12" cstate="print"/>
            <a:stretch>
              <a:fillRect/>
            </a:stretch>
          </p:blipFill>
          <p:spPr>
            <a:xfrm>
              <a:off x="2795651" y="773302"/>
              <a:ext cx="6731" cy="6731"/>
            </a:xfrm>
            <a:prstGeom prst="rect">
              <a:avLst/>
            </a:prstGeom>
          </p:spPr>
        </p:pic>
        <p:pic>
          <p:nvPicPr>
            <p:cNvPr id="159" name="object 159"/>
            <p:cNvPicPr/>
            <p:nvPr/>
          </p:nvPicPr>
          <p:blipFill>
            <a:blip r:embed="rId12" cstate="print"/>
            <a:stretch>
              <a:fillRect/>
            </a:stretch>
          </p:blipFill>
          <p:spPr>
            <a:xfrm>
              <a:off x="2909316" y="773302"/>
              <a:ext cx="6095" cy="6731"/>
            </a:xfrm>
            <a:prstGeom prst="rect">
              <a:avLst/>
            </a:prstGeom>
          </p:spPr>
        </p:pic>
        <p:pic>
          <p:nvPicPr>
            <p:cNvPr id="160" name="object 160"/>
            <p:cNvPicPr/>
            <p:nvPr/>
          </p:nvPicPr>
          <p:blipFill>
            <a:blip r:embed="rId12" cstate="print"/>
            <a:stretch>
              <a:fillRect/>
            </a:stretch>
          </p:blipFill>
          <p:spPr>
            <a:xfrm>
              <a:off x="3022092" y="771779"/>
              <a:ext cx="9143" cy="9525"/>
            </a:xfrm>
            <a:prstGeom prst="rect">
              <a:avLst/>
            </a:prstGeom>
          </p:spPr>
        </p:pic>
        <p:pic>
          <p:nvPicPr>
            <p:cNvPr id="161" name="object 161"/>
            <p:cNvPicPr/>
            <p:nvPr/>
          </p:nvPicPr>
          <p:blipFill>
            <a:blip r:embed="rId13" cstate="print"/>
            <a:stretch>
              <a:fillRect/>
            </a:stretch>
          </p:blipFill>
          <p:spPr>
            <a:xfrm>
              <a:off x="3135248" y="771144"/>
              <a:ext cx="10540" cy="10413"/>
            </a:xfrm>
            <a:prstGeom prst="rect">
              <a:avLst/>
            </a:prstGeom>
          </p:spPr>
        </p:pic>
        <p:pic>
          <p:nvPicPr>
            <p:cNvPr id="162" name="object 162"/>
            <p:cNvPicPr/>
            <p:nvPr/>
          </p:nvPicPr>
          <p:blipFill>
            <a:blip r:embed="rId13" cstate="print"/>
            <a:stretch>
              <a:fillRect/>
            </a:stretch>
          </p:blipFill>
          <p:spPr>
            <a:xfrm>
              <a:off x="3248660" y="771144"/>
              <a:ext cx="11556" cy="10921"/>
            </a:xfrm>
            <a:prstGeom prst="rect">
              <a:avLst/>
            </a:prstGeom>
          </p:spPr>
        </p:pic>
        <p:pic>
          <p:nvPicPr>
            <p:cNvPr id="163" name="object 163"/>
            <p:cNvPicPr/>
            <p:nvPr/>
          </p:nvPicPr>
          <p:blipFill>
            <a:blip r:embed="rId11" cstate="print"/>
            <a:stretch>
              <a:fillRect/>
            </a:stretch>
          </p:blipFill>
          <p:spPr>
            <a:xfrm>
              <a:off x="3357626" y="765301"/>
              <a:ext cx="22351" cy="22098"/>
            </a:xfrm>
            <a:prstGeom prst="rect">
              <a:avLst/>
            </a:prstGeom>
          </p:spPr>
        </p:pic>
        <p:pic>
          <p:nvPicPr>
            <p:cNvPr id="164" name="object 164"/>
            <p:cNvPicPr/>
            <p:nvPr/>
          </p:nvPicPr>
          <p:blipFill>
            <a:blip r:embed="rId25" cstate="print"/>
            <a:stretch>
              <a:fillRect/>
            </a:stretch>
          </p:blipFill>
          <p:spPr>
            <a:xfrm>
              <a:off x="3471926" y="765301"/>
              <a:ext cx="22987" cy="22987"/>
            </a:xfrm>
            <a:prstGeom prst="rect">
              <a:avLst/>
            </a:prstGeom>
          </p:spPr>
        </p:pic>
        <p:pic>
          <p:nvPicPr>
            <p:cNvPr id="165" name="object 165"/>
            <p:cNvPicPr/>
            <p:nvPr/>
          </p:nvPicPr>
          <p:blipFill>
            <a:blip r:embed="rId25" cstate="print"/>
            <a:stretch>
              <a:fillRect/>
            </a:stretch>
          </p:blipFill>
          <p:spPr>
            <a:xfrm>
              <a:off x="3584702" y="763777"/>
              <a:ext cx="24257" cy="24257"/>
            </a:xfrm>
            <a:prstGeom prst="rect">
              <a:avLst/>
            </a:prstGeom>
          </p:spPr>
        </p:pic>
        <p:pic>
          <p:nvPicPr>
            <p:cNvPr id="166" name="object 166"/>
            <p:cNvPicPr/>
            <p:nvPr/>
          </p:nvPicPr>
          <p:blipFill>
            <a:blip r:embed="rId32" cstate="print"/>
            <a:stretch>
              <a:fillRect/>
            </a:stretch>
          </p:blipFill>
          <p:spPr>
            <a:xfrm>
              <a:off x="3688334" y="754506"/>
              <a:ext cx="45338" cy="44068"/>
            </a:xfrm>
            <a:prstGeom prst="rect">
              <a:avLst/>
            </a:prstGeom>
          </p:spPr>
        </p:pic>
        <p:pic>
          <p:nvPicPr>
            <p:cNvPr id="167" name="object 167"/>
            <p:cNvPicPr/>
            <p:nvPr/>
          </p:nvPicPr>
          <p:blipFill>
            <a:blip r:embed="rId7" cstate="print"/>
            <a:stretch>
              <a:fillRect/>
            </a:stretch>
          </p:blipFill>
          <p:spPr>
            <a:xfrm>
              <a:off x="3817620" y="769619"/>
              <a:ext cx="13462" cy="13462"/>
            </a:xfrm>
            <a:prstGeom prst="rect">
              <a:avLst/>
            </a:prstGeom>
          </p:spPr>
        </p:pic>
        <p:pic>
          <p:nvPicPr>
            <p:cNvPr id="168" name="object 168"/>
            <p:cNvPicPr/>
            <p:nvPr/>
          </p:nvPicPr>
          <p:blipFill>
            <a:blip r:embed="rId33" cstate="print"/>
            <a:stretch>
              <a:fillRect/>
            </a:stretch>
          </p:blipFill>
          <p:spPr>
            <a:xfrm>
              <a:off x="164820" y="877824"/>
              <a:ext cx="26885" cy="25653"/>
            </a:xfrm>
            <a:prstGeom prst="rect">
              <a:avLst/>
            </a:prstGeom>
          </p:spPr>
        </p:pic>
        <p:pic>
          <p:nvPicPr>
            <p:cNvPr id="169" name="object 169"/>
            <p:cNvPicPr/>
            <p:nvPr/>
          </p:nvPicPr>
          <p:blipFill>
            <a:blip r:embed="rId34" cstate="print"/>
            <a:stretch>
              <a:fillRect/>
            </a:stretch>
          </p:blipFill>
          <p:spPr>
            <a:xfrm>
              <a:off x="279120" y="877824"/>
              <a:ext cx="26885" cy="25653"/>
            </a:xfrm>
            <a:prstGeom prst="rect">
              <a:avLst/>
            </a:prstGeom>
          </p:spPr>
        </p:pic>
        <p:pic>
          <p:nvPicPr>
            <p:cNvPr id="170" name="object 170"/>
            <p:cNvPicPr/>
            <p:nvPr/>
          </p:nvPicPr>
          <p:blipFill>
            <a:blip r:embed="rId10" cstate="print"/>
            <a:stretch>
              <a:fillRect/>
            </a:stretch>
          </p:blipFill>
          <p:spPr>
            <a:xfrm>
              <a:off x="398056" y="881125"/>
              <a:ext cx="18122" cy="18161"/>
            </a:xfrm>
            <a:prstGeom prst="rect">
              <a:avLst/>
            </a:prstGeom>
          </p:spPr>
        </p:pic>
        <p:pic>
          <p:nvPicPr>
            <p:cNvPr id="171" name="object 171"/>
            <p:cNvPicPr/>
            <p:nvPr/>
          </p:nvPicPr>
          <p:blipFill>
            <a:blip r:embed="rId25" cstate="print"/>
            <a:stretch>
              <a:fillRect/>
            </a:stretch>
          </p:blipFill>
          <p:spPr>
            <a:xfrm>
              <a:off x="623544" y="878077"/>
              <a:ext cx="23037" cy="22987"/>
            </a:xfrm>
            <a:prstGeom prst="rect">
              <a:avLst/>
            </a:prstGeom>
          </p:spPr>
        </p:pic>
        <p:pic>
          <p:nvPicPr>
            <p:cNvPr id="172" name="object 172"/>
            <p:cNvPicPr/>
            <p:nvPr/>
          </p:nvPicPr>
          <p:blipFill>
            <a:blip r:embed="rId35" cstate="print"/>
            <a:stretch>
              <a:fillRect/>
            </a:stretch>
          </p:blipFill>
          <p:spPr>
            <a:xfrm>
              <a:off x="489407" y="859789"/>
              <a:ext cx="61188" cy="61087"/>
            </a:xfrm>
            <a:prstGeom prst="rect">
              <a:avLst/>
            </a:prstGeom>
          </p:spPr>
        </p:pic>
        <p:pic>
          <p:nvPicPr>
            <p:cNvPr id="173" name="object 173"/>
            <p:cNvPicPr/>
            <p:nvPr/>
          </p:nvPicPr>
          <p:blipFill>
            <a:blip r:embed="rId36" cstate="print"/>
            <a:stretch>
              <a:fillRect/>
            </a:stretch>
          </p:blipFill>
          <p:spPr>
            <a:xfrm>
              <a:off x="733234" y="875030"/>
              <a:ext cx="30479" cy="30353"/>
            </a:xfrm>
            <a:prstGeom prst="rect">
              <a:avLst/>
            </a:prstGeom>
          </p:spPr>
        </p:pic>
        <p:pic>
          <p:nvPicPr>
            <p:cNvPr id="174" name="object 174"/>
            <p:cNvPicPr/>
            <p:nvPr/>
          </p:nvPicPr>
          <p:blipFill>
            <a:blip r:embed="rId37" cstate="print"/>
            <a:stretch>
              <a:fillRect/>
            </a:stretch>
          </p:blipFill>
          <p:spPr>
            <a:xfrm>
              <a:off x="844461" y="871855"/>
              <a:ext cx="36614" cy="36703"/>
            </a:xfrm>
            <a:prstGeom prst="rect">
              <a:avLst/>
            </a:prstGeom>
          </p:spPr>
        </p:pic>
        <p:pic>
          <p:nvPicPr>
            <p:cNvPr id="175" name="object 175"/>
            <p:cNvPicPr/>
            <p:nvPr/>
          </p:nvPicPr>
          <p:blipFill>
            <a:blip r:embed="rId38" cstate="print"/>
            <a:stretch>
              <a:fillRect/>
            </a:stretch>
          </p:blipFill>
          <p:spPr>
            <a:xfrm>
              <a:off x="948156" y="861313"/>
              <a:ext cx="57607" cy="57531"/>
            </a:xfrm>
            <a:prstGeom prst="rect">
              <a:avLst/>
            </a:prstGeom>
          </p:spPr>
        </p:pic>
        <p:pic>
          <p:nvPicPr>
            <p:cNvPr id="176" name="object 176"/>
            <p:cNvPicPr/>
            <p:nvPr/>
          </p:nvPicPr>
          <p:blipFill>
            <a:blip r:embed="rId39" cstate="print"/>
            <a:stretch>
              <a:fillRect/>
            </a:stretch>
          </p:blipFill>
          <p:spPr>
            <a:xfrm>
              <a:off x="1050277" y="849122"/>
              <a:ext cx="80924" cy="80899"/>
            </a:xfrm>
            <a:prstGeom prst="rect">
              <a:avLst/>
            </a:prstGeom>
          </p:spPr>
        </p:pic>
        <p:pic>
          <p:nvPicPr>
            <p:cNvPr id="177" name="object 177"/>
            <p:cNvPicPr/>
            <p:nvPr/>
          </p:nvPicPr>
          <p:blipFill>
            <a:blip r:embed="rId40" cstate="print"/>
            <a:stretch>
              <a:fillRect/>
            </a:stretch>
          </p:blipFill>
          <p:spPr>
            <a:xfrm>
              <a:off x="1176756" y="862838"/>
              <a:ext cx="55041" cy="54990"/>
            </a:xfrm>
            <a:prstGeom prst="rect">
              <a:avLst/>
            </a:prstGeom>
          </p:spPr>
        </p:pic>
        <p:pic>
          <p:nvPicPr>
            <p:cNvPr id="178" name="object 178"/>
            <p:cNvPicPr/>
            <p:nvPr/>
          </p:nvPicPr>
          <p:blipFill>
            <a:blip r:embed="rId41" cstate="print"/>
            <a:stretch>
              <a:fillRect/>
            </a:stretch>
          </p:blipFill>
          <p:spPr>
            <a:xfrm>
              <a:off x="1274317" y="847597"/>
              <a:ext cx="86994" cy="86994"/>
            </a:xfrm>
            <a:prstGeom prst="rect">
              <a:avLst/>
            </a:prstGeom>
          </p:spPr>
        </p:pic>
        <p:pic>
          <p:nvPicPr>
            <p:cNvPr id="179" name="object 179"/>
            <p:cNvPicPr/>
            <p:nvPr/>
          </p:nvPicPr>
          <p:blipFill>
            <a:blip r:embed="rId42" cstate="print"/>
            <a:stretch>
              <a:fillRect/>
            </a:stretch>
          </p:blipFill>
          <p:spPr>
            <a:xfrm>
              <a:off x="1394713" y="853566"/>
              <a:ext cx="74803" cy="73533"/>
            </a:xfrm>
            <a:prstGeom prst="rect">
              <a:avLst/>
            </a:prstGeom>
          </p:spPr>
        </p:pic>
        <p:pic>
          <p:nvPicPr>
            <p:cNvPr id="180" name="object 180"/>
            <p:cNvPicPr/>
            <p:nvPr/>
          </p:nvPicPr>
          <p:blipFill>
            <a:blip r:embed="rId43" cstate="print"/>
            <a:stretch>
              <a:fillRect/>
            </a:stretch>
          </p:blipFill>
          <p:spPr>
            <a:xfrm>
              <a:off x="1519682" y="864361"/>
              <a:ext cx="51434" cy="51435"/>
            </a:xfrm>
            <a:prstGeom prst="rect">
              <a:avLst/>
            </a:prstGeom>
          </p:spPr>
        </p:pic>
        <p:pic>
          <p:nvPicPr>
            <p:cNvPr id="181" name="object 181"/>
            <p:cNvPicPr/>
            <p:nvPr/>
          </p:nvPicPr>
          <p:blipFill>
            <a:blip r:embed="rId44" cstate="print"/>
            <a:stretch>
              <a:fillRect/>
            </a:stretch>
          </p:blipFill>
          <p:spPr>
            <a:xfrm>
              <a:off x="1643126" y="873505"/>
              <a:ext cx="32893" cy="33020"/>
            </a:xfrm>
            <a:prstGeom prst="rect">
              <a:avLst/>
            </a:prstGeom>
          </p:spPr>
        </p:pic>
        <p:pic>
          <p:nvPicPr>
            <p:cNvPr id="182" name="object 182"/>
            <p:cNvPicPr/>
            <p:nvPr/>
          </p:nvPicPr>
          <p:blipFill>
            <a:blip r:embed="rId8" cstate="print"/>
            <a:stretch>
              <a:fillRect/>
            </a:stretch>
          </p:blipFill>
          <p:spPr>
            <a:xfrm>
              <a:off x="1877822" y="881125"/>
              <a:ext cx="18795" cy="18161"/>
            </a:xfrm>
            <a:prstGeom prst="rect">
              <a:avLst/>
            </a:prstGeom>
          </p:spPr>
        </p:pic>
        <p:pic>
          <p:nvPicPr>
            <p:cNvPr id="183" name="object 183"/>
            <p:cNvPicPr/>
            <p:nvPr/>
          </p:nvPicPr>
          <p:blipFill>
            <a:blip r:embed="rId45" cstate="print"/>
            <a:stretch>
              <a:fillRect/>
            </a:stretch>
          </p:blipFill>
          <p:spPr>
            <a:xfrm>
              <a:off x="1758950" y="875030"/>
              <a:ext cx="29210" cy="29210"/>
            </a:xfrm>
            <a:prstGeom prst="rect">
              <a:avLst/>
            </a:prstGeom>
          </p:spPr>
        </p:pic>
        <p:pic>
          <p:nvPicPr>
            <p:cNvPr id="184" name="object 184"/>
            <p:cNvPicPr/>
            <p:nvPr/>
          </p:nvPicPr>
          <p:blipFill>
            <a:blip r:embed="rId46" cstate="print"/>
            <a:stretch>
              <a:fillRect/>
            </a:stretch>
          </p:blipFill>
          <p:spPr>
            <a:xfrm>
              <a:off x="1978279" y="865886"/>
              <a:ext cx="46481" cy="48005"/>
            </a:xfrm>
            <a:prstGeom prst="rect">
              <a:avLst/>
            </a:prstGeom>
          </p:spPr>
        </p:pic>
        <p:pic>
          <p:nvPicPr>
            <p:cNvPr id="185" name="object 185"/>
            <p:cNvPicPr/>
            <p:nvPr/>
          </p:nvPicPr>
          <p:blipFill>
            <a:blip r:embed="rId47" cstate="print"/>
            <a:stretch>
              <a:fillRect/>
            </a:stretch>
          </p:blipFill>
          <p:spPr>
            <a:xfrm>
              <a:off x="2101850" y="878077"/>
              <a:ext cx="25526" cy="25526"/>
            </a:xfrm>
            <a:prstGeom prst="rect">
              <a:avLst/>
            </a:prstGeom>
          </p:spPr>
        </p:pic>
        <p:pic>
          <p:nvPicPr>
            <p:cNvPr id="186" name="object 186"/>
            <p:cNvPicPr/>
            <p:nvPr/>
          </p:nvPicPr>
          <p:blipFill>
            <a:blip r:embed="rId7" cstate="print"/>
            <a:stretch>
              <a:fillRect/>
            </a:stretch>
          </p:blipFill>
          <p:spPr>
            <a:xfrm>
              <a:off x="2223897" y="885444"/>
              <a:ext cx="10540" cy="9778"/>
            </a:xfrm>
            <a:prstGeom prst="rect">
              <a:avLst/>
            </a:prstGeom>
          </p:spPr>
        </p:pic>
        <p:pic>
          <p:nvPicPr>
            <p:cNvPr id="187" name="object 187"/>
            <p:cNvPicPr/>
            <p:nvPr/>
          </p:nvPicPr>
          <p:blipFill>
            <a:blip r:embed="rId8" cstate="print"/>
            <a:stretch>
              <a:fillRect/>
            </a:stretch>
          </p:blipFill>
          <p:spPr>
            <a:xfrm>
              <a:off x="2335022" y="881125"/>
              <a:ext cx="16890" cy="16890"/>
            </a:xfrm>
            <a:prstGeom prst="rect">
              <a:avLst/>
            </a:prstGeom>
          </p:spPr>
        </p:pic>
        <p:pic>
          <p:nvPicPr>
            <p:cNvPr id="188" name="object 188"/>
            <p:cNvPicPr/>
            <p:nvPr/>
          </p:nvPicPr>
          <p:blipFill>
            <a:blip r:embed="rId7" cstate="print"/>
            <a:stretch>
              <a:fillRect/>
            </a:stretch>
          </p:blipFill>
          <p:spPr>
            <a:xfrm>
              <a:off x="2451607" y="885444"/>
              <a:ext cx="11556" cy="10921"/>
            </a:xfrm>
            <a:prstGeom prst="rect">
              <a:avLst/>
            </a:prstGeom>
          </p:spPr>
        </p:pic>
        <p:pic>
          <p:nvPicPr>
            <p:cNvPr id="189" name="object 189"/>
            <p:cNvPicPr/>
            <p:nvPr/>
          </p:nvPicPr>
          <p:blipFill>
            <a:blip r:embed="rId6" cstate="print"/>
            <a:stretch>
              <a:fillRect/>
            </a:stretch>
          </p:blipFill>
          <p:spPr>
            <a:xfrm>
              <a:off x="2563748" y="882777"/>
              <a:ext cx="14477" cy="14477"/>
            </a:xfrm>
            <a:prstGeom prst="rect">
              <a:avLst/>
            </a:prstGeom>
          </p:spPr>
        </p:pic>
        <p:pic>
          <p:nvPicPr>
            <p:cNvPr id="190" name="object 190"/>
            <p:cNvPicPr/>
            <p:nvPr/>
          </p:nvPicPr>
          <p:blipFill>
            <a:blip r:embed="rId7" cstate="print"/>
            <a:stretch>
              <a:fillRect/>
            </a:stretch>
          </p:blipFill>
          <p:spPr>
            <a:xfrm>
              <a:off x="2795016" y="885444"/>
              <a:ext cx="8508" cy="8508"/>
            </a:xfrm>
            <a:prstGeom prst="rect">
              <a:avLst/>
            </a:prstGeom>
          </p:spPr>
        </p:pic>
        <p:pic>
          <p:nvPicPr>
            <p:cNvPr id="191" name="object 191"/>
            <p:cNvPicPr/>
            <p:nvPr/>
          </p:nvPicPr>
          <p:blipFill>
            <a:blip r:embed="rId7" cstate="print"/>
            <a:stretch>
              <a:fillRect/>
            </a:stretch>
          </p:blipFill>
          <p:spPr>
            <a:xfrm>
              <a:off x="2679192" y="885444"/>
              <a:ext cx="10921" cy="10921"/>
            </a:xfrm>
            <a:prstGeom prst="rect">
              <a:avLst/>
            </a:prstGeom>
          </p:spPr>
        </p:pic>
        <p:pic>
          <p:nvPicPr>
            <p:cNvPr id="192" name="object 192"/>
            <p:cNvPicPr/>
            <p:nvPr/>
          </p:nvPicPr>
          <p:blipFill>
            <a:blip r:embed="rId8" cstate="print"/>
            <a:stretch>
              <a:fillRect/>
            </a:stretch>
          </p:blipFill>
          <p:spPr>
            <a:xfrm>
              <a:off x="3017773" y="881125"/>
              <a:ext cx="19431" cy="19431"/>
            </a:xfrm>
            <a:prstGeom prst="rect">
              <a:avLst/>
            </a:prstGeom>
          </p:spPr>
        </p:pic>
        <p:pic>
          <p:nvPicPr>
            <p:cNvPr id="193" name="object 193"/>
            <p:cNvPicPr/>
            <p:nvPr/>
          </p:nvPicPr>
          <p:blipFill>
            <a:blip r:embed="rId7" cstate="print"/>
            <a:stretch>
              <a:fillRect/>
            </a:stretch>
          </p:blipFill>
          <p:spPr>
            <a:xfrm>
              <a:off x="2907792" y="885825"/>
              <a:ext cx="9778" cy="10540"/>
            </a:xfrm>
            <a:prstGeom prst="rect">
              <a:avLst/>
            </a:prstGeom>
          </p:spPr>
        </p:pic>
        <p:pic>
          <p:nvPicPr>
            <p:cNvPr id="194" name="object 194"/>
            <p:cNvPicPr/>
            <p:nvPr/>
          </p:nvPicPr>
          <p:blipFill>
            <a:blip r:embed="rId48" cstate="print"/>
            <a:stretch>
              <a:fillRect/>
            </a:stretch>
          </p:blipFill>
          <p:spPr>
            <a:xfrm>
              <a:off x="3118357" y="867410"/>
              <a:ext cx="45339" cy="45338"/>
            </a:xfrm>
            <a:prstGeom prst="rect">
              <a:avLst/>
            </a:prstGeom>
          </p:spPr>
        </p:pic>
        <p:pic>
          <p:nvPicPr>
            <p:cNvPr id="195" name="object 195"/>
            <p:cNvPicPr/>
            <p:nvPr/>
          </p:nvPicPr>
          <p:blipFill>
            <a:blip r:embed="rId49" cstate="print"/>
            <a:stretch>
              <a:fillRect/>
            </a:stretch>
          </p:blipFill>
          <p:spPr>
            <a:xfrm>
              <a:off x="3234054" y="868933"/>
              <a:ext cx="41529" cy="42799"/>
            </a:xfrm>
            <a:prstGeom prst="rect">
              <a:avLst/>
            </a:prstGeom>
          </p:spPr>
        </p:pic>
        <p:pic>
          <p:nvPicPr>
            <p:cNvPr id="196" name="object 196"/>
            <p:cNvPicPr/>
            <p:nvPr/>
          </p:nvPicPr>
          <p:blipFill>
            <a:blip r:embed="rId50" cstate="print"/>
            <a:stretch>
              <a:fillRect/>
            </a:stretch>
          </p:blipFill>
          <p:spPr>
            <a:xfrm>
              <a:off x="3346830" y="868933"/>
              <a:ext cx="42799" cy="44068"/>
            </a:xfrm>
            <a:prstGeom prst="rect">
              <a:avLst/>
            </a:prstGeom>
          </p:spPr>
        </p:pic>
        <p:pic>
          <p:nvPicPr>
            <p:cNvPr id="197" name="object 197"/>
            <p:cNvPicPr/>
            <p:nvPr/>
          </p:nvPicPr>
          <p:blipFill>
            <a:blip r:embed="rId51" cstate="print"/>
            <a:stretch>
              <a:fillRect/>
            </a:stretch>
          </p:blipFill>
          <p:spPr>
            <a:xfrm>
              <a:off x="3459607" y="865886"/>
              <a:ext cx="46481" cy="48005"/>
            </a:xfrm>
            <a:prstGeom prst="rect">
              <a:avLst/>
            </a:prstGeom>
          </p:spPr>
        </p:pic>
        <p:pic>
          <p:nvPicPr>
            <p:cNvPr id="198" name="object 198"/>
            <p:cNvPicPr/>
            <p:nvPr/>
          </p:nvPicPr>
          <p:blipFill>
            <a:blip r:embed="rId52" cstate="print"/>
            <a:stretch>
              <a:fillRect/>
            </a:stretch>
          </p:blipFill>
          <p:spPr>
            <a:xfrm>
              <a:off x="3580129" y="873633"/>
              <a:ext cx="31623" cy="33019"/>
            </a:xfrm>
            <a:prstGeom prst="rect">
              <a:avLst/>
            </a:prstGeom>
          </p:spPr>
        </p:pic>
        <p:pic>
          <p:nvPicPr>
            <p:cNvPr id="199" name="object 199"/>
            <p:cNvPicPr/>
            <p:nvPr/>
          </p:nvPicPr>
          <p:blipFill>
            <a:blip r:embed="rId7" cstate="print"/>
            <a:stretch>
              <a:fillRect/>
            </a:stretch>
          </p:blipFill>
          <p:spPr>
            <a:xfrm>
              <a:off x="3820667" y="886967"/>
              <a:ext cx="7874" cy="7366"/>
            </a:xfrm>
            <a:prstGeom prst="rect">
              <a:avLst/>
            </a:prstGeom>
          </p:spPr>
        </p:pic>
        <p:pic>
          <p:nvPicPr>
            <p:cNvPr id="200" name="object 200"/>
            <p:cNvPicPr/>
            <p:nvPr/>
          </p:nvPicPr>
          <p:blipFill>
            <a:blip r:embed="rId53" cstate="print"/>
            <a:stretch>
              <a:fillRect/>
            </a:stretch>
          </p:blipFill>
          <p:spPr>
            <a:xfrm>
              <a:off x="3656329" y="835405"/>
              <a:ext cx="109347" cy="109347"/>
            </a:xfrm>
            <a:prstGeom prst="rect">
              <a:avLst/>
            </a:prstGeom>
          </p:spPr>
        </p:pic>
        <p:pic>
          <p:nvPicPr>
            <p:cNvPr id="201" name="object 201"/>
            <p:cNvPicPr/>
            <p:nvPr/>
          </p:nvPicPr>
          <p:blipFill>
            <a:blip r:embed="rId6" cstate="print"/>
            <a:stretch>
              <a:fillRect/>
            </a:stretch>
          </p:blipFill>
          <p:spPr>
            <a:xfrm>
              <a:off x="172212" y="997077"/>
              <a:ext cx="13411" cy="14477"/>
            </a:xfrm>
            <a:prstGeom prst="rect">
              <a:avLst/>
            </a:prstGeom>
          </p:spPr>
        </p:pic>
        <p:pic>
          <p:nvPicPr>
            <p:cNvPr id="202" name="object 202"/>
            <p:cNvPicPr/>
            <p:nvPr/>
          </p:nvPicPr>
          <p:blipFill>
            <a:blip r:embed="rId6" cstate="print"/>
            <a:stretch>
              <a:fillRect/>
            </a:stretch>
          </p:blipFill>
          <p:spPr>
            <a:xfrm>
              <a:off x="285368" y="997077"/>
              <a:ext cx="14528" cy="14477"/>
            </a:xfrm>
            <a:prstGeom prst="rect">
              <a:avLst/>
            </a:prstGeom>
          </p:spPr>
        </p:pic>
        <p:pic>
          <p:nvPicPr>
            <p:cNvPr id="203" name="object 203"/>
            <p:cNvPicPr/>
            <p:nvPr/>
          </p:nvPicPr>
          <p:blipFill>
            <a:blip r:embed="rId11" cstate="print"/>
            <a:stretch>
              <a:fillRect/>
            </a:stretch>
          </p:blipFill>
          <p:spPr>
            <a:xfrm>
              <a:off x="396532" y="993902"/>
              <a:ext cx="20726" cy="20700"/>
            </a:xfrm>
            <a:prstGeom prst="rect">
              <a:avLst/>
            </a:prstGeom>
          </p:spPr>
        </p:pic>
        <p:pic>
          <p:nvPicPr>
            <p:cNvPr id="204" name="object 204"/>
            <p:cNvPicPr/>
            <p:nvPr/>
          </p:nvPicPr>
          <p:blipFill>
            <a:blip r:embed="rId54" cstate="print"/>
            <a:stretch>
              <a:fillRect/>
            </a:stretch>
          </p:blipFill>
          <p:spPr>
            <a:xfrm>
              <a:off x="602183" y="971041"/>
              <a:ext cx="66281" cy="65659"/>
            </a:xfrm>
            <a:prstGeom prst="rect">
              <a:avLst/>
            </a:prstGeom>
          </p:spPr>
        </p:pic>
        <p:pic>
          <p:nvPicPr>
            <p:cNvPr id="205" name="object 205"/>
            <p:cNvPicPr/>
            <p:nvPr/>
          </p:nvPicPr>
          <p:blipFill>
            <a:blip r:embed="rId7" cstate="print"/>
            <a:stretch>
              <a:fillRect/>
            </a:stretch>
          </p:blipFill>
          <p:spPr>
            <a:xfrm>
              <a:off x="516636" y="1000378"/>
              <a:ext cx="7315" cy="8128"/>
            </a:xfrm>
            <a:prstGeom prst="rect">
              <a:avLst/>
            </a:prstGeom>
          </p:spPr>
        </p:pic>
        <p:pic>
          <p:nvPicPr>
            <p:cNvPr id="206" name="object 206"/>
            <p:cNvPicPr/>
            <p:nvPr/>
          </p:nvPicPr>
          <p:blipFill>
            <a:blip r:embed="rId55" cstate="print"/>
            <a:stretch>
              <a:fillRect/>
            </a:stretch>
          </p:blipFill>
          <p:spPr>
            <a:xfrm>
              <a:off x="733234" y="989330"/>
              <a:ext cx="30479" cy="30353"/>
            </a:xfrm>
            <a:prstGeom prst="rect">
              <a:avLst/>
            </a:prstGeom>
          </p:spPr>
        </p:pic>
        <p:pic>
          <p:nvPicPr>
            <p:cNvPr id="207" name="object 207"/>
            <p:cNvPicPr/>
            <p:nvPr/>
          </p:nvPicPr>
          <p:blipFill>
            <a:blip r:embed="rId56" cstate="print"/>
            <a:stretch>
              <a:fillRect/>
            </a:stretch>
          </p:blipFill>
          <p:spPr>
            <a:xfrm>
              <a:off x="845413" y="987805"/>
              <a:ext cx="33655" cy="33020"/>
            </a:xfrm>
            <a:prstGeom prst="rect">
              <a:avLst/>
            </a:prstGeom>
          </p:spPr>
        </p:pic>
        <p:pic>
          <p:nvPicPr>
            <p:cNvPr id="208" name="object 208"/>
            <p:cNvPicPr/>
            <p:nvPr/>
          </p:nvPicPr>
          <p:blipFill>
            <a:blip r:embed="rId57" cstate="print"/>
            <a:stretch>
              <a:fillRect/>
            </a:stretch>
          </p:blipFill>
          <p:spPr>
            <a:xfrm>
              <a:off x="1066927" y="980058"/>
              <a:ext cx="47612" cy="47625"/>
            </a:xfrm>
            <a:prstGeom prst="rect">
              <a:avLst/>
            </a:prstGeom>
          </p:spPr>
        </p:pic>
        <p:pic>
          <p:nvPicPr>
            <p:cNvPr id="209" name="object 209"/>
            <p:cNvPicPr/>
            <p:nvPr/>
          </p:nvPicPr>
          <p:blipFill>
            <a:blip r:embed="rId58" cstate="print"/>
            <a:stretch>
              <a:fillRect/>
            </a:stretch>
          </p:blipFill>
          <p:spPr>
            <a:xfrm>
              <a:off x="945083" y="974089"/>
              <a:ext cx="61188" cy="61087"/>
            </a:xfrm>
            <a:prstGeom prst="rect">
              <a:avLst/>
            </a:prstGeom>
          </p:spPr>
        </p:pic>
        <p:pic>
          <p:nvPicPr>
            <p:cNvPr id="210" name="object 210"/>
            <p:cNvPicPr/>
            <p:nvPr/>
          </p:nvPicPr>
          <p:blipFill>
            <a:blip r:embed="rId59" cstate="print"/>
            <a:stretch>
              <a:fillRect/>
            </a:stretch>
          </p:blipFill>
          <p:spPr>
            <a:xfrm>
              <a:off x="1179830" y="980186"/>
              <a:ext cx="48907" cy="48894"/>
            </a:xfrm>
            <a:prstGeom prst="rect">
              <a:avLst/>
            </a:prstGeom>
          </p:spPr>
        </p:pic>
        <p:pic>
          <p:nvPicPr>
            <p:cNvPr id="211" name="object 211"/>
            <p:cNvPicPr/>
            <p:nvPr/>
          </p:nvPicPr>
          <p:blipFill>
            <a:blip r:embed="rId60" cstate="print"/>
            <a:stretch>
              <a:fillRect/>
            </a:stretch>
          </p:blipFill>
          <p:spPr>
            <a:xfrm>
              <a:off x="1301750" y="987933"/>
              <a:ext cx="31622" cy="33019"/>
            </a:xfrm>
            <a:prstGeom prst="rect">
              <a:avLst/>
            </a:prstGeom>
          </p:spPr>
        </p:pic>
        <p:pic>
          <p:nvPicPr>
            <p:cNvPr id="212" name="object 212"/>
            <p:cNvPicPr/>
            <p:nvPr/>
          </p:nvPicPr>
          <p:blipFill>
            <a:blip r:embed="rId6" cstate="print"/>
            <a:stretch>
              <a:fillRect/>
            </a:stretch>
          </p:blipFill>
          <p:spPr>
            <a:xfrm>
              <a:off x="1424432" y="997077"/>
              <a:ext cx="13970" cy="14477"/>
            </a:xfrm>
            <a:prstGeom prst="rect">
              <a:avLst/>
            </a:prstGeom>
          </p:spPr>
        </p:pic>
        <p:pic>
          <p:nvPicPr>
            <p:cNvPr id="213" name="object 213"/>
            <p:cNvPicPr/>
            <p:nvPr/>
          </p:nvPicPr>
          <p:blipFill>
            <a:blip r:embed="rId7" cstate="print"/>
            <a:stretch>
              <a:fillRect/>
            </a:stretch>
          </p:blipFill>
          <p:spPr>
            <a:xfrm>
              <a:off x="1541399" y="999744"/>
              <a:ext cx="9525" cy="8508"/>
            </a:xfrm>
            <a:prstGeom prst="rect">
              <a:avLst/>
            </a:prstGeom>
          </p:spPr>
        </p:pic>
        <p:pic>
          <p:nvPicPr>
            <p:cNvPr id="214" name="object 214"/>
            <p:cNvPicPr/>
            <p:nvPr/>
          </p:nvPicPr>
          <p:blipFill>
            <a:blip r:embed="rId13" cstate="print"/>
            <a:stretch>
              <a:fillRect/>
            </a:stretch>
          </p:blipFill>
          <p:spPr>
            <a:xfrm>
              <a:off x="1653920" y="998219"/>
              <a:ext cx="13208" cy="12191"/>
            </a:xfrm>
            <a:prstGeom prst="rect">
              <a:avLst/>
            </a:prstGeom>
          </p:spPr>
        </p:pic>
        <p:pic>
          <p:nvPicPr>
            <p:cNvPr id="215" name="object 215"/>
            <p:cNvPicPr/>
            <p:nvPr/>
          </p:nvPicPr>
          <p:blipFill>
            <a:blip r:embed="rId5" cstate="print"/>
            <a:stretch>
              <a:fillRect/>
            </a:stretch>
          </p:blipFill>
          <p:spPr>
            <a:xfrm>
              <a:off x="1771523" y="1002791"/>
              <a:ext cx="4063" cy="3683"/>
            </a:xfrm>
            <a:prstGeom prst="rect">
              <a:avLst/>
            </a:prstGeom>
          </p:spPr>
        </p:pic>
        <p:pic>
          <p:nvPicPr>
            <p:cNvPr id="216" name="object 216"/>
            <p:cNvPicPr/>
            <p:nvPr/>
          </p:nvPicPr>
          <p:blipFill>
            <a:blip r:embed="rId25" cstate="print"/>
            <a:stretch>
              <a:fillRect/>
            </a:stretch>
          </p:blipFill>
          <p:spPr>
            <a:xfrm>
              <a:off x="1874773" y="990853"/>
              <a:ext cx="24256" cy="24257"/>
            </a:xfrm>
            <a:prstGeom prst="rect">
              <a:avLst/>
            </a:prstGeom>
          </p:spPr>
        </p:pic>
        <p:pic>
          <p:nvPicPr>
            <p:cNvPr id="217" name="object 217"/>
            <p:cNvPicPr/>
            <p:nvPr/>
          </p:nvPicPr>
          <p:blipFill>
            <a:blip r:embed="rId8" cstate="print"/>
            <a:stretch>
              <a:fillRect/>
            </a:stretch>
          </p:blipFill>
          <p:spPr>
            <a:xfrm>
              <a:off x="1991867" y="993902"/>
              <a:ext cx="19557" cy="20700"/>
            </a:xfrm>
            <a:prstGeom prst="rect">
              <a:avLst/>
            </a:prstGeom>
          </p:spPr>
        </p:pic>
        <p:pic>
          <p:nvPicPr>
            <p:cNvPr id="218" name="object 218"/>
            <p:cNvPicPr/>
            <p:nvPr/>
          </p:nvPicPr>
          <p:blipFill>
            <a:blip r:embed="rId61" cstate="print"/>
            <a:stretch>
              <a:fillRect/>
            </a:stretch>
          </p:blipFill>
          <p:spPr>
            <a:xfrm>
              <a:off x="2092705" y="981710"/>
              <a:ext cx="45338" cy="45338"/>
            </a:xfrm>
            <a:prstGeom prst="rect">
              <a:avLst/>
            </a:prstGeom>
          </p:spPr>
        </p:pic>
        <p:pic>
          <p:nvPicPr>
            <p:cNvPr id="219" name="object 219"/>
            <p:cNvPicPr/>
            <p:nvPr/>
          </p:nvPicPr>
          <p:blipFill>
            <a:blip r:embed="rId62" cstate="print"/>
            <a:stretch>
              <a:fillRect/>
            </a:stretch>
          </p:blipFill>
          <p:spPr>
            <a:xfrm>
              <a:off x="2207005" y="981583"/>
              <a:ext cx="45338" cy="44068"/>
            </a:xfrm>
            <a:prstGeom prst="rect">
              <a:avLst/>
            </a:prstGeom>
          </p:spPr>
        </p:pic>
        <p:pic>
          <p:nvPicPr>
            <p:cNvPr id="220" name="object 220"/>
            <p:cNvPicPr/>
            <p:nvPr/>
          </p:nvPicPr>
          <p:blipFill>
            <a:blip r:embed="rId63" cstate="print"/>
            <a:stretch>
              <a:fillRect/>
            </a:stretch>
          </p:blipFill>
          <p:spPr>
            <a:xfrm>
              <a:off x="2324226" y="984630"/>
              <a:ext cx="38608" cy="39243"/>
            </a:xfrm>
            <a:prstGeom prst="rect">
              <a:avLst/>
            </a:prstGeom>
          </p:spPr>
        </p:pic>
        <p:pic>
          <p:nvPicPr>
            <p:cNvPr id="221" name="object 221"/>
            <p:cNvPicPr/>
            <p:nvPr/>
          </p:nvPicPr>
          <p:blipFill>
            <a:blip r:embed="rId64" cstate="print"/>
            <a:stretch>
              <a:fillRect/>
            </a:stretch>
          </p:blipFill>
          <p:spPr>
            <a:xfrm>
              <a:off x="2438780" y="986155"/>
              <a:ext cx="37845" cy="36703"/>
            </a:xfrm>
            <a:prstGeom prst="rect">
              <a:avLst/>
            </a:prstGeom>
          </p:spPr>
        </p:pic>
        <p:pic>
          <p:nvPicPr>
            <p:cNvPr id="222" name="object 222"/>
            <p:cNvPicPr/>
            <p:nvPr/>
          </p:nvPicPr>
          <p:blipFill>
            <a:blip r:embed="rId65" cstate="print"/>
            <a:stretch>
              <a:fillRect/>
            </a:stretch>
          </p:blipFill>
          <p:spPr>
            <a:xfrm>
              <a:off x="2551557" y="984885"/>
              <a:ext cx="39116" cy="39115"/>
            </a:xfrm>
            <a:prstGeom prst="rect">
              <a:avLst/>
            </a:prstGeom>
          </p:spPr>
        </p:pic>
        <p:pic>
          <p:nvPicPr>
            <p:cNvPr id="223" name="object 223"/>
            <p:cNvPicPr/>
            <p:nvPr/>
          </p:nvPicPr>
          <p:blipFill>
            <a:blip r:embed="rId66" cstate="print"/>
            <a:stretch>
              <a:fillRect/>
            </a:stretch>
          </p:blipFill>
          <p:spPr>
            <a:xfrm>
              <a:off x="2664079" y="983107"/>
              <a:ext cx="41528" cy="41528"/>
            </a:xfrm>
            <a:prstGeom prst="rect">
              <a:avLst/>
            </a:prstGeom>
          </p:spPr>
        </p:pic>
        <p:pic>
          <p:nvPicPr>
            <p:cNvPr id="224" name="object 224"/>
            <p:cNvPicPr/>
            <p:nvPr/>
          </p:nvPicPr>
          <p:blipFill>
            <a:blip r:embed="rId67" cstate="print"/>
            <a:stretch>
              <a:fillRect/>
            </a:stretch>
          </p:blipFill>
          <p:spPr>
            <a:xfrm>
              <a:off x="2779902" y="984885"/>
              <a:ext cx="37973" cy="39115"/>
            </a:xfrm>
            <a:prstGeom prst="rect">
              <a:avLst/>
            </a:prstGeom>
          </p:spPr>
        </p:pic>
        <p:pic>
          <p:nvPicPr>
            <p:cNvPr id="225" name="object 225"/>
            <p:cNvPicPr/>
            <p:nvPr/>
          </p:nvPicPr>
          <p:blipFill>
            <a:blip r:embed="rId68" cstate="print"/>
            <a:stretch>
              <a:fillRect/>
            </a:stretch>
          </p:blipFill>
          <p:spPr>
            <a:xfrm>
              <a:off x="2862326" y="954277"/>
              <a:ext cx="100456" cy="100457"/>
            </a:xfrm>
            <a:prstGeom prst="rect">
              <a:avLst/>
            </a:prstGeom>
          </p:spPr>
        </p:pic>
        <p:pic>
          <p:nvPicPr>
            <p:cNvPr id="226" name="object 226"/>
            <p:cNvPicPr/>
            <p:nvPr/>
          </p:nvPicPr>
          <p:blipFill>
            <a:blip r:embed="rId69" cstate="print"/>
            <a:stretch>
              <a:fillRect/>
            </a:stretch>
          </p:blipFill>
          <p:spPr>
            <a:xfrm>
              <a:off x="2993389" y="971041"/>
              <a:ext cx="67310" cy="67310"/>
            </a:xfrm>
            <a:prstGeom prst="rect">
              <a:avLst/>
            </a:prstGeom>
          </p:spPr>
        </p:pic>
        <p:pic>
          <p:nvPicPr>
            <p:cNvPr id="227" name="object 227"/>
            <p:cNvPicPr/>
            <p:nvPr/>
          </p:nvPicPr>
          <p:blipFill>
            <a:blip r:embed="rId70" cstate="print"/>
            <a:stretch>
              <a:fillRect/>
            </a:stretch>
          </p:blipFill>
          <p:spPr>
            <a:xfrm>
              <a:off x="3087877" y="937513"/>
              <a:ext cx="233045" cy="132461"/>
            </a:xfrm>
            <a:prstGeom prst="rect">
              <a:avLst/>
            </a:prstGeom>
          </p:spPr>
        </p:pic>
        <p:pic>
          <p:nvPicPr>
            <p:cNvPr id="228" name="object 228"/>
            <p:cNvPicPr/>
            <p:nvPr/>
          </p:nvPicPr>
          <p:blipFill>
            <a:blip r:embed="rId71" cstate="print"/>
            <a:stretch>
              <a:fillRect/>
            </a:stretch>
          </p:blipFill>
          <p:spPr>
            <a:xfrm>
              <a:off x="3346830" y="981583"/>
              <a:ext cx="44069" cy="44068"/>
            </a:xfrm>
            <a:prstGeom prst="rect">
              <a:avLst/>
            </a:prstGeom>
          </p:spPr>
        </p:pic>
        <p:pic>
          <p:nvPicPr>
            <p:cNvPr id="229" name="object 229"/>
            <p:cNvPicPr/>
            <p:nvPr/>
          </p:nvPicPr>
          <p:blipFill>
            <a:blip r:embed="rId72" cstate="print"/>
            <a:stretch>
              <a:fillRect/>
            </a:stretch>
          </p:blipFill>
          <p:spPr>
            <a:xfrm>
              <a:off x="3470402" y="990853"/>
              <a:ext cx="25526" cy="25526"/>
            </a:xfrm>
            <a:prstGeom prst="rect">
              <a:avLst/>
            </a:prstGeom>
          </p:spPr>
        </p:pic>
        <p:pic>
          <p:nvPicPr>
            <p:cNvPr id="230" name="object 230"/>
            <p:cNvPicPr/>
            <p:nvPr/>
          </p:nvPicPr>
          <p:blipFill>
            <a:blip r:embed="rId73" cstate="print"/>
            <a:stretch>
              <a:fillRect/>
            </a:stretch>
          </p:blipFill>
          <p:spPr>
            <a:xfrm>
              <a:off x="3581653" y="989330"/>
              <a:ext cx="31115" cy="30353"/>
            </a:xfrm>
            <a:prstGeom prst="rect">
              <a:avLst/>
            </a:prstGeom>
          </p:spPr>
        </p:pic>
        <p:pic>
          <p:nvPicPr>
            <p:cNvPr id="231" name="object 231"/>
            <p:cNvPicPr/>
            <p:nvPr/>
          </p:nvPicPr>
          <p:blipFill>
            <a:blip r:embed="rId74" cstate="print"/>
            <a:stretch>
              <a:fillRect/>
            </a:stretch>
          </p:blipFill>
          <p:spPr>
            <a:xfrm>
              <a:off x="3694429" y="989330"/>
              <a:ext cx="31115" cy="30353"/>
            </a:xfrm>
            <a:prstGeom prst="rect">
              <a:avLst/>
            </a:prstGeom>
          </p:spPr>
        </p:pic>
        <p:pic>
          <p:nvPicPr>
            <p:cNvPr id="232" name="object 232"/>
            <p:cNvPicPr/>
            <p:nvPr/>
          </p:nvPicPr>
          <p:blipFill>
            <a:blip r:embed="rId75" cstate="print"/>
            <a:stretch>
              <a:fillRect/>
            </a:stretch>
          </p:blipFill>
          <p:spPr>
            <a:xfrm>
              <a:off x="3795014" y="975613"/>
              <a:ext cx="57531" cy="57531"/>
            </a:xfrm>
            <a:prstGeom prst="rect">
              <a:avLst/>
            </a:prstGeom>
          </p:spPr>
        </p:pic>
        <p:pic>
          <p:nvPicPr>
            <p:cNvPr id="233" name="object 233"/>
            <p:cNvPicPr/>
            <p:nvPr/>
          </p:nvPicPr>
          <p:blipFill>
            <a:blip r:embed="rId10" cstate="print"/>
            <a:stretch>
              <a:fillRect/>
            </a:stretch>
          </p:blipFill>
          <p:spPr>
            <a:xfrm>
              <a:off x="170980" y="1109725"/>
              <a:ext cx="16840" cy="16890"/>
            </a:xfrm>
            <a:prstGeom prst="rect">
              <a:avLst/>
            </a:prstGeom>
          </p:spPr>
        </p:pic>
        <p:pic>
          <p:nvPicPr>
            <p:cNvPr id="234" name="object 234"/>
            <p:cNvPicPr/>
            <p:nvPr/>
          </p:nvPicPr>
          <p:blipFill>
            <a:blip r:embed="rId10" cstate="print"/>
            <a:stretch>
              <a:fillRect/>
            </a:stretch>
          </p:blipFill>
          <p:spPr>
            <a:xfrm>
              <a:off x="283756" y="1109725"/>
              <a:ext cx="16840" cy="16890"/>
            </a:xfrm>
            <a:prstGeom prst="rect">
              <a:avLst/>
            </a:prstGeom>
          </p:spPr>
        </p:pic>
        <p:pic>
          <p:nvPicPr>
            <p:cNvPr id="235" name="object 235"/>
            <p:cNvPicPr/>
            <p:nvPr/>
          </p:nvPicPr>
          <p:blipFill>
            <a:blip r:embed="rId76" cstate="print"/>
            <a:stretch>
              <a:fillRect/>
            </a:stretch>
          </p:blipFill>
          <p:spPr>
            <a:xfrm>
              <a:off x="393420" y="1103630"/>
              <a:ext cx="28168" cy="28194"/>
            </a:xfrm>
            <a:prstGeom prst="rect">
              <a:avLst/>
            </a:prstGeom>
          </p:spPr>
        </p:pic>
        <p:pic>
          <p:nvPicPr>
            <p:cNvPr id="236" name="object 236"/>
            <p:cNvPicPr/>
            <p:nvPr/>
          </p:nvPicPr>
          <p:blipFill>
            <a:blip r:embed="rId25" cstate="print"/>
            <a:stretch>
              <a:fillRect/>
            </a:stretch>
          </p:blipFill>
          <p:spPr>
            <a:xfrm>
              <a:off x="509244" y="1106677"/>
              <a:ext cx="23037" cy="22987"/>
            </a:xfrm>
            <a:prstGeom prst="rect">
              <a:avLst/>
            </a:prstGeom>
          </p:spPr>
        </p:pic>
        <p:pic>
          <p:nvPicPr>
            <p:cNvPr id="237" name="object 237"/>
            <p:cNvPicPr/>
            <p:nvPr/>
          </p:nvPicPr>
          <p:blipFill>
            <a:blip r:embed="rId77" cstate="print"/>
            <a:stretch>
              <a:fillRect/>
            </a:stretch>
          </p:blipFill>
          <p:spPr>
            <a:xfrm>
              <a:off x="586955" y="1070102"/>
              <a:ext cx="95719" cy="95631"/>
            </a:xfrm>
            <a:prstGeom prst="rect">
              <a:avLst/>
            </a:prstGeom>
          </p:spPr>
        </p:pic>
        <p:pic>
          <p:nvPicPr>
            <p:cNvPr id="238" name="object 238"/>
            <p:cNvPicPr/>
            <p:nvPr/>
          </p:nvPicPr>
          <p:blipFill>
            <a:blip r:embed="rId78" cstate="print"/>
            <a:stretch>
              <a:fillRect/>
            </a:stretch>
          </p:blipFill>
          <p:spPr>
            <a:xfrm>
              <a:off x="722502" y="1091438"/>
              <a:ext cx="51371" cy="52704"/>
            </a:xfrm>
            <a:prstGeom prst="rect">
              <a:avLst/>
            </a:prstGeom>
          </p:spPr>
        </p:pic>
        <p:pic>
          <p:nvPicPr>
            <p:cNvPr id="239" name="object 239"/>
            <p:cNvPicPr/>
            <p:nvPr/>
          </p:nvPicPr>
          <p:blipFill>
            <a:blip r:embed="rId25" cstate="print"/>
            <a:stretch>
              <a:fillRect/>
            </a:stretch>
          </p:blipFill>
          <p:spPr>
            <a:xfrm>
              <a:off x="850391" y="1105153"/>
              <a:ext cx="24384" cy="25526"/>
            </a:xfrm>
            <a:prstGeom prst="rect">
              <a:avLst/>
            </a:prstGeom>
          </p:spPr>
        </p:pic>
        <p:pic>
          <p:nvPicPr>
            <p:cNvPr id="240" name="object 240"/>
            <p:cNvPicPr/>
            <p:nvPr/>
          </p:nvPicPr>
          <p:blipFill>
            <a:blip r:embed="rId79" cstate="print"/>
            <a:stretch>
              <a:fillRect/>
            </a:stretch>
          </p:blipFill>
          <p:spPr>
            <a:xfrm>
              <a:off x="964920" y="1106677"/>
              <a:ext cx="23037" cy="22987"/>
            </a:xfrm>
            <a:prstGeom prst="rect">
              <a:avLst/>
            </a:prstGeom>
          </p:spPr>
        </p:pic>
        <p:pic>
          <p:nvPicPr>
            <p:cNvPr id="241" name="object 241"/>
            <p:cNvPicPr/>
            <p:nvPr/>
          </p:nvPicPr>
          <p:blipFill>
            <a:blip r:embed="rId6" cstate="print"/>
            <a:stretch>
              <a:fillRect/>
            </a:stretch>
          </p:blipFill>
          <p:spPr>
            <a:xfrm>
              <a:off x="1083373" y="1111377"/>
              <a:ext cx="13868" cy="13208"/>
            </a:xfrm>
            <a:prstGeom prst="rect">
              <a:avLst/>
            </a:prstGeom>
          </p:spPr>
        </p:pic>
        <p:pic>
          <p:nvPicPr>
            <p:cNvPr id="242" name="object 242"/>
            <p:cNvPicPr/>
            <p:nvPr/>
          </p:nvPicPr>
          <p:blipFill>
            <a:blip r:embed="rId7" cstate="print"/>
            <a:stretch>
              <a:fillRect/>
            </a:stretch>
          </p:blipFill>
          <p:spPr>
            <a:xfrm>
              <a:off x="1198244" y="1112519"/>
              <a:ext cx="11887" cy="10921"/>
            </a:xfrm>
            <a:prstGeom prst="rect">
              <a:avLst/>
            </a:prstGeom>
          </p:spPr>
        </p:pic>
        <p:pic>
          <p:nvPicPr>
            <p:cNvPr id="243" name="object 243"/>
            <p:cNvPicPr/>
            <p:nvPr/>
          </p:nvPicPr>
          <p:blipFill>
            <a:blip r:embed="rId7" cstate="print"/>
            <a:stretch>
              <a:fillRect/>
            </a:stretch>
          </p:blipFill>
          <p:spPr>
            <a:xfrm>
              <a:off x="1313688" y="1114044"/>
              <a:ext cx="8509" cy="8508"/>
            </a:xfrm>
            <a:prstGeom prst="rect">
              <a:avLst/>
            </a:prstGeom>
          </p:spPr>
        </p:pic>
        <p:pic>
          <p:nvPicPr>
            <p:cNvPr id="244" name="object 244"/>
            <p:cNvPicPr/>
            <p:nvPr/>
          </p:nvPicPr>
          <p:blipFill>
            <a:blip r:embed="rId4" cstate="print"/>
            <a:stretch>
              <a:fillRect/>
            </a:stretch>
          </p:blipFill>
          <p:spPr>
            <a:xfrm>
              <a:off x="1428622" y="1114678"/>
              <a:ext cx="6731" cy="6731"/>
            </a:xfrm>
            <a:prstGeom prst="rect">
              <a:avLst/>
            </a:prstGeom>
          </p:spPr>
        </p:pic>
        <p:pic>
          <p:nvPicPr>
            <p:cNvPr id="245" name="object 245"/>
            <p:cNvPicPr/>
            <p:nvPr/>
          </p:nvPicPr>
          <p:blipFill>
            <a:blip r:embed="rId4" cstate="print"/>
            <a:stretch>
              <a:fillRect/>
            </a:stretch>
          </p:blipFill>
          <p:spPr>
            <a:xfrm>
              <a:off x="1542288" y="1114678"/>
              <a:ext cx="6096" cy="6731"/>
            </a:xfrm>
            <a:prstGeom prst="rect">
              <a:avLst/>
            </a:prstGeom>
          </p:spPr>
        </p:pic>
        <p:pic>
          <p:nvPicPr>
            <p:cNvPr id="246" name="object 246"/>
            <p:cNvPicPr/>
            <p:nvPr/>
          </p:nvPicPr>
          <p:blipFill>
            <a:blip r:embed="rId4" cstate="print"/>
            <a:stretch>
              <a:fillRect/>
            </a:stretch>
          </p:blipFill>
          <p:spPr>
            <a:xfrm>
              <a:off x="1656588" y="1114678"/>
              <a:ext cx="6095" cy="6731"/>
            </a:xfrm>
            <a:prstGeom prst="rect">
              <a:avLst/>
            </a:prstGeom>
          </p:spPr>
        </p:pic>
        <p:pic>
          <p:nvPicPr>
            <p:cNvPr id="247" name="object 247"/>
            <p:cNvPicPr/>
            <p:nvPr/>
          </p:nvPicPr>
          <p:blipFill>
            <a:blip r:embed="rId12" cstate="print"/>
            <a:stretch>
              <a:fillRect/>
            </a:stretch>
          </p:blipFill>
          <p:spPr>
            <a:xfrm>
              <a:off x="1769364" y="1114044"/>
              <a:ext cx="9143" cy="8508"/>
            </a:xfrm>
            <a:prstGeom prst="rect">
              <a:avLst/>
            </a:prstGeom>
          </p:spPr>
        </p:pic>
        <p:pic>
          <p:nvPicPr>
            <p:cNvPr id="248" name="object 248"/>
            <p:cNvPicPr/>
            <p:nvPr/>
          </p:nvPicPr>
          <p:blipFill>
            <a:blip r:embed="rId6" cstate="print"/>
            <a:stretch>
              <a:fillRect/>
            </a:stretch>
          </p:blipFill>
          <p:spPr>
            <a:xfrm>
              <a:off x="1880616" y="1111377"/>
              <a:ext cx="13461" cy="14477"/>
            </a:xfrm>
            <a:prstGeom prst="rect">
              <a:avLst/>
            </a:prstGeom>
          </p:spPr>
        </p:pic>
        <p:pic>
          <p:nvPicPr>
            <p:cNvPr id="249" name="object 249"/>
            <p:cNvPicPr/>
            <p:nvPr/>
          </p:nvPicPr>
          <p:blipFill>
            <a:blip r:embed="rId80" cstate="print"/>
            <a:stretch>
              <a:fillRect/>
            </a:stretch>
          </p:blipFill>
          <p:spPr>
            <a:xfrm>
              <a:off x="1986026" y="1102233"/>
              <a:ext cx="30353" cy="31750"/>
            </a:xfrm>
            <a:prstGeom prst="rect">
              <a:avLst/>
            </a:prstGeom>
          </p:spPr>
        </p:pic>
        <p:pic>
          <p:nvPicPr>
            <p:cNvPr id="250" name="object 250"/>
            <p:cNvPicPr/>
            <p:nvPr/>
          </p:nvPicPr>
          <p:blipFill>
            <a:blip r:embed="rId81" cstate="print"/>
            <a:stretch>
              <a:fillRect/>
            </a:stretch>
          </p:blipFill>
          <p:spPr>
            <a:xfrm>
              <a:off x="2098801" y="1102105"/>
              <a:ext cx="33020" cy="32893"/>
            </a:xfrm>
            <a:prstGeom prst="rect">
              <a:avLst/>
            </a:prstGeom>
          </p:spPr>
        </p:pic>
        <p:pic>
          <p:nvPicPr>
            <p:cNvPr id="251" name="object 251"/>
            <p:cNvPicPr/>
            <p:nvPr/>
          </p:nvPicPr>
          <p:blipFill>
            <a:blip r:embed="rId82" cstate="print"/>
            <a:stretch>
              <a:fillRect/>
            </a:stretch>
          </p:blipFill>
          <p:spPr>
            <a:xfrm>
              <a:off x="2214626" y="1102233"/>
              <a:ext cx="30353" cy="31750"/>
            </a:xfrm>
            <a:prstGeom prst="rect">
              <a:avLst/>
            </a:prstGeom>
          </p:spPr>
        </p:pic>
        <p:pic>
          <p:nvPicPr>
            <p:cNvPr id="252" name="object 252"/>
            <p:cNvPicPr/>
            <p:nvPr/>
          </p:nvPicPr>
          <p:blipFill>
            <a:blip r:embed="rId83" cstate="print"/>
            <a:stretch>
              <a:fillRect/>
            </a:stretch>
          </p:blipFill>
          <p:spPr>
            <a:xfrm>
              <a:off x="2327401" y="1102105"/>
              <a:ext cx="31623" cy="31623"/>
            </a:xfrm>
            <a:prstGeom prst="rect">
              <a:avLst/>
            </a:prstGeom>
          </p:spPr>
        </p:pic>
        <p:pic>
          <p:nvPicPr>
            <p:cNvPr id="253" name="object 253"/>
            <p:cNvPicPr/>
            <p:nvPr/>
          </p:nvPicPr>
          <p:blipFill>
            <a:blip r:embed="rId84" cstate="print"/>
            <a:stretch>
              <a:fillRect/>
            </a:stretch>
          </p:blipFill>
          <p:spPr>
            <a:xfrm>
              <a:off x="2438780" y="1099185"/>
              <a:ext cx="37845" cy="37845"/>
            </a:xfrm>
            <a:prstGeom prst="rect">
              <a:avLst/>
            </a:prstGeom>
          </p:spPr>
        </p:pic>
        <p:pic>
          <p:nvPicPr>
            <p:cNvPr id="254" name="object 254"/>
            <p:cNvPicPr/>
            <p:nvPr/>
          </p:nvPicPr>
          <p:blipFill>
            <a:blip r:embed="rId85" cstate="print"/>
            <a:stretch>
              <a:fillRect/>
            </a:stretch>
          </p:blipFill>
          <p:spPr>
            <a:xfrm>
              <a:off x="2536189" y="1083817"/>
              <a:ext cx="69977" cy="68580"/>
            </a:xfrm>
            <a:prstGeom prst="rect">
              <a:avLst/>
            </a:prstGeom>
          </p:spPr>
        </p:pic>
        <p:pic>
          <p:nvPicPr>
            <p:cNvPr id="255" name="object 255"/>
            <p:cNvPicPr/>
            <p:nvPr/>
          </p:nvPicPr>
          <p:blipFill>
            <a:blip r:embed="rId86" cstate="print"/>
            <a:stretch>
              <a:fillRect/>
            </a:stretch>
          </p:blipFill>
          <p:spPr>
            <a:xfrm>
              <a:off x="2665857" y="1099185"/>
              <a:ext cx="37845" cy="37845"/>
            </a:xfrm>
            <a:prstGeom prst="rect">
              <a:avLst/>
            </a:prstGeom>
          </p:spPr>
        </p:pic>
        <p:pic>
          <p:nvPicPr>
            <p:cNvPr id="256" name="object 256"/>
            <p:cNvPicPr/>
            <p:nvPr/>
          </p:nvPicPr>
          <p:blipFill>
            <a:blip r:embed="rId10" cstate="print"/>
            <a:stretch>
              <a:fillRect/>
            </a:stretch>
          </p:blipFill>
          <p:spPr>
            <a:xfrm>
              <a:off x="2790444" y="1109472"/>
              <a:ext cx="17018" cy="17017"/>
            </a:xfrm>
            <a:prstGeom prst="rect">
              <a:avLst/>
            </a:prstGeom>
          </p:spPr>
        </p:pic>
        <p:pic>
          <p:nvPicPr>
            <p:cNvPr id="257" name="object 257"/>
            <p:cNvPicPr/>
            <p:nvPr/>
          </p:nvPicPr>
          <p:blipFill>
            <a:blip r:embed="rId10" cstate="print"/>
            <a:stretch>
              <a:fillRect/>
            </a:stretch>
          </p:blipFill>
          <p:spPr>
            <a:xfrm>
              <a:off x="2903473" y="1109472"/>
              <a:ext cx="18161" cy="17017"/>
            </a:xfrm>
            <a:prstGeom prst="rect">
              <a:avLst/>
            </a:prstGeom>
          </p:spPr>
        </p:pic>
        <p:pic>
          <p:nvPicPr>
            <p:cNvPr id="258" name="object 258"/>
            <p:cNvPicPr/>
            <p:nvPr/>
          </p:nvPicPr>
          <p:blipFill>
            <a:blip r:embed="rId25" cstate="print"/>
            <a:stretch>
              <a:fillRect/>
            </a:stretch>
          </p:blipFill>
          <p:spPr>
            <a:xfrm>
              <a:off x="3015995" y="1106677"/>
              <a:ext cx="21336" cy="22098"/>
            </a:xfrm>
            <a:prstGeom prst="rect">
              <a:avLst/>
            </a:prstGeom>
          </p:spPr>
        </p:pic>
        <p:pic>
          <p:nvPicPr>
            <p:cNvPr id="259" name="object 259"/>
            <p:cNvPicPr/>
            <p:nvPr/>
          </p:nvPicPr>
          <p:blipFill>
            <a:blip r:embed="rId13" cstate="print"/>
            <a:stretch>
              <a:fillRect/>
            </a:stretch>
          </p:blipFill>
          <p:spPr>
            <a:xfrm>
              <a:off x="3134867" y="1112519"/>
              <a:ext cx="10921" cy="10921"/>
            </a:xfrm>
            <a:prstGeom prst="rect">
              <a:avLst/>
            </a:prstGeom>
          </p:spPr>
        </p:pic>
        <p:pic>
          <p:nvPicPr>
            <p:cNvPr id="260" name="object 260"/>
            <p:cNvPicPr/>
            <p:nvPr/>
          </p:nvPicPr>
          <p:blipFill>
            <a:blip r:embed="rId13" cstate="print"/>
            <a:stretch>
              <a:fillRect/>
            </a:stretch>
          </p:blipFill>
          <p:spPr>
            <a:xfrm>
              <a:off x="3248660" y="1112900"/>
              <a:ext cx="11556" cy="11937"/>
            </a:xfrm>
            <a:prstGeom prst="rect">
              <a:avLst/>
            </a:prstGeom>
          </p:spPr>
        </p:pic>
        <p:pic>
          <p:nvPicPr>
            <p:cNvPr id="261" name="object 261"/>
            <p:cNvPicPr/>
            <p:nvPr/>
          </p:nvPicPr>
          <p:blipFill>
            <a:blip r:embed="rId6" cstate="print"/>
            <a:stretch>
              <a:fillRect/>
            </a:stretch>
          </p:blipFill>
          <p:spPr>
            <a:xfrm>
              <a:off x="3361944" y="1111377"/>
              <a:ext cx="13461" cy="14477"/>
            </a:xfrm>
            <a:prstGeom prst="rect">
              <a:avLst/>
            </a:prstGeom>
          </p:spPr>
        </p:pic>
        <p:pic>
          <p:nvPicPr>
            <p:cNvPr id="262" name="object 262"/>
            <p:cNvPicPr/>
            <p:nvPr/>
          </p:nvPicPr>
          <p:blipFill>
            <a:blip r:embed="rId6" cstate="print"/>
            <a:stretch>
              <a:fillRect/>
            </a:stretch>
          </p:blipFill>
          <p:spPr>
            <a:xfrm>
              <a:off x="3475101" y="1109852"/>
              <a:ext cx="15875" cy="15875"/>
            </a:xfrm>
            <a:prstGeom prst="rect">
              <a:avLst/>
            </a:prstGeom>
          </p:spPr>
        </p:pic>
        <p:pic>
          <p:nvPicPr>
            <p:cNvPr id="263" name="object 263"/>
            <p:cNvPicPr/>
            <p:nvPr/>
          </p:nvPicPr>
          <p:blipFill>
            <a:blip r:embed="rId87" cstate="print"/>
            <a:stretch>
              <a:fillRect/>
            </a:stretch>
          </p:blipFill>
          <p:spPr>
            <a:xfrm>
              <a:off x="3578478" y="1100455"/>
              <a:ext cx="35433" cy="35433"/>
            </a:xfrm>
            <a:prstGeom prst="rect">
              <a:avLst/>
            </a:prstGeom>
          </p:spPr>
        </p:pic>
        <p:pic>
          <p:nvPicPr>
            <p:cNvPr id="264" name="object 264"/>
            <p:cNvPicPr/>
            <p:nvPr/>
          </p:nvPicPr>
          <p:blipFill>
            <a:blip r:embed="rId88" cstate="print"/>
            <a:stretch>
              <a:fillRect/>
            </a:stretch>
          </p:blipFill>
          <p:spPr>
            <a:xfrm>
              <a:off x="3692905" y="1100455"/>
              <a:ext cx="35306" cy="35433"/>
            </a:xfrm>
            <a:prstGeom prst="rect">
              <a:avLst/>
            </a:prstGeom>
          </p:spPr>
        </p:pic>
        <p:pic>
          <p:nvPicPr>
            <p:cNvPr id="265" name="object 265"/>
            <p:cNvPicPr/>
            <p:nvPr/>
          </p:nvPicPr>
          <p:blipFill>
            <a:blip r:embed="rId89" cstate="print"/>
            <a:stretch>
              <a:fillRect/>
            </a:stretch>
          </p:blipFill>
          <p:spPr>
            <a:xfrm>
              <a:off x="3799459" y="1092835"/>
              <a:ext cx="50164" cy="50164"/>
            </a:xfrm>
            <a:prstGeom prst="rect">
              <a:avLst/>
            </a:prstGeom>
          </p:spPr>
        </p:pic>
        <p:pic>
          <p:nvPicPr>
            <p:cNvPr id="266" name="object 266"/>
            <p:cNvPicPr/>
            <p:nvPr/>
          </p:nvPicPr>
          <p:blipFill>
            <a:blip r:embed="rId5" cstate="print"/>
            <a:stretch>
              <a:fillRect/>
            </a:stretch>
          </p:blipFill>
          <p:spPr>
            <a:xfrm>
              <a:off x="745236" y="1228978"/>
              <a:ext cx="6705" cy="6731"/>
            </a:xfrm>
            <a:prstGeom prst="rect">
              <a:avLst/>
            </a:prstGeom>
          </p:spPr>
        </p:pic>
        <p:pic>
          <p:nvPicPr>
            <p:cNvPr id="267" name="object 267"/>
            <p:cNvPicPr/>
            <p:nvPr/>
          </p:nvPicPr>
          <p:blipFill>
            <a:blip r:embed="rId9" cstate="print"/>
            <a:stretch>
              <a:fillRect/>
            </a:stretch>
          </p:blipFill>
          <p:spPr>
            <a:xfrm>
              <a:off x="856869" y="1225296"/>
              <a:ext cx="11887" cy="12191"/>
            </a:xfrm>
            <a:prstGeom prst="rect">
              <a:avLst/>
            </a:prstGeom>
          </p:spPr>
        </p:pic>
        <p:pic>
          <p:nvPicPr>
            <p:cNvPr id="268" name="object 268"/>
            <p:cNvPicPr/>
            <p:nvPr/>
          </p:nvPicPr>
          <p:blipFill>
            <a:blip r:embed="rId9" cstate="print"/>
            <a:stretch>
              <a:fillRect/>
            </a:stretch>
          </p:blipFill>
          <p:spPr>
            <a:xfrm>
              <a:off x="970788" y="1225296"/>
              <a:ext cx="10972" cy="12191"/>
            </a:xfrm>
            <a:prstGeom prst="rect">
              <a:avLst/>
            </a:prstGeom>
          </p:spPr>
        </p:pic>
        <p:pic>
          <p:nvPicPr>
            <p:cNvPr id="269" name="object 269"/>
            <p:cNvPicPr/>
            <p:nvPr/>
          </p:nvPicPr>
          <p:blipFill>
            <a:blip r:embed="rId5" cstate="print"/>
            <a:stretch>
              <a:fillRect/>
            </a:stretch>
          </p:blipFill>
          <p:spPr>
            <a:xfrm>
              <a:off x="1088136" y="1229867"/>
              <a:ext cx="4876" cy="4826"/>
            </a:xfrm>
            <a:prstGeom prst="rect">
              <a:avLst/>
            </a:prstGeom>
          </p:spPr>
        </p:pic>
        <p:pic>
          <p:nvPicPr>
            <p:cNvPr id="270" name="object 270"/>
            <p:cNvPicPr/>
            <p:nvPr/>
          </p:nvPicPr>
          <p:blipFill>
            <a:blip r:embed="rId5" cstate="print"/>
            <a:stretch>
              <a:fillRect/>
            </a:stretch>
          </p:blipFill>
          <p:spPr>
            <a:xfrm>
              <a:off x="1199388" y="1228344"/>
              <a:ext cx="7924" cy="7365"/>
            </a:xfrm>
            <a:prstGeom prst="rect">
              <a:avLst/>
            </a:prstGeom>
          </p:spPr>
        </p:pic>
        <p:pic>
          <p:nvPicPr>
            <p:cNvPr id="271" name="object 271"/>
            <p:cNvPicPr/>
            <p:nvPr/>
          </p:nvPicPr>
          <p:blipFill>
            <a:blip r:embed="rId4" cstate="print"/>
            <a:stretch>
              <a:fillRect/>
            </a:stretch>
          </p:blipFill>
          <p:spPr>
            <a:xfrm>
              <a:off x="1313688" y="1228344"/>
              <a:ext cx="7365" cy="7365"/>
            </a:xfrm>
            <a:prstGeom prst="rect">
              <a:avLst/>
            </a:prstGeom>
          </p:spPr>
        </p:pic>
        <p:pic>
          <p:nvPicPr>
            <p:cNvPr id="272" name="object 272"/>
            <p:cNvPicPr/>
            <p:nvPr/>
          </p:nvPicPr>
          <p:blipFill>
            <a:blip r:embed="rId4" cstate="print"/>
            <a:stretch>
              <a:fillRect/>
            </a:stretch>
          </p:blipFill>
          <p:spPr>
            <a:xfrm>
              <a:off x="1429003" y="1228344"/>
              <a:ext cx="5587" cy="6095"/>
            </a:xfrm>
            <a:prstGeom prst="rect">
              <a:avLst/>
            </a:prstGeom>
          </p:spPr>
        </p:pic>
        <p:pic>
          <p:nvPicPr>
            <p:cNvPr id="273" name="object 273"/>
            <p:cNvPicPr/>
            <p:nvPr/>
          </p:nvPicPr>
          <p:blipFill>
            <a:blip r:embed="rId4" cstate="print"/>
            <a:stretch>
              <a:fillRect/>
            </a:stretch>
          </p:blipFill>
          <p:spPr>
            <a:xfrm>
              <a:off x="1542922" y="1228344"/>
              <a:ext cx="6096" cy="6095"/>
            </a:xfrm>
            <a:prstGeom prst="rect">
              <a:avLst/>
            </a:prstGeom>
          </p:spPr>
        </p:pic>
        <p:pic>
          <p:nvPicPr>
            <p:cNvPr id="274" name="object 274"/>
            <p:cNvPicPr/>
            <p:nvPr/>
          </p:nvPicPr>
          <p:blipFill>
            <a:blip r:embed="rId4" cstate="print"/>
            <a:stretch>
              <a:fillRect/>
            </a:stretch>
          </p:blipFill>
          <p:spPr>
            <a:xfrm>
              <a:off x="1656588" y="1228344"/>
              <a:ext cx="5461" cy="6095"/>
            </a:xfrm>
            <a:prstGeom prst="rect">
              <a:avLst/>
            </a:prstGeom>
          </p:spPr>
        </p:pic>
        <p:pic>
          <p:nvPicPr>
            <p:cNvPr id="275" name="object 275"/>
            <p:cNvPicPr/>
            <p:nvPr/>
          </p:nvPicPr>
          <p:blipFill>
            <a:blip r:embed="rId4" cstate="print"/>
            <a:stretch>
              <a:fillRect/>
            </a:stretch>
          </p:blipFill>
          <p:spPr>
            <a:xfrm>
              <a:off x="1770888" y="1228344"/>
              <a:ext cx="4825" cy="6095"/>
            </a:xfrm>
            <a:prstGeom prst="rect">
              <a:avLst/>
            </a:prstGeom>
          </p:spPr>
        </p:pic>
        <p:pic>
          <p:nvPicPr>
            <p:cNvPr id="276" name="object 276"/>
            <p:cNvPicPr/>
            <p:nvPr/>
          </p:nvPicPr>
          <p:blipFill>
            <a:blip r:embed="rId4" cstate="print"/>
            <a:stretch>
              <a:fillRect/>
            </a:stretch>
          </p:blipFill>
          <p:spPr>
            <a:xfrm>
              <a:off x="1885188" y="1228344"/>
              <a:ext cx="5461" cy="6095"/>
            </a:xfrm>
            <a:prstGeom prst="rect">
              <a:avLst/>
            </a:prstGeom>
          </p:spPr>
        </p:pic>
        <p:pic>
          <p:nvPicPr>
            <p:cNvPr id="277" name="object 277"/>
            <p:cNvPicPr/>
            <p:nvPr/>
          </p:nvPicPr>
          <p:blipFill>
            <a:blip r:embed="rId4" cstate="print"/>
            <a:stretch>
              <a:fillRect/>
            </a:stretch>
          </p:blipFill>
          <p:spPr>
            <a:xfrm>
              <a:off x="1997964" y="1228344"/>
              <a:ext cx="7366" cy="7365"/>
            </a:xfrm>
            <a:prstGeom prst="rect">
              <a:avLst/>
            </a:prstGeom>
          </p:spPr>
        </p:pic>
        <p:pic>
          <p:nvPicPr>
            <p:cNvPr id="278" name="object 278"/>
            <p:cNvPicPr/>
            <p:nvPr/>
          </p:nvPicPr>
          <p:blipFill>
            <a:blip r:embed="rId6" cstate="print"/>
            <a:stretch>
              <a:fillRect/>
            </a:stretch>
          </p:blipFill>
          <p:spPr>
            <a:xfrm>
              <a:off x="2108073" y="1225296"/>
              <a:ext cx="14477" cy="13462"/>
            </a:xfrm>
            <a:prstGeom prst="rect">
              <a:avLst/>
            </a:prstGeom>
          </p:spPr>
        </p:pic>
        <p:pic>
          <p:nvPicPr>
            <p:cNvPr id="279" name="object 279"/>
            <p:cNvPicPr/>
            <p:nvPr/>
          </p:nvPicPr>
          <p:blipFill>
            <a:blip r:embed="rId8" cstate="print"/>
            <a:stretch>
              <a:fillRect/>
            </a:stretch>
          </p:blipFill>
          <p:spPr>
            <a:xfrm>
              <a:off x="2220214" y="1224025"/>
              <a:ext cx="17399" cy="16890"/>
            </a:xfrm>
            <a:prstGeom prst="rect">
              <a:avLst/>
            </a:prstGeom>
          </p:spPr>
        </p:pic>
        <p:pic>
          <p:nvPicPr>
            <p:cNvPr id="280" name="object 280"/>
            <p:cNvPicPr/>
            <p:nvPr/>
          </p:nvPicPr>
          <p:blipFill>
            <a:blip r:embed="rId8" cstate="print"/>
            <a:stretch>
              <a:fillRect/>
            </a:stretch>
          </p:blipFill>
          <p:spPr>
            <a:xfrm>
              <a:off x="2333244" y="1222247"/>
              <a:ext cx="19557" cy="19557"/>
            </a:xfrm>
            <a:prstGeom prst="rect">
              <a:avLst/>
            </a:prstGeom>
          </p:spPr>
        </p:pic>
        <p:pic>
          <p:nvPicPr>
            <p:cNvPr id="281" name="object 281"/>
            <p:cNvPicPr/>
            <p:nvPr/>
          </p:nvPicPr>
          <p:blipFill>
            <a:blip r:embed="rId90" cstate="print"/>
            <a:stretch>
              <a:fillRect/>
            </a:stretch>
          </p:blipFill>
          <p:spPr>
            <a:xfrm>
              <a:off x="2429510" y="1204086"/>
              <a:ext cx="55625" cy="54990"/>
            </a:xfrm>
            <a:prstGeom prst="rect">
              <a:avLst/>
            </a:prstGeom>
          </p:spPr>
        </p:pic>
        <p:pic>
          <p:nvPicPr>
            <p:cNvPr id="282" name="object 282"/>
            <p:cNvPicPr/>
            <p:nvPr/>
          </p:nvPicPr>
          <p:blipFill>
            <a:blip r:embed="rId7" cstate="print"/>
            <a:stretch>
              <a:fillRect/>
            </a:stretch>
          </p:blipFill>
          <p:spPr>
            <a:xfrm>
              <a:off x="2565273" y="1226819"/>
              <a:ext cx="11937" cy="10921"/>
            </a:xfrm>
            <a:prstGeom prst="rect">
              <a:avLst/>
            </a:prstGeom>
          </p:spPr>
        </p:pic>
        <p:pic>
          <p:nvPicPr>
            <p:cNvPr id="283" name="object 283"/>
            <p:cNvPicPr/>
            <p:nvPr/>
          </p:nvPicPr>
          <p:blipFill>
            <a:blip r:embed="rId9" cstate="print"/>
            <a:stretch>
              <a:fillRect/>
            </a:stretch>
          </p:blipFill>
          <p:spPr>
            <a:xfrm>
              <a:off x="2679192" y="1225296"/>
              <a:ext cx="10921" cy="12191"/>
            </a:xfrm>
            <a:prstGeom prst="rect">
              <a:avLst/>
            </a:prstGeom>
          </p:spPr>
        </p:pic>
        <p:pic>
          <p:nvPicPr>
            <p:cNvPr id="284" name="object 284"/>
            <p:cNvPicPr/>
            <p:nvPr/>
          </p:nvPicPr>
          <p:blipFill>
            <a:blip r:embed="rId6" cstate="print"/>
            <a:stretch>
              <a:fillRect/>
            </a:stretch>
          </p:blipFill>
          <p:spPr>
            <a:xfrm>
              <a:off x="2791967" y="1225296"/>
              <a:ext cx="13462" cy="13462"/>
            </a:xfrm>
            <a:prstGeom prst="rect">
              <a:avLst/>
            </a:prstGeom>
          </p:spPr>
        </p:pic>
        <p:pic>
          <p:nvPicPr>
            <p:cNvPr id="285" name="object 285"/>
            <p:cNvPicPr/>
            <p:nvPr/>
          </p:nvPicPr>
          <p:blipFill>
            <a:blip r:embed="rId91" cstate="print"/>
            <a:stretch>
              <a:fillRect/>
            </a:stretch>
          </p:blipFill>
          <p:spPr>
            <a:xfrm>
              <a:off x="2898901" y="1217930"/>
              <a:ext cx="28193" cy="28194"/>
            </a:xfrm>
            <a:prstGeom prst="rect">
              <a:avLst/>
            </a:prstGeom>
          </p:spPr>
        </p:pic>
        <p:pic>
          <p:nvPicPr>
            <p:cNvPr id="286" name="object 286"/>
            <p:cNvPicPr/>
            <p:nvPr/>
          </p:nvPicPr>
          <p:blipFill>
            <a:blip r:embed="rId7" cstate="print"/>
            <a:stretch>
              <a:fillRect/>
            </a:stretch>
          </p:blipFill>
          <p:spPr>
            <a:xfrm>
              <a:off x="3022092" y="1227200"/>
              <a:ext cx="9778" cy="10540"/>
            </a:xfrm>
            <a:prstGeom prst="rect">
              <a:avLst/>
            </a:prstGeom>
          </p:spPr>
        </p:pic>
        <p:pic>
          <p:nvPicPr>
            <p:cNvPr id="287" name="object 287"/>
            <p:cNvPicPr/>
            <p:nvPr/>
          </p:nvPicPr>
          <p:blipFill>
            <a:blip r:embed="rId13" cstate="print"/>
            <a:stretch>
              <a:fillRect/>
            </a:stretch>
          </p:blipFill>
          <p:spPr>
            <a:xfrm>
              <a:off x="3134867" y="1226819"/>
              <a:ext cx="10921" cy="10921"/>
            </a:xfrm>
            <a:prstGeom prst="rect">
              <a:avLst/>
            </a:prstGeom>
          </p:spPr>
        </p:pic>
        <p:pic>
          <p:nvPicPr>
            <p:cNvPr id="288" name="object 288"/>
            <p:cNvPicPr/>
            <p:nvPr/>
          </p:nvPicPr>
          <p:blipFill>
            <a:blip r:embed="rId13" cstate="print"/>
            <a:stretch>
              <a:fillRect/>
            </a:stretch>
          </p:blipFill>
          <p:spPr>
            <a:xfrm>
              <a:off x="3249548" y="1227200"/>
              <a:ext cx="10540" cy="10540"/>
            </a:xfrm>
            <a:prstGeom prst="rect">
              <a:avLst/>
            </a:prstGeom>
          </p:spPr>
        </p:pic>
        <p:pic>
          <p:nvPicPr>
            <p:cNvPr id="289" name="object 289"/>
            <p:cNvPicPr/>
            <p:nvPr/>
          </p:nvPicPr>
          <p:blipFill>
            <a:blip r:embed="rId5" cstate="print"/>
            <a:stretch>
              <a:fillRect/>
            </a:stretch>
          </p:blipFill>
          <p:spPr>
            <a:xfrm>
              <a:off x="3364103" y="1228344"/>
              <a:ext cx="8889" cy="7365"/>
            </a:xfrm>
            <a:prstGeom prst="rect">
              <a:avLst/>
            </a:prstGeom>
          </p:spPr>
        </p:pic>
        <p:pic>
          <p:nvPicPr>
            <p:cNvPr id="290" name="object 290"/>
            <p:cNvPicPr/>
            <p:nvPr/>
          </p:nvPicPr>
          <p:blipFill>
            <a:blip r:embed="rId4" cstate="print"/>
            <a:stretch>
              <a:fillRect/>
            </a:stretch>
          </p:blipFill>
          <p:spPr>
            <a:xfrm>
              <a:off x="3479291" y="1228344"/>
              <a:ext cx="7366" cy="7365"/>
            </a:xfrm>
            <a:prstGeom prst="rect">
              <a:avLst/>
            </a:prstGeom>
          </p:spPr>
        </p:pic>
        <p:pic>
          <p:nvPicPr>
            <p:cNvPr id="291" name="object 291"/>
            <p:cNvPicPr/>
            <p:nvPr/>
          </p:nvPicPr>
          <p:blipFill>
            <a:blip r:embed="rId13" cstate="print"/>
            <a:stretch>
              <a:fillRect/>
            </a:stretch>
          </p:blipFill>
          <p:spPr>
            <a:xfrm>
              <a:off x="3590925" y="1226819"/>
              <a:ext cx="11937" cy="10921"/>
            </a:xfrm>
            <a:prstGeom prst="rect">
              <a:avLst/>
            </a:prstGeom>
          </p:spPr>
        </p:pic>
        <p:pic>
          <p:nvPicPr>
            <p:cNvPr id="292" name="object 292"/>
            <p:cNvPicPr/>
            <p:nvPr/>
          </p:nvPicPr>
          <p:blipFill>
            <a:blip r:embed="rId8" cstate="print"/>
            <a:stretch>
              <a:fillRect/>
            </a:stretch>
          </p:blipFill>
          <p:spPr>
            <a:xfrm>
              <a:off x="3700526" y="1222502"/>
              <a:ext cx="19431" cy="19431"/>
            </a:xfrm>
            <a:prstGeom prst="rect">
              <a:avLst/>
            </a:prstGeom>
          </p:spPr>
        </p:pic>
        <p:pic>
          <p:nvPicPr>
            <p:cNvPr id="293" name="object 293"/>
            <p:cNvPicPr/>
            <p:nvPr/>
          </p:nvPicPr>
          <p:blipFill>
            <a:blip r:embed="rId92" cstate="print"/>
            <a:stretch>
              <a:fillRect/>
            </a:stretch>
          </p:blipFill>
          <p:spPr>
            <a:xfrm>
              <a:off x="3811142" y="1219453"/>
              <a:ext cx="26289" cy="25526"/>
            </a:xfrm>
            <a:prstGeom prst="rect">
              <a:avLst/>
            </a:prstGeom>
          </p:spPr>
        </p:pic>
        <p:pic>
          <p:nvPicPr>
            <p:cNvPr id="294" name="object 294"/>
            <p:cNvPicPr/>
            <p:nvPr/>
          </p:nvPicPr>
          <p:blipFill>
            <a:blip r:embed="rId5" cstate="print"/>
            <a:stretch>
              <a:fillRect/>
            </a:stretch>
          </p:blipFill>
          <p:spPr>
            <a:xfrm>
              <a:off x="745236" y="1343278"/>
              <a:ext cx="6705" cy="6731"/>
            </a:xfrm>
            <a:prstGeom prst="rect">
              <a:avLst/>
            </a:prstGeom>
          </p:spPr>
        </p:pic>
        <p:pic>
          <p:nvPicPr>
            <p:cNvPr id="295" name="object 295"/>
            <p:cNvPicPr/>
            <p:nvPr/>
          </p:nvPicPr>
          <p:blipFill>
            <a:blip r:embed="rId9" cstate="print"/>
            <a:stretch>
              <a:fillRect/>
            </a:stretch>
          </p:blipFill>
          <p:spPr>
            <a:xfrm>
              <a:off x="856488" y="1339596"/>
              <a:ext cx="12192" cy="12191"/>
            </a:xfrm>
            <a:prstGeom prst="rect">
              <a:avLst/>
            </a:prstGeom>
          </p:spPr>
        </p:pic>
        <p:pic>
          <p:nvPicPr>
            <p:cNvPr id="296" name="object 296"/>
            <p:cNvPicPr/>
            <p:nvPr/>
          </p:nvPicPr>
          <p:blipFill>
            <a:blip r:embed="rId5" cstate="print"/>
            <a:stretch>
              <a:fillRect/>
            </a:stretch>
          </p:blipFill>
          <p:spPr>
            <a:xfrm>
              <a:off x="973836" y="1343278"/>
              <a:ext cx="4876" cy="5461"/>
            </a:xfrm>
            <a:prstGeom prst="rect">
              <a:avLst/>
            </a:prstGeom>
          </p:spPr>
        </p:pic>
        <p:pic>
          <p:nvPicPr>
            <p:cNvPr id="297" name="object 297"/>
            <p:cNvPicPr/>
            <p:nvPr/>
          </p:nvPicPr>
          <p:blipFill>
            <a:blip r:embed="rId4" cstate="print"/>
            <a:stretch>
              <a:fillRect/>
            </a:stretch>
          </p:blipFill>
          <p:spPr>
            <a:xfrm>
              <a:off x="1087691" y="1344802"/>
              <a:ext cx="4876" cy="4063"/>
            </a:xfrm>
            <a:prstGeom prst="rect">
              <a:avLst/>
            </a:prstGeom>
          </p:spPr>
        </p:pic>
        <p:pic>
          <p:nvPicPr>
            <p:cNvPr id="298" name="object 298"/>
            <p:cNvPicPr/>
            <p:nvPr/>
          </p:nvPicPr>
          <p:blipFill>
            <a:blip r:embed="rId4" cstate="print"/>
            <a:stretch>
              <a:fillRect/>
            </a:stretch>
          </p:blipFill>
          <p:spPr>
            <a:xfrm>
              <a:off x="1201483" y="1344802"/>
              <a:ext cx="4800" cy="4063"/>
            </a:xfrm>
            <a:prstGeom prst="rect">
              <a:avLst/>
            </a:prstGeom>
          </p:spPr>
        </p:pic>
        <p:pic>
          <p:nvPicPr>
            <p:cNvPr id="299" name="object 299"/>
            <p:cNvPicPr/>
            <p:nvPr/>
          </p:nvPicPr>
          <p:blipFill>
            <a:blip r:embed="rId4" cstate="print"/>
            <a:stretch>
              <a:fillRect/>
            </a:stretch>
          </p:blipFill>
          <p:spPr>
            <a:xfrm>
              <a:off x="1315847" y="1344167"/>
              <a:ext cx="4064" cy="3683"/>
            </a:xfrm>
            <a:prstGeom prst="rect">
              <a:avLst/>
            </a:prstGeom>
          </p:spPr>
        </p:pic>
        <p:pic>
          <p:nvPicPr>
            <p:cNvPr id="300" name="object 300"/>
            <p:cNvPicPr/>
            <p:nvPr/>
          </p:nvPicPr>
          <p:blipFill>
            <a:blip r:embed="rId4" cstate="print"/>
            <a:stretch>
              <a:fillRect/>
            </a:stretch>
          </p:blipFill>
          <p:spPr>
            <a:xfrm>
              <a:off x="1429003" y="1342644"/>
              <a:ext cx="5587" cy="5460"/>
            </a:xfrm>
            <a:prstGeom prst="rect">
              <a:avLst/>
            </a:prstGeom>
          </p:spPr>
        </p:pic>
        <p:pic>
          <p:nvPicPr>
            <p:cNvPr id="301" name="object 301"/>
            <p:cNvPicPr/>
            <p:nvPr/>
          </p:nvPicPr>
          <p:blipFill>
            <a:blip r:embed="rId4" cstate="print"/>
            <a:stretch>
              <a:fillRect/>
            </a:stretch>
          </p:blipFill>
          <p:spPr>
            <a:xfrm>
              <a:off x="1542922" y="1343278"/>
              <a:ext cx="5461" cy="5461"/>
            </a:xfrm>
            <a:prstGeom prst="rect">
              <a:avLst/>
            </a:prstGeom>
          </p:spPr>
        </p:pic>
        <p:pic>
          <p:nvPicPr>
            <p:cNvPr id="302" name="object 302"/>
            <p:cNvPicPr/>
            <p:nvPr/>
          </p:nvPicPr>
          <p:blipFill>
            <a:blip r:embed="rId4" cstate="print"/>
            <a:stretch>
              <a:fillRect/>
            </a:stretch>
          </p:blipFill>
          <p:spPr>
            <a:xfrm>
              <a:off x="1656588" y="1342644"/>
              <a:ext cx="5461" cy="5460"/>
            </a:xfrm>
            <a:prstGeom prst="rect">
              <a:avLst/>
            </a:prstGeom>
          </p:spPr>
        </p:pic>
        <p:pic>
          <p:nvPicPr>
            <p:cNvPr id="303" name="object 303"/>
            <p:cNvPicPr/>
            <p:nvPr/>
          </p:nvPicPr>
          <p:blipFill>
            <a:blip r:embed="rId4" cstate="print"/>
            <a:stretch>
              <a:fillRect/>
            </a:stretch>
          </p:blipFill>
          <p:spPr>
            <a:xfrm>
              <a:off x="1770888" y="1342644"/>
              <a:ext cx="4825" cy="5460"/>
            </a:xfrm>
            <a:prstGeom prst="rect">
              <a:avLst/>
            </a:prstGeom>
          </p:spPr>
        </p:pic>
        <p:pic>
          <p:nvPicPr>
            <p:cNvPr id="304" name="object 304"/>
            <p:cNvPicPr/>
            <p:nvPr/>
          </p:nvPicPr>
          <p:blipFill>
            <a:blip r:embed="rId4" cstate="print"/>
            <a:stretch>
              <a:fillRect/>
            </a:stretch>
          </p:blipFill>
          <p:spPr>
            <a:xfrm>
              <a:off x="1885188" y="1342644"/>
              <a:ext cx="5461" cy="5460"/>
            </a:xfrm>
            <a:prstGeom prst="rect">
              <a:avLst/>
            </a:prstGeom>
          </p:spPr>
        </p:pic>
        <p:pic>
          <p:nvPicPr>
            <p:cNvPr id="305" name="object 305"/>
            <p:cNvPicPr/>
            <p:nvPr/>
          </p:nvPicPr>
          <p:blipFill>
            <a:blip r:embed="rId4" cstate="print"/>
            <a:stretch>
              <a:fillRect/>
            </a:stretch>
          </p:blipFill>
          <p:spPr>
            <a:xfrm>
              <a:off x="1999488" y="1342644"/>
              <a:ext cx="5461" cy="5460"/>
            </a:xfrm>
            <a:prstGeom prst="rect">
              <a:avLst/>
            </a:prstGeom>
          </p:spPr>
        </p:pic>
        <p:pic>
          <p:nvPicPr>
            <p:cNvPr id="306" name="object 306"/>
            <p:cNvPicPr/>
            <p:nvPr/>
          </p:nvPicPr>
          <p:blipFill>
            <a:blip r:embed="rId9" cstate="print"/>
            <a:stretch>
              <a:fillRect/>
            </a:stretch>
          </p:blipFill>
          <p:spPr>
            <a:xfrm>
              <a:off x="2109216" y="1339596"/>
              <a:ext cx="12191" cy="12191"/>
            </a:xfrm>
            <a:prstGeom prst="rect">
              <a:avLst/>
            </a:prstGeom>
          </p:spPr>
        </p:pic>
        <p:pic>
          <p:nvPicPr>
            <p:cNvPr id="307" name="object 307"/>
            <p:cNvPicPr/>
            <p:nvPr/>
          </p:nvPicPr>
          <p:blipFill>
            <a:blip r:embed="rId8" cstate="print"/>
            <a:stretch>
              <a:fillRect/>
            </a:stretch>
          </p:blipFill>
          <p:spPr>
            <a:xfrm>
              <a:off x="2220722" y="1336802"/>
              <a:ext cx="18795" cy="18161"/>
            </a:xfrm>
            <a:prstGeom prst="rect">
              <a:avLst/>
            </a:prstGeom>
          </p:spPr>
        </p:pic>
        <p:pic>
          <p:nvPicPr>
            <p:cNvPr id="308" name="object 308"/>
            <p:cNvPicPr/>
            <p:nvPr/>
          </p:nvPicPr>
          <p:blipFill>
            <a:blip r:embed="rId9" cstate="print"/>
            <a:stretch>
              <a:fillRect/>
            </a:stretch>
          </p:blipFill>
          <p:spPr>
            <a:xfrm>
              <a:off x="2336673" y="1339596"/>
              <a:ext cx="13207" cy="12191"/>
            </a:xfrm>
            <a:prstGeom prst="rect">
              <a:avLst/>
            </a:prstGeom>
          </p:spPr>
        </p:pic>
        <p:pic>
          <p:nvPicPr>
            <p:cNvPr id="309" name="object 309"/>
            <p:cNvPicPr/>
            <p:nvPr/>
          </p:nvPicPr>
          <p:blipFill>
            <a:blip r:embed="rId5" cstate="print"/>
            <a:stretch>
              <a:fillRect/>
            </a:stretch>
          </p:blipFill>
          <p:spPr>
            <a:xfrm>
              <a:off x="2453132" y="1341119"/>
              <a:ext cx="8000" cy="7874"/>
            </a:xfrm>
            <a:prstGeom prst="rect">
              <a:avLst/>
            </a:prstGeom>
          </p:spPr>
        </p:pic>
        <p:pic>
          <p:nvPicPr>
            <p:cNvPr id="310" name="object 310"/>
            <p:cNvPicPr/>
            <p:nvPr/>
          </p:nvPicPr>
          <p:blipFill>
            <a:blip r:embed="rId9" cstate="print"/>
            <a:stretch>
              <a:fillRect/>
            </a:stretch>
          </p:blipFill>
          <p:spPr>
            <a:xfrm>
              <a:off x="2565273" y="1339977"/>
              <a:ext cx="11937" cy="11937"/>
            </a:xfrm>
            <a:prstGeom prst="rect">
              <a:avLst/>
            </a:prstGeom>
          </p:spPr>
        </p:pic>
        <p:pic>
          <p:nvPicPr>
            <p:cNvPr id="311" name="object 311"/>
            <p:cNvPicPr/>
            <p:nvPr/>
          </p:nvPicPr>
          <p:blipFill>
            <a:blip r:embed="rId6" cstate="print"/>
            <a:stretch>
              <a:fillRect/>
            </a:stretch>
          </p:blipFill>
          <p:spPr>
            <a:xfrm>
              <a:off x="2677667" y="1338452"/>
              <a:ext cx="13462" cy="14477"/>
            </a:xfrm>
            <a:prstGeom prst="rect">
              <a:avLst/>
            </a:prstGeom>
          </p:spPr>
        </p:pic>
        <p:pic>
          <p:nvPicPr>
            <p:cNvPr id="312" name="object 312"/>
            <p:cNvPicPr/>
            <p:nvPr/>
          </p:nvPicPr>
          <p:blipFill>
            <a:blip r:embed="rId7" cstate="print"/>
            <a:stretch>
              <a:fillRect/>
            </a:stretch>
          </p:blipFill>
          <p:spPr>
            <a:xfrm>
              <a:off x="2793873" y="1341119"/>
              <a:ext cx="10540" cy="9778"/>
            </a:xfrm>
            <a:prstGeom prst="rect">
              <a:avLst/>
            </a:prstGeom>
          </p:spPr>
        </p:pic>
        <p:pic>
          <p:nvPicPr>
            <p:cNvPr id="313" name="object 313"/>
            <p:cNvPicPr/>
            <p:nvPr/>
          </p:nvPicPr>
          <p:blipFill>
            <a:blip r:embed="rId6" cstate="print"/>
            <a:stretch>
              <a:fillRect/>
            </a:stretch>
          </p:blipFill>
          <p:spPr>
            <a:xfrm>
              <a:off x="2906648" y="1339977"/>
              <a:ext cx="11937" cy="11937"/>
            </a:xfrm>
            <a:prstGeom prst="rect">
              <a:avLst/>
            </a:prstGeom>
          </p:spPr>
        </p:pic>
        <p:pic>
          <p:nvPicPr>
            <p:cNvPr id="314" name="object 314"/>
            <p:cNvPicPr/>
            <p:nvPr/>
          </p:nvPicPr>
          <p:blipFill>
            <a:blip r:embed="rId6" cstate="print"/>
            <a:stretch>
              <a:fillRect/>
            </a:stretch>
          </p:blipFill>
          <p:spPr>
            <a:xfrm>
              <a:off x="3020948" y="1339977"/>
              <a:ext cx="11937" cy="11937"/>
            </a:xfrm>
            <a:prstGeom prst="rect">
              <a:avLst/>
            </a:prstGeom>
          </p:spPr>
        </p:pic>
        <p:pic>
          <p:nvPicPr>
            <p:cNvPr id="315" name="object 315"/>
            <p:cNvPicPr/>
            <p:nvPr/>
          </p:nvPicPr>
          <p:blipFill>
            <a:blip r:embed="rId4" cstate="print"/>
            <a:stretch>
              <a:fillRect/>
            </a:stretch>
          </p:blipFill>
          <p:spPr>
            <a:xfrm>
              <a:off x="3136392" y="1341119"/>
              <a:ext cx="8508" cy="8508"/>
            </a:xfrm>
            <a:prstGeom prst="rect">
              <a:avLst/>
            </a:prstGeom>
          </p:spPr>
        </p:pic>
        <p:pic>
          <p:nvPicPr>
            <p:cNvPr id="316" name="object 316"/>
            <p:cNvPicPr/>
            <p:nvPr/>
          </p:nvPicPr>
          <p:blipFill>
            <a:blip r:embed="rId4" cstate="print"/>
            <a:stretch>
              <a:fillRect/>
            </a:stretch>
          </p:blipFill>
          <p:spPr>
            <a:xfrm>
              <a:off x="3250692" y="1341119"/>
              <a:ext cx="7873" cy="7874"/>
            </a:xfrm>
            <a:prstGeom prst="rect">
              <a:avLst/>
            </a:prstGeom>
          </p:spPr>
        </p:pic>
        <p:pic>
          <p:nvPicPr>
            <p:cNvPr id="317" name="object 317"/>
            <p:cNvPicPr/>
            <p:nvPr/>
          </p:nvPicPr>
          <p:blipFill>
            <a:blip r:embed="rId4" cstate="print"/>
            <a:stretch>
              <a:fillRect/>
            </a:stretch>
          </p:blipFill>
          <p:spPr>
            <a:xfrm>
              <a:off x="3364991" y="1343278"/>
              <a:ext cx="6731" cy="6731"/>
            </a:xfrm>
            <a:prstGeom prst="rect">
              <a:avLst/>
            </a:prstGeom>
          </p:spPr>
        </p:pic>
        <p:pic>
          <p:nvPicPr>
            <p:cNvPr id="318" name="object 318"/>
            <p:cNvPicPr/>
            <p:nvPr/>
          </p:nvPicPr>
          <p:blipFill>
            <a:blip r:embed="rId4" cstate="print"/>
            <a:stretch>
              <a:fillRect/>
            </a:stretch>
          </p:blipFill>
          <p:spPr>
            <a:xfrm>
              <a:off x="3479291" y="1342644"/>
              <a:ext cx="6096" cy="6095"/>
            </a:xfrm>
            <a:prstGeom prst="rect">
              <a:avLst/>
            </a:prstGeom>
          </p:spPr>
        </p:pic>
        <p:pic>
          <p:nvPicPr>
            <p:cNvPr id="319" name="object 319"/>
            <p:cNvPicPr/>
            <p:nvPr/>
          </p:nvPicPr>
          <p:blipFill>
            <a:blip r:embed="rId4" cstate="print"/>
            <a:stretch>
              <a:fillRect/>
            </a:stretch>
          </p:blipFill>
          <p:spPr>
            <a:xfrm>
              <a:off x="3593591" y="1342644"/>
              <a:ext cx="6096" cy="6095"/>
            </a:xfrm>
            <a:prstGeom prst="rect">
              <a:avLst/>
            </a:prstGeom>
          </p:spPr>
        </p:pic>
        <p:pic>
          <p:nvPicPr>
            <p:cNvPr id="320" name="object 320"/>
            <p:cNvPicPr/>
            <p:nvPr/>
          </p:nvPicPr>
          <p:blipFill>
            <a:blip r:embed="rId7" cstate="print"/>
            <a:stretch>
              <a:fillRect/>
            </a:stretch>
          </p:blipFill>
          <p:spPr>
            <a:xfrm>
              <a:off x="3704716" y="1341119"/>
              <a:ext cx="11175" cy="9778"/>
            </a:xfrm>
            <a:prstGeom prst="rect">
              <a:avLst/>
            </a:prstGeom>
          </p:spPr>
        </p:pic>
        <p:pic>
          <p:nvPicPr>
            <p:cNvPr id="321" name="object 321"/>
            <p:cNvPicPr/>
            <p:nvPr/>
          </p:nvPicPr>
          <p:blipFill>
            <a:blip r:embed="rId6" cstate="print"/>
            <a:stretch>
              <a:fillRect/>
            </a:stretch>
          </p:blipFill>
          <p:spPr>
            <a:xfrm>
              <a:off x="3817111" y="1338452"/>
              <a:ext cx="13970" cy="14477"/>
            </a:xfrm>
            <a:prstGeom prst="rect">
              <a:avLst/>
            </a:prstGeom>
          </p:spPr>
        </p:pic>
        <p:pic>
          <p:nvPicPr>
            <p:cNvPr id="322" name="object 322"/>
            <p:cNvPicPr/>
            <p:nvPr/>
          </p:nvPicPr>
          <p:blipFill>
            <a:blip r:embed="rId5" cstate="print"/>
            <a:stretch>
              <a:fillRect/>
            </a:stretch>
          </p:blipFill>
          <p:spPr>
            <a:xfrm>
              <a:off x="744283" y="1456055"/>
              <a:ext cx="8229" cy="8128"/>
            </a:xfrm>
            <a:prstGeom prst="rect">
              <a:avLst/>
            </a:prstGeom>
          </p:spPr>
        </p:pic>
        <p:pic>
          <p:nvPicPr>
            <p:cNvPr id="323" name="object 323"/>
            <p:cNvPicPr/>
            <p:nvPr/>
          </p:nvPicPr>
          <p:blipFill>
            <a:blip r:embed="rId79" cstate="print"/>
            <a:stretch>
              <a:fillRect/>
            </a:stretch>
          </p:blipFill>
          <p:spPr>
            <a:xfrm>
              <a:off x="851611" y="1449577"/>
              <a:ext cx="21374" cy="20700"/>
            </a:xfrm>
            <a:prstGeom prst="rect">
              <a:avLst/>
            </a:prstGeom>
          </p:spPr>
        </p:pic>
        <p:pic>
          <p:nvPicPr>
            <p:cNvPr id="324" name="object 324"/>
            <p:cNvPicPr/>
            <p:nvPr/>
          </p:nvPicPr>
          <p:blipFill>
            <a:blip r:embed="rId5" cstate="print"/>
            <a:stretch>
              <a:fillRect/>
            </a:stretch>
          </p:blipFill>
          <p:spPr>
            <a:xfrm>
              <a:off x="973836" y="1456944"/>
              <a:ext cx="4876" cy="4825"/>
            </a:xfrm>
            <a:prstGeom prst="rect">
              <a:avLst/>
            </a:prstGeom>
          </p:spPr>
        </p:pic>
        <p:pic>
          <p:nvPicPr>
            <p:cNvPr id="325" name="object 325"/>
            <p:cNvPicPr/>
            <p:nvPr/>
          </p:nvPicPr>
          <p:blipFill>
            <a:blip r:embed="rId5" cstate="print"/>
            <a:stretch>
              <a:fillRect/>
            </a:stretch>
          </p:blipFill>
          <p:spPr>
            <a:xfrm>
              <a:off x="1088707" y="1458467"/>
              <a:ext cx="4800" cy="3683"/>
            </a:xfrm>
            <a:prstGeom prst="rect">
              <a:avLst/>
            </a:prstGeom>
          </p:spPr>
        </p:pic>
        <p:pic>
          <p:nvPicPr>
            <p:cNvPr id="326" name="object 326"/>
            <p:cNvPicPr/>
            <p:nvPr/>
          </p:nvPicPr>
          <p:blipFill>
            <a:blip r:embed="rId4" cstate="print"/>
            <a:stretch>
              <a:fillRect/>
            </a:stretch>
          </p:blipFill>
          <p:spPr>
            <a:xfrm>
              <a:off x="1202436" y="1457578"/>
              <a:ext cx="3657" cy="4063"/>
            </a:xfrm>
            <a:prstGeom prst="rect">
              <a:avLst/>
            </a:prstGeom>
          </p:spPr>
        </p:pic>
        <p:pic>
          <p:nvPicPr>
            <p:cNvPr id="327" name="object 327"/>
            <p:cNvPicPr/>
            <p:nvPr/>
          </p:nvPicPr>
          <p:blipFill>
            <a:blip r:embed="rId4" cstate="print"/>
            <a:stretch>
              <a:fillRect/>
            </a:stretch>
          </p:blipFill>
          <p:spPr>
            <a:xfrm>
              <a:off x="1315847" y="1457578"/>
              <a:ext cx="4064" cy="4063"/>
            </a:xfrm>
            <a:prstGeom prst="rect">
              <a:avLst/>
            </a:prstGeom>
          </p:spPr>
        </p:pic>
        <p:pic>
          <p:nvPicPr>
            <p:cNvPr id="328" name="object 328"/>
            <p:cNvPicPr/>
            <p:nvPr/>
          </p:nvPicPr>
          <p:blipFill>
            <a:blip r:embed="rId4" cstate="print"/>
            <a:stretch>
              <a:fillRect/>
            </a:stretch>
          </p:blipFill>
          <p:spPr>
            <a:xfrm>
              <a:off x="1656588" y="1456944"/>
              <a:ext cx="5461" cy="5460"/>
            </a:xfrm>
            <a:prstGeom prst="rect">
              <a:avLst/>
            </a:prstGeom>
          </p:spPr>
        </p:pic>
        <p:pic>
          <p:nvPicPr>
            <p:cNvPr id="329" name="object 329"/>
            <p:cNvPicPr/>
            <p:nvPr/>
          </p:nvPicPr>
          <p:blipFill>
            <a:blip r:embed="rId4" cstate="print"/>
            <a:stretch>
              <a:fillRect/>
            </a:stretch>
          </p:blipFill>
          <p:spPr>
            <a:xfrm>
              <a:off x="1770888" y="1456944"/>
              <a:ext cx="4825" cy="5460"/>
            </a:xfrm>
            <a:prstGeom prst="rect">
              <a:avLst/>
            </a:prstGeom>
          </p:spPr>
        </p:pic>
        <p:pic>
          <p:nvPicPr>
            <p:cNvPr id="330" name="object 330"/>
            <p:cNvPicPr/>
            <p:nvPr/>
          </p:nvPicPr>
          <p:blipFill>
            <a:blip r:embed="rId4" cstate="print"/>
            <a:stretch>
              <a:fillRect/>
            </a:stretch>
          </p:blipFill>
          <p:spPr>
            <a:xfrm>
              <a:off x="1885188" y="1456944"/>
              <a:ext cx="5461" cy="5460"/>
            </a:xfrm>
            <a:prstGeom prst="rect">
              <a:avLst/>
            </a:prstGeom>
          </p:spPr>
        </p:pic>
        <p:pic>
          <p:nvPicPr>
            <p:cNvPr id="331" name="object 331"/>
            <p:cNvPicPr/>
            <p:nvPr/>
          </p:nvPicPr>
          <p:blipFill>
            <a:blip r:embed="rId4" cstate="print"/>
            <a:stretch>
              <a:fillRect/>
            </a:stretch>
          </p:blipFill>
          <p:spPr>
            <a:xfrm>
              <a:off x="1998598" y="1456055"/>
              <a:ext cx="6731" cy="6731"/>
            </a:xfrm>
            <a:prstGeom prst="rect">
              <a:avLst/>
            </a:prstGeom>
          </p:spPr>
        </p:pic>
        <p:pic>
          <p:nvPicPr>
            <p:cNvPr id="332" name="object 332"/>
            <p:cNvPicPr/>
            <p:nvPr/>
          </p:nvPicPr>
          <p:blipFill>
            <a:blip r:embed="rId5" cstate="print"/>
            <a:stretch>
              <a:fillRect/>
            </a:stretch>
          </p:blipFill>
          <p:spPr>
            <a:xfrm>
              <a:off x="2111375" y="1455419"/>
              <a:ext cx="8127" cy="7874"/>
            </a:xfrm>
            <a:prstGeom prst="rect">
              <a:avLst/>
            </a:prstGeom>
          </p:spPr>
        </p:pic>
        <p:pic>
          <p:nvPicPr>
            <p:cNvPr id="333" name="object 333"/>
            <p:cNvPicPr/>
            <p:nvPr/>
          </p:nvPicPr>
          <p:blipFill>
            <a:blip r:embed="rId7" cstate="print"/>
            <a:stretch>
              <a:fillRect/>
            </a:stretch>
          </p:blipFill>
          <p:spPr>
            <a:xfrm>
              <a:off x="2224532" y="1455419"/>
              <a:ext cx="9779" cy="9143"/>
            </a:xfrm>
            <a:prstGeom prst="rect">
              <a:avLst/>
            </a:prstGeom>
          </p:spPr>
        </p:pic>
        <p:pic>
          <p:nvPicPr>
            <p:cNvPr id="334" name="object 334"/>
            <p:cNvPicPr/>
            <p:nvPr/>
          </p:nvPicPr>
          <p:blipFill>
            <a:blip r:embed="rId5" cstate="print"/>
            <a:stretch>
              <a:fillRect/>
            </a:stretch>
          </p:blipFill>
          <p:spPr>
            <a:xfrm>
              <a:off x="2339975" y="1456944"/>
              <a:ext cx="7493" cy="6095"/>
            </a:xfrm>
            <a:prstGeom prst="rect">
              <a:avLst/>
            </a:prstGeom>
          </p:spPr>
        </p:pic>
        <p:pic>
          <p:nvPicPr>
            <p:cNvPr id="335" name="object 335"/>
            <p:cNvPicPr/>
            <p:nvPr/>
          </p:nvPicPr>
          <p:blipFill>
            <a:blip r:embed="rId5" cstate="print"/>
            <a:stretch>
              <a:fillRect/>
            </a:stretch>
          </p:blipFill>
          <p:spPr>
            <a:xfrm>
              <a:off x="2454275" y="1456944"/>
              <a:ext cx="6731" cy="5460"/>
            </a:xfrm>
            <a:prstGeom prst="rect">
              <a:avLst/>
            </a:prstGeom>
          </p:spPr>
        </p:pic>
        <p:pic>
          <p:nvPicPr>
            <p:cNvPr id="336" name="object 336"/>
            <p:cNvPicPr/>
            <p:nvPr/>
          </p:nvPicPr>
          <p:blipFill>
            <a:blip r:embed="rId5" cstate="print"/>
            <a:stretch>
              <a:fillRect/>
            </a:stretch>
          </p:blipFill>
          <p:spPr>
            <a:xfrm>
              <a:off x="2567051" y="1456055"/>
              <a:ext cx="8128" cy="8128"/>
            </a:xfrm>
            <a:prstGeom prst="rect">
              <a:avLst/>
            </a:prstGeom>
          </p:spPr>
        </p:pic>
        <p:pic>
          <p:nvPicPr>
            <p:cNvPr id="337" name="object 337"/>
            <p:cNvPicPr/>
            <p:nvPr/>
          </p:nvPicPr>
          <p:blipFill>
            <a:blip r:embed="rId6" cstate="print"/>
            <a:stretch>
              <a:fillRect/>
            </a:stretch>
          </p:blipFill>
          <p:spPr>
            <a:xfrm>
              <a:off x="2678048" y="1453896"/>
              <a:ext cx="13207" cy="12191"/>
            </a:xfrm>
            <a:prstGeom prst="rect">
              <a:avLst/>
            </a:prstGeom>
          </p:spPr>
        </p:pic>
        <p:pic>
          <p:nvPicPr>
            <p:cNvPr id="338" name="object 338"/>
            <p:cNvPicPr/>
            <p:nvPr/>
          </p:nvPicPr>
          <p:blipFill>
            <a:blip r:embed="rId6" cstate="print"/>
            <a:stretch>
              <a:fillRect/>
            </a:stretch>
          </p:blipFill>
          <p:spPr>
            <a:xfrm>
              <a:off x="2792348" y="1452752"/>
              <a:ext cx="13207" cy="13208"/>
            </a:xfrm>
            <a:prstGeom prst="rect">
              <a:avLst/>
            </a:prstGeom>
          </p:spPr>
        </p:pic>
        <p:pic>
          <p:nvPicPr>
            <p:cNvPr id="339" name="object 339"/>
            <p:cNvPicPr/>
            <p:nvPr/>
          </p:nvPicPr>
          <p:blipFill>
            <a:blip r:embed="rId6" cstate="print"/>
            <a:stretch>
              <a:fillRect/>
            </a:stretch>
          </p:blipFill>
          <p:spPr>
            <a:xfrm>
              <a:off x="2905125" y="1452752"/>
              <a:ext cx="14477" cy="14477"/>
            </a:xfrm>
            <a:prstGeom prst="rect">
              <a:avLst/>
            </a:prstGeom>
          </p:spPr>
        </p:pic>
        <p:pic>
          <p:nvPicPr>
            <p:cNvPr id="340" name="object 340"/>
            <p:cNvPicPr/>
            <p:nvPr/>
          </p:nvPicPr>
          <p:blipFill>
            <a:blip r:embed="rId4" cstate="print"/>
            <a:stretch>
              <a:fillRect/>
            </a:stretch>
          </p:blipFill>
          <p:spPr>
            <a:xfrm>
              <a:off x="3023616" y="1456055"/>
              <a:ext cx="7365" cy="8128"/>
            </a:xfrm>
            <a:prstGeom prst="rect">
              <a:avLst/>
            </a:prstGeom>
          </p:spPr>
        </p:pic>
        <p:pic>
          <p:nvPicPr>
            <p:cNvPr id="341" name="object 341"/>
            <p:cNvPicPr/>
            <p:nvPr/>
          </p:nvPicPr>
          <p:blipFill>
            <a:blip r:embed="rId4" cstate="print"/>
            <a:stretch>
              <a:fillRect/>
            </a:stretch>
          </p:blipFill>
          <p:spPr>
            <a:xfrm>
              <a:off x="3137916" y="1456944"/>
              <a:ext cx="6095" cy="6095"/>
            </a:xfrm>
            <a:prstGeom prst="rect">
              <a:avLst/>
            </a:prstGeom>
          </p:spPr>
        </p:pic>
        <p:pic>
          <p:nvPicPr>
            <p:cNvPr id="342" name="object 342"/>
            <p:cNvPicPr/>
            <p:nvPr/>
          </p:nvPicPr>
          <p:blipFill>
            <a:blip r:embed="rId4" cstate="print"/>
            <a:stretch>
              <a:fillRect/>
            </a:stretch>
          </p:blipFill>
          <p:spPr>
            <a:xfrm>
              <a:off x="3252215" y="1456055"/>
              <a:ext cx="6096" cy="6731"/>
            </a:xfrm>
            <a:prstGeom prst="rect">
              <a:avLst/>
            </a:prstGeom>
          </p:spPr>
        </p:pic>
        <p:pic>
          <p:nvPicPr>
            <p:cNvPr id="343" name="object 343"/>
            <p:cNvPicPr/>
            <p:nvPr/>
          </p:nvPicPr>
          <p:blipFill>
            <a:blip r:embed="rId4" cstate="print"/>
            <a:stretch>
              <a:fillRect/>
            </a:stretch>
          </p:blipFill>
          <p:spPr>
            <a:xfrm>
              <a:off x="3364991" y="1456944"/>
              <a:ext cx="5461" cy="5460"/>
            </a:xfrm>
            <a:prstGeom prst="rect">
              <a:avLst/>
            </a:prstGeom>
          </p:spPr>
        </p:pic>
        <p:pic>
          <p:nvPicPr>
            <p:cNvPr id="344" name="object 344"/>
            <p:cNvPicPr/>
            <p:nvPr/>
          </p:nvPicPr>
          <p:blipFill>
            <a:blip r:embed="rId4" cstate="print"/>
            <a:stretch>
              <a:fillRect/>
            </a:stretch>
          </p:blipFill>
          <p:spPr>
            <a:xfrm>
              <a:off x="3479419" y="1456944"/>
              <a:ext cx="6730" cy="5460"/>
            </a:xfrm>
            <a:prstGeom prst="rect">
              <a:avLst/>
            </a:prstGeom>
          </p:spPr>
        </p:pic>
        <p:pic>
          <p:nvPicPr>
            <p:cNvPr id="345" name="object 345"/>
            <p:cNvPicPr/>
            <p:nvPr/>
          </p:nvPicPr>
          <p:blipFill>
            <a:blip r:embed="rId4" cstate="print"/>
            <a:stretch>
              <a:fillRect/>
            </a:stretch>
          </p:blipFill>
          <p:spPr>
            <a:xfrm>
              <a:off x="3593591" y="1456944"/>
              <a:ext cx="5461" cy="5460"/>
            </a:xfrm>
            <a:prstGeom prst="rect">
              <a:avLst/>
            </a:prstGeom>
          </p:spPr>
        </p:pic>
        <p:pic>
          <p:nvPicPr>
            <p:cNvPr id="346" name="object 346"/>
            <p:cNvPicPr/>
            <p:nvPr/>
          </p:nvPicPr>
          <p:blipFill>
            <a:blip r:embed="rId7" cstate="print"/>
            <a:stretch>
              <a:fillRect/>
            </a:stretch>
          </p:blipFill>
          <p:spPr>
            <a:xfrm>
              <a:off x="3819144" y="1455419"/>
              <a:ext cx="10286" cy="9143"/>
            </a:xfrm>
            <a:prstGeom prst="rect">
              <a:avLst/>
            </a:prstGeom>
          </p:spPr>
        </p:pic>
        <p:pic>
          <p:nvPicPr>
            <p:cNvPr id="347" name="object 347"/>
            <p:cNvPicPr/>
            <p:nvPr/>
          </p:nvPicPr>
          <p:blipFill>
            <a:blip r:embed="rId4" cstate="print"/>
            <a:stretch>
              <a:fillRect/>
            </a:stretch>
          </p:blipFill>
          <p:spPr>
            <a:xfrm>
              <a:off x="3707891" y="1456944"/>
              <a:ext cx="5461" cy="5460"/>
            </a:xfrm>
            <a:prstGeom prst="rect">
              <a:avLst/>
            </a:prstGeom>
          </p:spPr>
        </p:pic>
        <p:pic>
          <p:nvPicPr>
            <p:cNvPr id="348" name="object 348"/>
            <p:cNvPicPr/>
            <p:nvPr/>
          </p:nvPicPr>
          <p:blipFill>
            <a:blip r:embed="rId5" cstate="print"/>
            <a:stretch>
              <a:fillRect/>
            </a:stretch>
          </p:blipFill>
          <p:spPr>
            <a:xfrm>
              <a:off x="744283" y="1569719"/>
              <a:ext cx="8915" cy="7365"/>
            </a:xfrm>
            <a:prstGeom prst="rect">
              <a:avLst/>
            </a:prstGeom>
          </p:spPr>
        </p:pic>
        <p:pic>
          <p:nvPicPr>
            <p:cNvPr id="349" name="object 349"/>
            <p:cNvPicPr/>
            <p:nvPr/>
          </p:nvPicPr>
          <p:blipFill>
            <a:blip r:embed="rId4" cstate="print"/>
            <a:stretch>
              <a:fillRect/>
            </a:stretch>
          </p:blipFill>
          <p:spPr>
            <a:xfrm>
              <a:off x="861060" y="1571878"/>
              <a:ext cx="3657" cy="4063"/>
            </a:xfrm>
            <a:prstGeom prst="rect">
              <a:avLst/>
            </a:prstGeom>
          </p:spPr>
        </p:pic>
        <p:pic>
          <p:nvPicPr>
            <p:cNvPr id="350" name="object 350"/>
            <p:cNvPicPr/>
            <p:nvPr/>
          </p:nvPicPr>
          <p:blipFill>
            <a:blip r:embed="rId5" cstate="print"/>
            <a:stretch>
              <a:fillRect/>
            </a:stretch>
          </p:blipFill>
          <p:spPr>
            <a:xfrm>
              <a:off x="973836" y="1570355"/>
              <a:ext cx="4876" cy="6731"/>
            </a:xfrm>
            <a:prstGeom prst="rect">
              <a:avLst/>
            </a:prstGeom>
          </p:spPr>
        </p:pic>
        <p:pic>
          <p:nvPicPr>
            <p:cNvPr id="351" name="object 351"/>
            <p:cNvPicPr/>
            <p:nvPr/>
          </p:nvPicPr>
          <p:blipFill>
            <a:blip r:embed="rId4" cstate="print"/>
            <a:stretch>
              <a:fillRect/>
            </a:stretch>
          </p:blipFill>
          <p:spPr>
            <a:xfrm>
              <a:off x="1087691" y="1571244"/>
              <a:ext cx="4876" cy="4317"/>
            </a:xfrm>
            <a:prstGeom prst="rect">
              <a:avLst/>
            </a:prstGeom>
          </p:spPr>
        </p:pic>
        <p:pic>
          <p:nvPicPr>
            <p:cNvPr id="352" name="object 352"/>
            <p:cNvPicPr/>
            <p:nvPr/>
          </p:nvPicPr>
          <p:blipFill>
            <a:blip r:embed="rId4" cstate="print"/>
            <a:stretch>
              <a:fillRect/>
            </a:stretch>
          </p:blipFill>
          <p:spPr>
            <a:xfrm>
              <a:off x="1315847" y="1571878"/>
              <a:ext cx="4064" cy="4063"/>
            </a:xfrm>
            <a:prstGeom prst="rect">
              <a:avLst/>
            </a:prstGeom>
          </p:spPr>
        </p:pic>
        <p:pic>
          <p:nvPicPr>
            <p:cNvPr id="353" name="object 353"/>
            <p:cNvPicPr/>
            <p:nvPr/>
          </p:nvPicPr>
          <p:blipFill>
            <a:blip r:embed="rId4" cstate="print"/>
            <a:stretch>
              <a:fillRect/>
            </a:stretch>
          </p:blipFill>
          <p:spPr>
            <a:xfrm>
              <a:off x="1202436" y="1571878"/>
              <a:ext cx="3657" cy="4063"/>
            </a:xfrm>
            <a:prstGeom prst="rect">
              <a:avLst/>
            </a:prstGeom>
          </p:spPr>
        </p:pic>
        <p:pic>
          <p:nvPicPr>
            <p:cNvPr id="354" name="object 354"/>
            <p:cNvPicPr/>
            <p:nvPr/>
          </p:nvPicPr>
          <p:blipFill>
            <a:blip r:embed="rId4" cstate="print"/>
            <a:stretch>
              <a:fillRect/>
            </a:stretch>
          </p:blipFill>
          <p:spPr>
            <a:xfrm>
              <a:off x="1770888" y="1569719"/>
              <a:ext cx="4825" cy="6095"/>
            </a:xfrm>
            <a:prstGeom prst="rect">
              <a:avLst/>
            </a:prstGeom>
          </p:spPr>
        </p:pic>
        <p:pic>
          <p:nvPicPr>
            <p:cNvPr id="355" name="object 355"/>
            <p:cNvPicPr/>
            <p:nvPr/>
          </p:nvPicPr>
          <p:blipFill>
            <a:blip r:embed="rId4" cstate="print"/>
            <a:stretch>
              <a:fillRect/>
            </a:stretch>
          </p:blipFill>
          <p:spPr>
            <a:xfrm>
              <a:off x="1884298" y="1570355"/>
              <a:ext cx="6731" cy="6731"/>
            </a:xfrm>
            <a:prstGeom prst="rect">
              <a:avLst/>
            </a:prstGeom>
          </p:spPr>
        </p:pic>
        <p:pic>
          <p:nvPicPr>
            <p:cNvPr id="356" name="object 356"/>
            <p:cNvPicPr/>
            <p:nvPr/>
          </p:nvPicPr>
          <p:blipFill>
            <a:blip r:embed="rId4" cstate="print"/>
            <a:stretch>
              <a:fillRect/>
            </a:stretch>
          </p:blipFill>
          <p:spPr>
            <a:xfrm>
              <a:off x="1997964" y="1569719"/>
              <a:ext cx="7366" cy="7365"/>
            </a:xfrm>
            <a:prstGeom prst="rect">
              <a:avLst/>
            </a:prstGeom>
          </p:spPr>
        </p:pic>
        <p:pic>
          <p:nvPicPr>
            <p:cNvPr id="357" name="object 357"/>
            <p:cNvPicPr/>
            <p:nvPr/>
          </p:nvPicPr>
          <p:blipFill>
            <a:blip r:embed="rId9" cstate="print"/>
            <a:stretch>
              <a:fillRect/>
            </a:stretch>
          </p:blipFill>
          <p:spPr>
            <a:xfrm>
              <a:off x="2109216" y="1567052"/>
              <a:ext cx="12191" cy="13208"/>
            </a:xfrm>
            <a:prstGeom prst="rect">
              <a:avLst/>
            </a:prstGeom>
          </p:spPr>
        </p:pic>
        <p:pic>
          <p:nvPicPr>
            <p:cNvPr id="358" name="object 358"/>
            <p:cNvPicPr/>
            <p:nvPr/>
          </p:nvPicPr>
          <p:blipFill>
            <a:blip r:embed="rId6" cstate="print"/>
            <a:stretch>
              <a:fillRect/>
            </a:stretch>
          </p:blipFill>
          <p:spPr>
            <a:xfrm>
              <a:off x="2221738" y="1567052"/>
              <a:ext cx="15239" cy="14477"/>
            </a:xfrm>
            <a:prstGeom prst="rect">
              <a:avLst/>
            </a:prstGeom>
          </p:spPr>
        </p:pic>
        <p:pic>
          <p:nvPicPr>
            <p:cNvPr id="359" name="object 359"/>
            <p:cNvPicPr/>
            <p:nvPr/>
          </p:nvPicPr>
          <p:blipFill>
            <a:blip r:embed="rId5" cstate="print"/>
            <a:stretch>
              <a:fillRect/>
            </a:stretch>
          </p:blipFill>
          <p:spPr>
            <a:xfrm>
              <a:off x="2339975" y="1570355"/>
              <a:ext cx="7493" cy="6731"/>
            </a:xfrm>
            <a:prstGeom prst="rect">
              <a:avLst/>
            </a:prstGeom>
          </p:spPr>
        </p:pic>
        <p:pic>
          <p:nvPicPr>
            <p:cNvPr id="360" name="object 360"/>
            <p:cNvPicPr/>
            <p:nvPr/>
          </p:nvPicPr>
          <p:blipFill>
            <a:blip r:embed="rId5" cstate="print"/>
            <a:stretch>
              <a:fillRect/>
            </a:stretch>
          </p:blipFill>
          <p:spPr>
            <a:xfrm>
              <a:off x="2452751" y="1569719"/>
              <a:ext cx="9525" cy="8508"/>
            </a:xfrm>
            <a:prstGeom prst="rect">
              <a:avLst/>
            </a:prstGeom>
          </p:spPr>
        </p:pic>
        <p:pic>
          <p:nvPicPr>
            <p:cNvPr id="361" name="object 361"/>
            <p:cNvPicPr/>
            <p:nvPr/>
          </p:nvPicPr>
          <p:blipFill>
            <a:blip r:embed="rId9" cstate="print"/>
            <a:stretch>
              <a:fillRect/>
            </a:stretch>
          </p:blipFill>
          <p:spPr>
            <a:xfrm>
              <a:off x="2565273" y="1567052"/>
              <a:ext cx="11937" cy="13208"/>
            </a:xfrm>
            <a:prstGeom prst="rect">
              <a:avLst/>
            </a:prstGeom>
          </p:spPr>
        </p:pic>
        <p:pic>
          <p:nvPicPr>
            <p:cNvPr id="362" name="object 362"/>
            <p:cNvPicPr/>
            <p:nvPr/>
          </p:nvPicPr>
          <p:blipFill>
            <a:blip r:embed="rId5" cstate="print"/>
            <a:stretch>
              <a:fillRect/>
            </a:stretch>
          </p:blipFill>
          <p:spPr>
            <a:xfrm>
              <a:off x="2680716" y="1569719"/>
              <a:ext cx="8508" cy="8508"/>
            </a:xfrm>
            <a:prstGeom prst="rect">
              <a:avLst/>
            </a:prstGeom>
          </p:spPr>
        </p:pic>
        <p:pic>
          <p:nvPicPr>
            <p:cNvPr id="363" name="object 363"/>
            <p:cNvPicPr/>
            <p:nvPr/>
          </p:nvPicPr>
          <p:blipFill>
            <a:blip r:embed="rId4" cstate="print"/>
            <a:stretch>
              <a:fillRect/>
            </a:stretch>
          </p:blipFill>
          <p:spPr>
            <a:xfrm>
              <a:off x="2795651" y="1569719"/>
              <a:ext cx="6731" cy="6095"/>
            </a:xfrm>
            <a:prstGeom prst="rect">
              <a:avLst/>
            </a:prstGeom>
          </p:spPr>
        </p:pic>
        <p:pic>
          <p:nvPicPr>
            <p:cNvPr id="364" name="object 364"/>
            <p:cNvPicPr/>
            <p:nvPr/>
          </p:nvPicPr>
          <p:blipFill>
            <a:blip r:embed="rId4" cstate="print"/>
            <a:stretch>
              <a:fillRect/>
            </a:stretch>
          </p:blipFill>
          <p:spPr>
            <a:xfrm>
              <a:off x="2910839" y="1571878"/>
              <a:ext cx="3683" cy="4063"/>
            </a:xfrm>
            <a:prstGeom prst="rect">
              <a:avLst/>
            </a:prstGeom>
          </p:spPr>
        </p:pic>
        <p:pic>
          <p:nvPicPr>
            <p:cNvPr id="365" name="object 365"/>
            <p:cNvPicPr/>
            <p:nvPr/>
          </p:nvPicPr>
          <p:blipFill>
            <a:blip r:embed="rId4" cstate="print"/>
            <a:stretch>
              <a:fillRect/>
            </a:stretch>
          </p:blipFill>
          <p:spPr>
            <a:xfrm>
              <a:off x="3138551" y="1571878"/>
              <a:ext cx="4063" cy="4063"/>
            </a:xfrm>
            <a:prstGeom prst="rect">
              <a:avLst/>
            </a:prstGeom>
          </p:spPr>
        </p:pic>
        <p:pic>
          <p:nvPicPr>
            <p:cNvPr id="366" name="object 366"/>
            <p:cNvPicPr/>
            <p:nvPr/>
          </p:nvPicPr>
          <p:blipFill>
            <a:blip r:embed="rId4" cstate="print"/>
            <a:stretch>
              <a:fillRect/>
            </a:stretch>
          </p:blipFill>
          <p:spPr>
            <a:xfrm>
              <a:off x="3252851" y="1571878"/>
              <a:ext cx="4063" cy="4063"/>
            </a:xfrm>
            <a:prstGeom prst="rect">
              <a:avLst/>
            </a:prstGeom>
          </p:spPr>
        </p:pic>
        <p:pic>
          <p:nvPicPr>
            <p:cNvPr id="367" name="object 367"/>
            <p:cNvPicPr/>
            <p:nvPr/>
          </p:nvPicPr>
          <p:blipFill>
            <a:blip r:embed="rId4" cstate="print"/>
            <a:stretch>
              <a:fillRect/>
            </a:stretch>
          </p:blipFill>
          <p:spPr>
            <a:xfrm>
              <a:off x="3364991" y="1569719"/>
              <a:ext cx="5461" cy="6095"/>
            </a:xfrm>
            <a:prstGeom prst="rect">
              <a:avLst/>
            </a:prstGeom>
          </p:spPr>
        </p:pic>
        <p:pic>
          <p:nvPicPr>
            <p:cNvPr id="368" name="object 368"/>
            <p:cNvPicPr/>
            <p:nvPr/>
          </p:nvPicPr>
          <p:blipFill>
            <a:blip r:embed="rId4" cstate="print"/>
            <a:stretch>
              <a:fillRect/>
            </a:stretch>
          </p:blipFill>
          <p:spPr>
            <a:xfrm>
              <a:off x="3479419" y="1569719"/>
              <a:ext cx="6730" cy="6095"/>
            </a:xfrm>
            <a:prstGeom prst="rect">
              <a:avLst/>
            </a:prstGeom>
          </p:spPr>
        </p:pic>
        <p:pic>
          <p:nvPicPr>
            <p:cNvPr id="369" name="object 369"/>
            <p:cNvPicPr/>
            <p:nvPr/>
          </p:nvPicPr>
          <p:blipFill>
            <a:blip r:embed="rId4" cstate="print"/>
            <a:stretch>
              <a:fillRect/>
            </a:stretch>
          </p:blipFill>
          <p:spPr>
            <a:xfrm>
              <a:off x="3593591" y="1569719"/>
              <a:ext cx="5461" cy="6095"/>
            </a:xfrm>
            <a:prstGeom prst="rect">
              <a:avLst/>
            </a:prstGeom>
          </p:spPr>
        </p:pic>
        <p:pic>
          <p:nvPicPr>
            <p:cNvPr id="370" name="object 370"/>
            <p:cNvPicPr/>
            <p:nvPr/>
          </p:nvPicPr>
          <p:blipFill>
            <a:blip r:embed="rId4" cstate="print"/>
            <a:stretch>
              <a:fillRect/>
            </a:stretch>
          </p:blipFill>
          <p:spPr>
            <a:xfrm>
              <a:off x="3707891" y="1570355"/>
              <a:ext cx="6096" cy="6731"/>
            </a:xfrm>
            <a:prstGeom prst="rect">
              <a:avLst/>
            </a:prstGeom>
          </p:spPr>
        </p:pic>
        <p:pic>
          <p:nvPicPr>
            <p:cNvPr id="371" name="object 371"/>
            <p:cNvPicPr/>
            <p:nvPr/>
          </p:nvPicPr>
          <p:blipFill>
            <a:blip r:embed="rId5" cstate="print"/>
            <a:stretch>
              <a:fillRect/>
            </a:stretch>
          </p:blipFill>
          <p:spPr>
            <a:xfrm>
              <a:off x="3820667" y="1569719"/>
              <a:ext cx="7366" cy="7365"/>
            </a:xfrm>
            <a:prstGeom prst="rect">
              <a:avLst/>
            </a:prstGeom>
          </p:spPr>
        </p:pic>
        <p:pic>
          <p:nvPicPr>
            <p:cNvPr id="372" name="object 372"/>
            <p:cNvPicPr/>
            <p:nvPr/>
          </p:nvPicPr>
          <p:blipFill>
            <a:blip r:embed="rId4" cstate="print"/>
            <a:stretch>
              <a:fillRect/>
            </a:stretch>
          </p:blipFill>
          <p:spPr>
            <a:xfrm>
              <a:off x="861060" y="1685544"/>
              <a:ext cx="3657" cy="3682"/>
            </a:xfrm>
            <a:prstGeom prst="rect">
              <a:avLst/>
            </a:prstGeom>
          </p:spPr>
        </p:pic>
        <p:pic>
          <p:nvPicPr>
            <p:cNvPr id="373" name="object 373"/>
            <p:cNvPicPr/>
            <p:nvPr/>
          </p:nvPicPr>
          <p:blipFill>
            <a:blip r:embed="rId5" cstate="print"/>
            <a:stretch>
              <a:fillRect/>
            </a:stretch>
          </p:blipFill>
          <p:spPr>
            <a:xfrm>
              <a:off x="973836" y="1684654"/>
              <a:ext cx="4876" cy="6096"/>
            </a:xfrm>
            <a:prstGeom prst="rect">
              <a:avLst/>
            </a:prstGeom>
          </p:spPr>
        </p:pic>
        <p:pic>
          <p:nvPicPr>
            <p:cNvPr id="374" name="object 374"/>
            <p:cNvPicPr/>
            <p:nvPr/>
          </p:nvPicPr>
          <p:blipFill>
            <a:blip r:embed="rId4" cstate="print"/>
            <a:stretch>
              <a:fillRect/>
            </a:stretch>
          </p:blipFill>
          <p:spPr>
            <a:xfrm>
              <a:off x="1087691" y="1685544"/>
              <a:ext cx="4876" cy="4317"/>
            </a:xfrm>
            <a:prstGeom prst="rect">
              <a:avLst/>
            </a:prstGeom>
          </p:spPr>
        </p:pic>
        <p:pic>
          <p:nvPicPr>
            <p:cNvPr id="375" name="object 375"/>
            <p:cNvPicPr/>
            <p:nvPr/>
          </p:nvPicPr>
          <p:blipFill>
            <a:blip r:embed="rId4" cstate="print"/>
            <a:stretch>
              <a:fillRect/>
            </a:stretch>
          </p:blipFill>
          <p:spPr>
            <a:xfrm>
              <a:off x="1884298" y="1684654"/>
              <a:ext cx="7493" cy="6731"/>
            </a:xfrm>
            <a:prstGeom prst="rect">
              <a:avLst/>
            </a:prstGeom>
          </p:spPr>
        </p:pic>
        <p:pic>
          <p:nvPicPr>
            <p:cNvPr id="376" name="object 376"/>
            <p:cNvPicPr/>
            <p:nvPr/>
          </p:nvPicPr>
          <p:blipFill>
            <a:blip r:embed="rId4" cstate="print"/>
            <a:stretch>
              <a:fillRect/>
            </a:stretch>
          </p:blipFill>
          <p:spPr>
            <a:xfrm>
              <a:off x="1997964" y="1684020"/>
              <a:ext cx="7366" cy="7365"/>
            </a:xfrm>
            <a:prstGeom prst="rect">
              <a:avLst/>
            </a:prstGeom>
          </p:spPr>
        </p:pic>
        <p:pic>
          <p:nvPicPr>
            <p:cNvPr id="377" name="object 377"/>
            <p:cNvPicPr/>
            <p:nvPr/>
          </p:nvPicPr>
          <p:blipFill>
            <a:blip r:embed="rId4" cstate="print"/>
            <a:stretch>
              <a:fillRect/>
            </a:stretch>
          </p:blipFill>
          <p:spPr>
            <a:xfrm>
              <a:off x="2112898" y="1684654"/>
              <a:ext cx="5461" cy="5461"/>
            </a:xfrm>
            <a:prstGeom prst="rect">
              <a:avLst/>
            </a:prstGeom>
          </p:spPr>
        </p:pic>
        <p:pic>
          <p:nvPicPr>
            <p:cNvPr id="378" name="object 378"/>
            <p:cNvPicPr/>
            <p:nvPr/>
          </p:nvPicPr>
          <p:blipFill>
            <a:blip r:embed="rId4" cstate="print"/>
            <a:stretch>
              <a:fillRect/>
            </a:stretch>
          </p:blipFill>
          <p:spPr>
            <a:xfrm>
              <a:off x="2226564" y="1684654"/>
              <a:ext cx="6731" cy="6731"/>
            </a:xfrm>
            <a:prstGeom prst="rect">
              <a:avLst/>
            </a:prstGeom>
          </p:spPr>
        </p:pic>
        <p:pic>
          <p:nvPicPr>
            <p:cNvPr id="379" name="object 379"/>
            <p:cNvPicPr/>
            <p:nvPr/>
          </p:nvPicPr>
          <p:blipFill>
            <a:blip r:embed="rId4" cstate="print"/>
            <a:stretch>
              <a:fillRect/>
            </a:stretch>
          </p:blipFill>
          <p:spPr>
            <a:xfrm>
              <a:off x="3480815" y="1684654"/>
              <a:ext cx="4825" cy="5461"/>
            </a:xfrm>
            <a:prstGeom prst="rect">
              <a:avLst/>
            </a:prstGeom>
          </p:spPr>
        </p:pic>
        <p:pic>
          <p:nvPicPr>
            <p:cNvPr id="380" name="object 380"/>
            <p:cNvPicPr/>
            <p:nvPr/>
          </p:nvPicPr>
          <p:blipFill>
            <a:blip r:embed="rId4" cstate="print"/>
            <a:stretch>
              <a:fillRect/>
            </a:stretch>
          </p:blipFill>
          <p:spPr>
            <a:xfrm>
              <a:off x="3593591" y="1684020"/>
              <a:ext cx="6096" cy="6095"/>
            </a:xfrm>
            <a:prstGeom prst="rect">
              <a:avLst/>
            </a:prstGeom>
          </p:spPr>
        </p:pic>
        <p:pic>
          <p:nvPicPr>
            <p:cNvPr id="381" name="object 381"/>
            <p:cNvPicPr/>
            <p:nvPr/>
          </p:nvPicPr>
          <p:blipFill>
            <a:blip r:embed="rId4" cstate="print"/>
            <a:stretch>
              <a:fillRect/>
            </a:stretch>
          </p:blipFill>
          <p:spPr>
            <a:xfrm>
              <a:off x="3707891" y="1685544"/>
              <a:ext cx="4318" cy="4317"/>
            </a:xfrm>
            <a:prstGeom prst="rect">
              <a:avLst/>
            </a:prstGeom>
          </p:spPr>
        </p:pic>
        <p:pic>
          <p:nvPicPr>
            <p:cNvPr id="382" name="object 382"/>
            <p:cNvPicPr/>
            <p:nvPr/>
          </p:nvPicPr>
          <p:blipFill>
            <a:blip r:embed="rId4" cstate="print"/>
            <a:stretch>
              <a:fillRect/>
            </a:stretch>
          </p:blipFill>
          <p:spPr>
            <a:xfrm>
              <a:off x="3823334" y="1686179"/>
              <a:ext cx="3048" cy="3301"/>
            </a:xfrm>
            <a:prstGeom prst="rect">
              <a:avLst/>
            </a:prstGeom>
          </p:spPr>
        </p:pic>
        <p:pic>
          <p:nvPicPr>
            <p:cNvPr id="383" name="object 383"/>
            <p:cNvPicPr/>
            <p:nvPr/>
          </p:nvPicPr>
          <p:blipFill>
            <a:blip r:embed="rId4" cstate="print"/>
            <a:stretch>
              <a:fillRect/>
            </a:stretch>
          </p:blipFill>
          <p:spPr>
            <a:xfrm>
              <a:off x="861060" y="1799844"/>
              <a:ext cx="3657" cy="3682"/>
            </a:xfrm>
            <a:prstGeom prst="rect">
              <a:avLst/>
            </a:prstGeom>
          </p:spPr>
        </p:pic>
        <p:pic>
          <p:nvPicPr>
            <p:cNvPr id="384" name="object 384"/>
            <p:cNvPicPr/>
            <p:nvPr/>
          </p:nvPicPr>
          <p:blipFill>
            <a:blip r:embed="rId4" cstate="print"/>
            <a:stretch>
              <a:fillRect/>
            </a:stretch>
          </p:blipFill>
          <p:spPr>
            <a:xfrm>
              <a:off x="1885188" y="1798954"/>
              <a:ext cx="4825" cy="5461"/>
            </a:xfrm>
            <a:prstGeom prst="rect">
              <a:avLst/>
            </a:prstGeom>
          </p:spPr>
        </p:pic>
        <p:pic>
          <p:nvPicPr>
            <p:cNvPr id="385" name="object 385"/>
            <p:cNvPicPr/>
            <p:nvPr/>
          </p:nvPicPr>
          <p:blipFill>
            <a:blip r:embed="rId5" cstate="print"/>
            <a:stretch>
              <a:fillRect/>
            </a:stretch>
          </p:blipFill>
          <p:spPr>
            <a:xfrm>
              <a:off x="1771523" y="1799844"/>
              <a:ext cx="4063" cy="3682"/>
            </a:xfrm>
            <a:prstGeom prst="rect">
              <a:avLst/>
            </a:prstGeom>
          </p:spPr>
        </p:pic>
        <p:pic>
          <p:nvPicPr>
            <p:cNvPr id="386" name="object 386"/>
            <p:cNvPicPr/>
            <p:nvPr/>
          </p:nvPicPr>
          <p:blipFill>
            <a:blip r:embed="rId7" cstate="print"/>
            <a:stretch>
              <a:fillRect/>
            </a:stretch>
          </p:blipFill>
          <p:spPr>
            <a:xfrm>
              <a:off x="2338197" y="1796795"/>
              <a:ext cx="10540" cy="9778"/>
            </a:xfrm>
            <a:prstGeom prst="rect">
              <a:avLst/>
            </a:prstGeom>
          </p:spPr>
        </p:pic>
        <p:pic>
          <p:nvPicPr>
            <p:cNvPr id="387" name="object 387"/>
            <p:cNvPicPr/>
            <p:nvPr/>
          </p:nvPicPr>
          <p:blipFill>
            <a:blip r:embed="rId4" cstate="print"/>
            <a:stretch>
              <a:fillRect/>
            </a:stretch>
          </p:blipFill>
          <p:spPr>
            <a:xfrm>
              <a:off x="861060" y="1913254"/>
              <a:ext cx="3657" cy="4064"/>
            </a:xfrm>
            <a:prstGeom prst="rect">
              <a:avLst/>
            </a:prstGeom>
          </p:spPr>
        </p:pic>
        <p:pic>
          <p:nvPicPr>
            <p:cNvPr id="388" name="object 388"/>
            <p:cNvPicPr/>
            <p:nvPr/>
          </p:nvPicPr>
          <p:blipFill>
            <a:blip r:embed="rId4" cstate="print"/>
            <a:stretch>
              <a:fillRect/>
            </a:stretch>
          </p:blipFill>
          <p:spPr>
            <a:xfrm>
              <a:off x="1658111" y="1913254"/>
              <a:ext cx="3682" cy="4064"/>
            </a:xfrm>
            <a:prstGeom prst="rect">
              <a:avLst/>
            </a:prstGeom>
          </p:spPr>
        </p:pic>
        <p:pic>
          <p:nvPicPr>
            <p:cNvPr id="389" name="object 389"/>
            <p:cNvPicPr/>
            <p:nvPr/>
          </p:nvPicPr>
          <p:blipFill>
            <a:blip r:embed="rId4" cstate="print"/>
            <a:stretch>
              <a:fillRect/>
            </a:stretch>
          </p:blipFill>
          <p:spPr>
            <a:xfrm>
              <a:off x="2455798" y="1913254"/>
              <a:ext cx="4063" cy="4064"/>
            </a:xfrm>
            <a:prstGeom prst="rect">
              <a:avLst/>
            </a:prstGeom>
          </p:spPr>
        </p:pic>
        <p:pic>
          <p:nvPicPr>
            <p:cNvPr id="390" name="object 390"/>
            <p:cNvPicPr/>
            <p:nvPr/>
          </p:nvPicPr>
          <p:blipFill>
            <a:blip r:embed="rId4" cstate="print"/>
            <a:stretch>
              <a:fillRect/>
            </a:stretch>
          </p:blipFill>
          <p:spPr>
            <a:xfrm>
              <a:off x="1544447" y="2027554"/>
              <a:ext cx="3302" cy="3302"/>
            </a:xfrm>
            <a:prstGeom prst="rect">
              <a:avLst/>
            </a:prstGeom>
          </p:spPr>
        </p:pic>
        <p:pic>
          <p:nvPicPr>
            <p:cNvPr id="391" name="object 391"/>
            <p:cNvPicPr/>
            <p:nvPr/>
          </p:nvPicPr>
          <p:blipFill>
            <a:blip r:embed="rId93" cstate="print"/>
            <a:stretch>
              <a:fillRect/>
            </a:stretch>
          </p:blipFill>
          <p:spPr>
            <a:xfrm>
              <a:off x="6254496" y="0"/>
              <a:ext cx="5937504" cy="6857998"/>
            </a:xfrm>
            <a:prstGeom prst="rect">
              <a:avLst/>
            </a:prstGeom>
          </p:spPr>
        </p:pic>
        <p:pic>
          <p:nvPicPr>
            <p:cNvPr id="392" name="object 392"/>
            <p:cNvPicPr/>
            <p:nvPr/>
          </p:nvPicPr>
          <p:blipFill>
            <a:blip r:embed="rId94" cstate="print"/>
            <a:stretch>
              <a:fillRect/>
            </a:stretch>
          </p:blipFill>
          <p:spPr>
            <a:xfrm>
              <a:off x="610362" y="4114800"/>
              <a:ext cx="5488940" cy="22860"/>
            </a:xfrm>
            <a:prstGeom prst="rect">
              <a:avLst/>
            </a:prstGeom>
          </p:spPr>
        </p:pic>
        <p:pic>
          <p:nvPicPr>
            <p:cNvPr id="394" name="object 394"/>
            <p:cNvPicPr/>
            <p:nvPr/>
          </p:nvPicPr>
          <p:blipFill>
            <a:blip r:embed="rId95" cstate="print"/>
            <a:stretch>
              <a:fillRect/>
            </a:stretch>
          </p:blipFill>
          <p:spPr>
            <a:xfrm>
              <a:off x="499872" y="1869948"/>
              <a:ext cx="1874519" cy="1133855"/>
            </a:xfrm>
            <a:prstGeom prst="rect">
              <a:avLst/>
            </a:prstGeom>
          </p:spPr>
        </p:pic>
        <p:pic>
          <p:nvPicPr>
            <p:cNvPr id="395" name="object 395"/>
            <p:cNvPicPr/>
            <p:nvPr/>
          </p:nvPicPr>
          <p:blipFill>
            <a:blip r:embed="rId96" cstate="print"/>
            <a:stretch>
              <a:fillRect/>
            </a:stretch>
          </p:blipFill>
          <p:spPr>
            <a:xfrm>
              <a:off x="241642" y="3496055"/>
              <a:ext cx="1012939" cy="555117"/>
            </a:xfrm>
            <a:prstGeom prst="rect">
              <a:avLst/>
            </a:prstGeom>
          </p:spPr>
        </p:pic>
        <p:pic>
          <p:nvPicPr>
            <p:cNvPr id="396" name="object 396"/>
            <p:cNvPicPr/>
            <p:nvPr/>
          </p:nvPicPr>
          <p:blipFill>
            <a:blip r:embed="rId97" cstate="print"/>
            <a:stretch>
              <a:fillRect/>
            </a:stretch>
          </p:blipFill>
          <p:spPr>
            <a:xfrm>
              <a:off x="1445641" y="3503421"/>
              <a:ext cx="1291590" cy="421258"/>
            </a:xfrm>
            <a:prstGeom prst="rect">
              <a:avLst/>
            </a:prstGeom>
          </p:spPr>
        </p:pic>
        <p:pic>
          <p:nvPicPr>
            <p:cNvPr id="397" name="object 397"/>
            <p:cNvPicPr/>
            <p:nvPr/>
          </p:nvPicPr>
          <p:blipFill>
            <a:blip r:embed="rId98" cstate="print"/>
            <a:stretch>
              <a:fillRect/>
            </a:stretch>
          </p:blipFill>
          <p:spPr>
            <a:xfrm>
              <a:off x="4274565" y="3761792"/>
              <a:ext cx="314617" cy="36015"/>
            </a:xfrm>
            <a:prstGeom prst="rect">
              <a:avLst/>
            </a:prstGeom>
          </p:spPr>
        </p:pic>
        <p:pic>
          <p:nvPicPr>
            <p:cNvPr id="398" name="object 398"/>
            <p:cNvPicPr/>
            <p:nvPr/>
          </p:nvPicPr>
          <p:blipFill>
            <a:blip r:embed="rId99" cstate="print"/>
            <a:stretch>
              <a:fillRect/>
            </a:stretch>
          </p:blipFill>
          <p:spPr>
            <a:xfrm>
              <a:off x="2914523" y="3517138"/>
              <a:ext cx="1202563" cy="412876"/>
            </a:xfrm>
            <a:prstGeom prst="rect">
              <a:avLst/>
            </a:prstGeom>
          </p:spPr>
        </p:pic>
        <p:pic>
          <p:nvPicPr>
            <p:cNvPr id="399" name="object 399"/>
            <p:cNvPicPr/>
            <p:nvPr/>
          </p:nvPicPr>
          <p:blipFill>
            <a:blip r:embed="rId100" cstate="print"/>
            <a:stretch>
              <a:fillRect/>
            </a:stretch>
          </p:blipFill>
          <p:spPr>
            <a:xfrm>
              <a:off x="254444" y="4294251"/>
              <a:ext cx="767975" cy="422148"/>
            </a:xfrm>
            <a:prstGeom prst="rect">
              <a:avLst/>
            </a:prstGeom>
          </p:spPr>
        </p:pic>
        <p:pic>
          <p:nvPicPr>
            <p:cNvPr id="400" name="object 400"/>
            <p:cNvPicPr/>
            <p:nvPr/>
          </p:nvPicPr>
          <p:blipFill>
            <a:blip r:embed="rId101" cstate="print"/>
            <a:stretch>
              <a:fillRect/>
            </a:stretch>
          </p:blipFill>
          <p:spPr>
            <a:xfrm>
              <a:off x="4749546" y="3517138"/>
              <a:ext cx="2243454" cy="411988"/>
            </a:xfrm>
            <a:prstGeom prst="rect">
              <a:avLst/>
            </a:prstGeom>
          </p:spPr>
        </p:pic>
        <p:pic>
          <p:nvPicPr>
            <p:cNvPr id="401" name="object 401"/>
            <p:cNvPicPr/>
            <p:nvPr/>
          </p:nvPicPr>
          <p:blipFill>
            <a:blip r:embed="rId102" cstate="print"/>
            <a:stretch>
              <a:fillRect/>
            </a:stretch>
          </p:blipFill>
          <p:spPr>
            <a:xfrm>
              <a:off x="1184084" y="4291584"/>
              <a:ext cx="565258" cy="423926"/>
            </a:xfrm>
            <a:prstGeom prst="rect">
              <a:avLst/>
            </a:prstGeom>
          </p:spPr>
        </p:pic>
        <p:pic>
          <p:nvPicPr>
            <p:cNvPr id="402" name="object 402"/>
            <p:cNvPicPr/>
            <p:nvPr/>
          </p:nvPicPr>
          <p:blipFill>
            <a:blip r:embed="rId103" cstate="print"/>
            <a:stretch>
              <a:fillRect/>
            </a:stretch>
          </p:blipFill>
          <p:spPr>
            <a:xfrm>
              <a:off x="1911985" y="4298696"/>
              <a:ext cx="693165" cy="416814"/>
            </a:xfrm>
            <a:prstGeom prst="rect">
              <a:avLst/>
            </a:prstGeom>
          </p:spPr>
        </p:pic>
        <p:pic>
          <p:nvPicPr>
            <p:cNvPr id="403" name="object 403"/>
            <p:cNvPicPr/>
            <p:nvPr/>
          </p:nvPicPr>
          <p:blipFill>
            <a:blip r:embed="rId104" cstate="print"/>
            <a:stretch>
              <a:fillRect/>
            </a:stretch>
          </p:blipFill>
          <p:spPr>
            <a:xfrm>
              <a:off x="2757677" y="4282440"/>
              <a:ext cx="916305" cy="554228"/>
            </a:xfrm>
            <a:prstGeom prst="rect">
              <a:avLst/>
            </a:prstGeom>
          </p:spPr>
        </p:pic>
        <p:pic>
          <p:nvPicPr>
            <p:cNvPr id="404" name="object 404"/>
            <p:cNvPicPr/>
            <p:nvPr/>
          </p:nvPicPr>
          <p:blipFill>
            <a:blip r:embed="rId105" cstate="print"/>
            <a:stretch>
              <a:fillRect/>
            </a:stretch>
          </p:blipFill>
          <p:spPr>
            <a:xfrm>
              <a:off x="3869944" y="4420489"/>
              <a:ext cx="1279525" cy="417068"/>
            </a:xfrm>
            <a:prstGeom prst="rect">
              <a:avLst/>
            </a:prstGeom>
          </p:spPr>
        </p:pic>
        <p:pic>
          <p:nvPicPr>
            <p:cNvPr id="405" name="object 405"/>
            <p:cNvPicPr/>
            <p:nvPr/>
          </p:nvPicPr>
          <p:blipFill>
            <a:blip r:embed="rId106" cstate="print"/>
            <a:stretch>
              <a:fillRect/>
            </a:stretch>
          </p:blipFill>
          <p:spPr>
            <a:xfrm>
              <a:off x="5344414" y="4282440"/>
              <a:ext cx="573786" cy="554228"/>
            </a:xfrm>
            <a:prstGeom prst="rect">
              <a:avLst/>
            </a:prstGeom>
          </p:spPr>
        </p:pic>
        <p:pic>
          <p:nvPicPr>
            <p:cNvPr id="406" name="object 406"/>
            <p:cNvPicPr/>
            <p:nvPr/>
          </p:nvPicPr>
          <p:blipFill>
            <a:blip r:embed="rId107" cstate="print"/>
            <a:stretch>
              <a:fillRect/>
            </a:stretch>
          </p:blipFill>
          <p:spPr>
            <a:xfrm>
              <a:off x="6100445" y="4536292"/>
              <a:ext cx="173532" cy="61615"/>
            </a:xfrm>
            <a:prstGeom prst="rect">
              <a:avLst/>
            </a:prstGeom>
          </p:spPr>
        </p:pic>
        <p:pic>
          <p:nvPicPr>
            <p:cNvPr id="407" name="object 407"/>
            <p:cNvPicPr/>
            <p:nvPr/>
          </p:nvPicPr>
          <p:blipFill>
            <a:blip r:embed="rId108" cstate="print"/>
            <a:stretch>
              <a:fillRect/>
            </a:stretch>
          </p:blipFill>
          <p:spPr>
            <a:xfrm>
              <a:off x="6472173" y="4293996"/>
              <a:ext cx="2683509" cy="52323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7065" y="349072"/>
            <a:ext cx="4787265"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25" dirty="0"/>
              <a:t> </a:t>
            </a:r>
            <a:r>
              <a:rPr dirty="0"/>
              <a:t>với</a:t>
            </a:r>
            <a:r>
              <a:rPr spc="-25" dirty="0"/>
              <a:t> </a:t>
            </a:r>
            <a:r>
              <a:rPr dirty="0"/>
              <a:t>từ</a:t>
            </a:r>
            <a:r>
              <a:rPr spc="-15" dirty="0"/>
              <a:t> </a:t>
            </a:r>
            <a:r>
              <a:rPr spc="-5" dirty="0"/>
              <a:t>khóa</a:t>
            </a:r>
            <a:r>
              <a:rPr spc="-20" dirty="0"/>
              <a:t> </a:t>
            </a:r>
            <a:r>
              <a:rPr dirty="0"/>
              <a:t>LIKE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10</a:t>
            </a:fld>
            <a:endParaRPr spc="-5" dirty="0"/>
          </a:p>
        </p:txBody>
      </p:sp>
      <p:sp>
        <p:nvSpPr>
          <p:cNvPr id="3" name="object 3"/>
          <p:cNvSpPr txBox="1"/>
          <p:nvPr/>
        </p:nvSpPr>
        <p:spPr>
          <a:xfrm>
            <a:off x="641705" y="1177290"/>
            <a:ext cx="8860790" cy="3890168"/>
          </a:xfrm>
          <a:prstGeom prst="rect">
            <a:avLst/>
          </a:prstGeom>
        </p:spPr>
        <p:txBody>
          <a:bodyPr vert="horz" wrap="square" lIns="0" tIns="12065" rIns="0" bIns="0" rtlCol="0">
            <a:spAutoFit/>
          </a:bodyPr>
          <a:lstStyle/>
          <a:p>
            <a:pPr marL="12700" marR="637540">
              <a:lnSpc>
                <a:spcPct val="100000"/>
              </a:lnSpc>
              <a:spcBef>
                <a:spcPts val="95"/>
              </a:spcBef>
            </a:pP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5" dirty="0">
                <a:solidFill>
                  <a:srgbClr val="36365C"/>
                </a:solidFill>
                <a:latin typeface="Times New Roman"/>
                <a:cs typeface="Times New Roman"/>
              </a:rPr>
              <a:t> tìm kiếm</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dữ</a:t>
            </a:r>
            <a:r>
              <a:rPr sz="2800" spc="-5" dirty="0">
                <a:solidFill>
                  <a:srgbClr val="36365C"/>
                </a:solidFill>
                <a:latin typeface="Times New Roman"/>
                <a:cs typeface="Times New Roman"/>
              </a:rPr>
              <a:t> liệu</a:t>
            </a:r>
            <a:r>
              <a:rPr sz="2800" spc="-10" dirty="0">
                <a:solidFill>
                  <a:srgbClr val="36365C"/>
                </a:solidFill>
                <a:latin typeface="Times New Roman"/>
                <a:cs typeface="Times New Roman"/>
              </a:rPr>
              <a:t> </a:t>
            </a:r>
            <a:r>
              <a:rPr sz="2800" dirty="0">
                <a:solidFill>
                  <a:srgbClr val="36365C"/>
                </a:solidFill>
                <a:latin typeface="Times New Roman"/>
                <a:cs typeface="Times New Roman"/>
              </a:rPr>
              <a:t>theo</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mẫu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định</a:t>
            </a:r>
            <a:r>
              <a:rPr sz="2800" dirty="0">
                <a:solidFill>
                  <a:srgbClr val="36365C"/>
                </a:solidFill>
                <a:latin typeface="Times New Roman"/>
                <a:cs typeface="Times New Roman"/>
              </a:rPr>
              <a:t> </a:t>
            </a:r>
            <a:r>
              <a:rPr sz="2800" spc="-10" dirty="0">
                <a:solidFill>
                  <a:srgbClr val="36365C"/>
                </a:solidFill>
                <a:latin typeface="Times New Roman"/>
                <a:cs typeface="Times New Roman"/>
              </a:rPr>
              <a:t>sẵn </a:t>
            </a:r>
            <a:r>
              <a:rPr sz="2800" spc="-685"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5" dirty="0">
                <a:solidFill>
                  <a:srgbClr val="36365C"/>
                </a:solidFill>
                <a:latin typeface="Times New Roman"/>
                <a:cs typeface="Times New Roman"/>
              </a:rPr>
              <a:t> 2</a:t>
            </a:r>
            <a:r>
              <a:rPr sz="2800" dirty="0">
                <a:solidFill>
                  <a:srgbClr val="36365C"/>
                </a:solidFill>
                <a:latin typeface="Times New Roman"/>
                <a:cs typeface="Times New Roman"/>
              </a:rPr>
              <a:t> </a:t>
            </a:r>
            <a:r>
              <a:rPr sz="2800" spc="-5" dirty="0">
                <a:solidFill>
                  <a:srgbClr val="36365C"/>
                </a:solidFill>
                <a:latin typeface="Times New Roman"/>
                <a:cs typeface="Times New Roman"/>
              </a:rPr>
              <a:t>dạng</a:t>
            </a:r>
            <a:r>
              <a:rPr sz="2800" dirty="0">
                <a:solidFill>
                  <a:srgbClr val="36365C"/>
                </a:solidFill>
                <a:latin typeface="Times New Roman"/>
                <a:cs typeface="Times New Roman"/>
              </a:rPr>
              <a:t> </a:t>
            </a:r>
            <a:r>
              <a:rPr sz="2800" spc="-10" dirty="0">
                <a:solidFill>
                  <a:srgbClr val="36365C"/>
                </a:solidFill>
                <a:latin typeface="Times New Roman"/>
                <a:cs typeface="Times New Roman"/>
              </a:rPr>
              <a:t>mẫu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thường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dụng:</a:t>
            </a:r>
            <a:endParaRPr sz="2800" dirty="0">
              <a:latin typeface="Times New Roman"/>
              <a:cs typeface="Times New Roman"/>
            </a:endParaRPr>
          </a:p>
          <a:p>
            <a:pPr marL="469900" indent="-343535">
              <a:lnSpc>
                <a:spcPct val="100000"/>
              </a:lnSpc>
              <a:buChar char="-"/>
              <a:tabLst>
                <a:tab pos="469900" algn="l"/>
                <a:tab pos="470534" algn="l"/>
              </a:tabLst>
            </a:pPr>
            <a:r>
              <a:rPr sz="2800" spc="-10" dirty="0">
                <a:solidFill>
                  <a:srgbClr val="36365C"/>
                </a:solidFill>
                <a:latin typeface="Times New Roman"/>
                <a:cs typeface="Times New Roman"/>
              </a:rPr>
              <a:t>Mẫu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Bất</a:t>
            </a:r>
            <a:r>
              <a:rPr sz="2800" spc="-15" dirty="0">
                <a:solidFill>
                  <a:srgbClr val="36365C"/>
                </a:solidFill>
                <a:latin typeface="Times New Roman"/>
                <a:cs typeface="Times New Roman"/>
              </a:rPr>
              <a:t> </a:t>
            </a:r>
            <a:r>
              <a:rPr sz="2800" dirty="0">
                <a:solidFill>
                  <a:srgbClr val="36365C"/>
                </a:solidFill>
                <a:latin typeface="Times New Roman"/>
                <a:cs typeface="Times New Roman"/>
              </a:rPr>
              <a:t>kỳ ký</a:t>
            </a:r>
            <a:r>
              <a:rPr sz="2800" spc="-5" dirty="0">
                <a:solidFill>
                  <a:srgbClr val="36365C"/>
                </a:solidFill>
                <a:latin typeface="Times New Roman"/>
                <a:cs typeface="Times New Roman"/>
              </a:rPr>
              <a:t> tự</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nào</a:t>
            </a:r>
            <a:endParaRPr sz="2800" dirty="0">
              <a:latin typeface="Times New Roman"/>
              <a:cs typeface="Times New Roman"/>
            </a:endParaRPr>
          </a:p>
          <a:p>
            <a:pPr marL="469900" indent="-343535">
              <a:lnSpc>
                <a:spcPct val="100000"/>
              </a:lnSpc>
              <a:buChar char="-"/>
              <a:tabLst>
                <a:tab pos="469900" algn="l"/>
                <a:tab pos="470534" algn="l"/>
              </a:tabLst>
            </a:pPr>
            <a:r>
              <a:rPr sz="2800" spc="-10" dirty="0">
                <a:solidFill>
                  <a:srgbClr val="36365C"/>
                </a:solidFill>
                <a:latin typeface="Times New Roman"/>
                <a:cs typeface="Times New Roman"/>
              </a:rPr>
              <a:t>Mẫu</a:t>
            </a:r>
            <a:r>
              <a:rPr sz="2800" spc="-5" dirty="0">
                <a:solidFill>
                  <a:srgbClr val="36365C"/>
                </a:solidFill>
                <a:latin typeface="Times New Roman"/>
                <a:cs typeface="Times New Roman"/>
              </a:rPr>
              <a:t> _:</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Dấu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gạch</a:t>
            </a:r>
            <a:r>
              <a:rPr sz="2800" dirty="0">
                <a:solidFill>
                  <a:srgbClr val="36365C"/>
                </a:solidFill>
                <a:latin typeface="Times New Roman"/>
                <a:cs typeface="Times New Roman"/>
              </a:rPr>
              <a:t> </a:t>
            </a:r>
            <a:r>
              <a:rPr sz="2800" spc="-5" dirty="0">
                <a:solidFill>
                  <a:srgbClr val="36365C"/>
                </a:solidFill>
                <a:latin typeface="Times New Roman"/>
                <a:cs typeface="Times New Roman"/>
              </a:rPr>
              <a:t>dưới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đại</a:t>
            </a:r>
            <a:r>
              <a:rPr sz="2800" dirty="0">
                <a:solidFill>
                  <a:srgbClr val="36365C"/>
                </a:solidFill>
                <a:latin typeface="Times New Roman"/>
                <a:cs typeface="Times New Roman"/>
              </a:rPr>
              <a:t> </a:t>
            </a:r>
            <a:r>
              <a:rPr sz="2800" spc="-5" dirty="0">
                <a:solidFill>
                  <a:srgbClr val="36365C"/>
                </a:solidFill>
                <a:latin typeface="Times New Roman"/>
                <a:cs typeface="Times New Roman"/>
              </a:rPr>
              <a:t>diện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cho</a:t>
            </a:r>
            <a:r>
              <a:rPr sz="2800" dirty="0">
                <a:solidFill>
                  <a:srgbClr val="36365C"/>
                </a:solidFill>
                <a:latin typeface="Times New Roman"/>
                <a:cs typeface="Times New Roman"/>
              </a:rPr>
              <a:t> </a:t>
            </a:r>
            <a:r>
              <a:rPr sz="2800" spc="-5" dirty="0">
                <a:solidFill>
                  <a:srgbClr val="36365C"/>
                </a:solidFill>
                <a:latin typeface="Times New Roman"/>
                <a:cs typeface="Times New Roman"/>
              </a:rPr>
              <a:t>1</a:t>
            </a:r>
            <a:r>
              <a:rPr sz="2800" dirty="0">
                <a:solidFill>
                  <a:srgbClr val="36365C"/>
                </a:solidFill>
                <a:latin typeface="Times New Roman"/>
                <a:cs typeface="Times New Roman"/>
              </a:rPr>
              <a:t> ký</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tự</a:t>
            </a:r>
            <a:endParaRPr sz="2800" dirty="0">
              <a:latin typeface="Times New Roman"/>
              <a:cs typeface="Times New Roman"/>
            </a:endParaRPr>
          </a:p>
          <a:p>
            <a:pPr marL="927100">
              <a:lnSpc>
                <a:spcPct val="100000"/>
              </a:lnSpc>
            </a:pPr>
            <a:r>
              <a:rPr sz="2800" spc="-5" dirty="0" err="1">
                <a:solidFill>
                  <a:srgbClr val="36365C"/>
                </a:solidFill>
                <a:latin typeface="Times New Roman"/>
                <a:cs typeface="Times New Roman"/>
              </a:rPr>
              <a:t>Ví</a:t>
            </a:r>
            <a:r>
              <a:rPr sz="2800" spc="10" dirty="0">
                <a:solidFill>
                  <a:srgbClr val="36365C"/>
                </a:solidFill>
                <a:latin typeface="Times New Roman"/>
                <a:cs typeface="Times New Roman"/>
              </a:rPr>
              <a:t> </a:t>
            </a:r>
            <a:r>
              <a:rPr sz="2800" dirty="0" err="1" smtClean="0">
                <a:solidFill>
                  <a:srgbClr val="36365C"/>
                </a:solidFill>
                <a:latin typeface="Times New Roman"/>
                <a:cs typeface="Times New Roman"/>
              </a:rPr>
              <a:t>dụ</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tìm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kiếm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tất</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cả</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nhân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viên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có</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bắt</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đầu</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bawfu</a:t>
            </a:r>
            <a:r>
              <a:rPr lang="en-US" sz="2800" dirty="0" smtClean="0">
                <a:solidFill>
                  <a:srgbClr val="36365C"/>
                </a:solidFill>
                <a:latin typeface="Times New Roman"/>
                <a:cs typeface="Times New Roman"/>
              </a:rPr>
              <a:t> “Tran”</a:t>
            </a:r>
          </a:p>
          <a:p>
            <a:pPr marL="927100">
              <a:lnSpc>
                <a:spcPct val="100000"/>
              </a:lnSpc>
            </a:pPr>
            <a:endParaRPr lang="en-US" sz="2800" dirty="0">
              <a:solidFill>
                <a:srgbClr val="36365C"/>
              </a:solidFill>
              <a:latin typeface="Times New Roman"/>
              <a:cs typeface="Times New Roman"/>
            </a:endParaRPr>
          </a:p>
          <a:p>
            <a:pPr marL="927100">
              <a:lnSpc>
                <a:spcPct val="100000"/>
              </a:lnSpc>
            </a:pPr>
            <a:endParaRPr lang="en-US" sz="2800" dirty="0" smtClean="0">
              <a:solidFill>
                <a:srgbClr val="36365C"/>
              </a:solidFill>
              <a:latin typeface="Times New Roman"/>
              <a:cs typeface="Times New Roman"/>
            </a:endParaRPr>
          </a:p>
          <a:p>
            <a:pPr marL="927100">
              <a:lnSpc>
                <a:spcPct val="100000"/>
              </a:lnSpc>
            </a:pPr>
            <a:r>
              <a:rPr lang="en-US" sz="2800" dirty="0" err="1" smtClean="0">
                <a:solidFill>
                  <a:srgbClr val="36365C"/>
                </a:solidFill>
                <a:latin typeface="Times New Roman"/>
                <a:cs typeface="Times New Roman"/>
              </a:rPr>
              <a:t>Tìm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kiếm</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tất</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cả</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nhân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viên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mà</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tên</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chứa</a:t>
            </a:r>
            <a:r>
              <a:rPr lang="en-US"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chữ</a:t>
            </a:r>
            <a:r>
              <a:rPr lang="en-US" sz="2800" dirty="0" smtClean="0">
                <a:solidFill>
                  <a:srgbClr val="36365C"/>
                </a:solidFill>
                <a:latin typeface="Times New Roman"/>
                <a:cs typeface="Times New Roman"/>
              </a:rPr>
              <a:t> </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905000" y="3810000"/>
            <a:ext cx="5763167" cy="664459"/>
          </a:xfrm>
          <a:prstGeom prst="rect">
            <a:avLst/>
          </a:prstGeom>
        </p:spPr>
      </p:pic>
      <p:pic>
        <p:nvPicPr>
          <p:cNvPr id="7" name="Picture 6"/>
          <p:cNvPicPr>
            <a:picLocks noChangeAspect="1"/>
          </p:cNvPicPr>
          <p:nvPr/>
        </p:nvPicPr>
        <p:blipFill>
          <a:blip r:embed="rId3"/>
          <a:stretch>
            <a:fillRect/>
          </a:stretch>
        </p:blipFill>
        <p:spPr>
          <a:xfrm>
            <a:off x="1905000" y="5257800"/>
            <a:ext cx="5450561" cy="7713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7065" y="349072"/>
            <a:ext cx="4787265"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25" dirty="0"/>
              <a:t> </a:t>
            </a:r>
            <a:r>
              <a:rPr dirty="0"/>
              <a:t>với</a:t>
            </a:r>
            <a:r>
              <a:rPr spc="-25" dirty="0"/>
              <a:t> </a:t>
            </a:r>
            <a:r>
              <a:rPr dirty="0"/>
              <a:t>từ</a:t>
            </a:r>
            <a:r>
              <a:rPr spc="-15" dirty="0"/>
              <a:t> </a:t>
            </a:r>
            <a:r>
              <a:rPr spc="-5" dirty="0"/>
              <a:t>khóa</a:t>
            </a:r>
            <a:r>
              <a:rPr spc="-20" dirty="0"/>
              <a:t> </a:t>
            </a:r>
            <a:r>
              <a:rPr dirty="0"/>
              <a:t>LIKE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11</a:t>
            </a:fld>
            <a:endParaRPr spc="-5" dirty="0"/>
          </a:p>
        </p:txBody>
      </p:sp>
      <p:graphicFrame>
        <p:nvGraphicFramePr>
          <p:cNvPr id="3" name="object 3"/>
          <p:cNvGraphicFramePr>
            <a:graphicFrameLocks noGrp="1"/>
          </p:cNvGraphicFramePr>
          <p:nvPr/>
        </p:nvGraphicFramePr>
        <p:xfrm>
          <a:off x="569379" y="1400683"/>
          <a:ext cx="11040744" cy="4958902"/>
        </p:xfrm>
        <a:graphic>
          <a:graphicData uri="http://schemas.openxmlformats.org/drawingml/2006/table">
            <a:tbl>
              <a:tblPr firstRow="1" bandRow="1">
                <a:tableStyleId>{2D5ABB26-0587-4C30-8999-92F81FD0307C}</a:tableStyleId>
              </a:tblPr>
              <a:tblGrid>
                <a:gridCol w="4311015">
                  <a:extLst>
                    <a:ext uri="{9D8B030D-6E8A-4147-A177-3AD203B41FA5}">
                      <a16:colId xmlns:a16="http://schemas.microsoft.com/office/drawing/2014/main" val="20000"/>
                    </a:ext>
                  </a:extLst>
                </a:gridCol>
                <a:gridCol w="6729729">
                  <a:extLst>
                    <a:ext uri="{9D8B030D-6E8A-4147-A177-3AD203B41FA5}">
                      <a16:colId xmlns:a16="http://schemas.microsoft.com/office/drawing/2014/main" val="20001"/>
                    </a:ext>
                  </a:extLst>
                </a:gridCol>
              </a:tblGrid>
              <a:tr h="576706">
                <a:tc>
                  <a:txBody>
                    <a:bodyPr/>
                    <a:lstStyle/>
                    <a:p>
                      <a:pPr marL="1076960">
                        <a:lnSpc>
                          <a:spcPct val="100000"/>
                        </a:lnSpc>
                        <a:spcBef>
                          <a:spcPts val="350"/>
                        </a:spcBef>
                      </a:pPr>
                      <a:r>
                        <a:rPr sz="3000" b="1" dirty="0">
                          <a:solidFill>
                            <a:srgbClr val="36365C"/>
                          </a:solidFill>
                          <a:latin typeface="Times New Roman"/>
                          <a:cs typeface="Times New Roman"/>
                        </a:rPr>
                        <a:t>Mẫu</a:t>
                      </a:r>
                      <a:r>
                        <a:rPr sz="3000" b="1" spc="-40" dirty="0">
                          <a:solidFill>
                            <a:srgbClr val="36365C"/>
                          </a:solidFill>
                          <a:latin typeface="Times New Roman"/>
                          <a:cs typeface="Times New Roman"/>
                        </a:rPr>
                        <a:t> </a:t>
                      </a:r>
                      <a:r>
                        <a:rPr sz="3000" b="1" spc="-5" dirty="0">
                          <a:solidFill>
                            <a:srgbClr val="36365C"/>
                          </a:solidFill>
                          <a:latin typeface="Times New Roman"/>
                          <a:cs typeface="Times New Roman"/>
                        </a:rPr>
                        <a:t>sử</a:t>
                      </a:r>
                      <a:r>
                        <a:rPr sz="3000" b="1" spc="-25" dirty="0">
                          <a:solidFill>
                            <a:srgbClr val="36365C"/>
                          </a:solidFill>
                          <a:latin typeface="Times New Roman"/>
                          <a:cs typeface="Times New Roman"/>
                        </a:rPr>
                        <a:t> </a:t>
                      </a:r>
                      <a:r>
                        <a:rPr sz="3000" b="1" spc="-5" dirty="0">
                          <a:solidFill>
                            <a:srgbClr val="36365C"/>
                          </a:solidFill>
                          <a:latin typeface="Times New Roman"/>
                          <a:cs typeface="Times New Roman"/>
                        </a:rPr>
                        <a:t>dụng</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FFFF00"/>
                    </a:solidFill>
                  </a:tcPr>
                </a:tc>
                <a:tc>
                  <a:txBody>
                    <a:bodyPr/>
                    <a:lstStyle/>
                    <a:p>
                      <a:pPr marL="3175" algn="ctr">
                        <a:lnSpc>
                          <a:spcPct val="100000"/>
                        </a:lnSpc>
                        <a:spcBef>
                          <a:spcPts val="350"/>
                        </a:spcBef>
                      </a:pPr>
                      <a:r>
                        <a:rPr sz="3000" b="1" spc="-5" dirty="0">
                          <a:solidFill>
                            <a:srgbClr val="36365C"/>
                          </a:solidFill>
                          <a:latin typeface="Times New Roman"/>
                          <a:cs typeface="Times New Roman"/>
                        </a:rPr>
                        <a:t>Ý</a:t>
                      </a:r>
                      <a:r>
                        <a:rPr sz="3000" b="1" spc="-45" dirty="0">
                          <a:solidFill>
                            <a:srgbClr val="36365C"/>
                          </a:solidFill>
                          <a:latin typeface="Times New Roman"/>
                          <a:cs typeface="Times New Roman"/>
                        </a:rPr>
                        <a:t> </a:t>
                      </a:r>
                      <a:r>
                        <a:rPr sz="3000" b="1" spc="-5" dirty="0">
                          <a:solidFill>
                            <a:srgbClr val="36365C"/>
                          </a:solidFill>
                          <a:latin typeface="Times New Roman"/>
                          <a:cs typeface="Times New Roman"/>
                        </a:rPr>
                        <a:t>nghĩa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FFFF00"/>
                    </a:solidFill>
                  </a:tcPr>
                </a:tc>
                <a:extLst>
                  <a:ext uri="{0D108BD9-81ED-4DB2-BD59-A6C34878D82A}">
                    <a16:rowId xmlns:a16="http://schemas.microsoft.com/office/drawing/2014/main" val="10000"/>
                  </a:ext>
                </a:extLst>
              </a:tr>
              <a:tr h="576580">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dirty="0">
                          <a:solidFill>
                            <a:srgbClr val="FF0000"/>
                          </a:solidFill>
                          <a:latin typeface="Times New Roman"/>
                          <a:cs typeface="Times New Roman"/>
                        </a:rPr>
                        <a:t>like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36365C"/>
                          </a:solidFill>
                          <a:latin typeface="Times New Roman"/>
                          <a:cs typeface="Times New Roman"/>
                        </a:rPr>
                        <a:t>bắt</a:t>
                      </a:r>
                      <a:r>
                        <a:rPr sz="3000" spc="-10" dirty="0">
                          <a:solidFill>
                            <a:srgbClr val="36365C"/>
                          </a:solidFill>
                          <a:latin typeface="Times New Roman"/>
                          <a:cs typeface="Times New Roman"/>
                        </a:rPr>
                        <a:t> </a:t>
                      </a:r>
                      <a:r>
                        <a:rPr sz="3000" dirty="0">
                          <a:solidFill>
                            <a:srgbClr val="36365C"/>
                          </a:solidFill>
                          <a:latin typeface="Times New Roman"/>
                          <a:cs typeface="Times New Roman"/>
                        </a:rPr>
                        <a:t>đầu</a:t>
                      </a:r>
                      <a:r>
                        <a:rPr sz="3000" spc="-10" dirty="0">
                          <a:solidFill>
                            <a:srgbClr val="36365C"/>
                          </a:solidFill>
                          <a:latin typeface="Times New Roman"/>
                          <a:cs typeface="Times New Roman"/>
                        </a:rPr>
                        <a:t> </a:t>
                      </a:r>
                      <a:r>
                        <a:rPr sz="3000" dirty="0">
                          <a:solidFill>
                            <a:srgbClr val="36365C"/>
                          </a:solidFill>
                          <a:latin typeface="Times New Roman"/>
                          <a:cs typeface="Times New Roman"/>
                        </a:rPr>
                        <a:t>bằng</a:t>
                      </a:r>
                      <a:r>
                        <a:rPr sz="3000" spc="-10" dirty="0">
                          <a:solidFill>
                            <a:srgbClr val="36365C"/>
                          </a:solidFill>
                          <a:latin typeface="Times New Roman"/>
                          <a:cs typeface="Times New Roman"/>
                        </a:rPr>
                        <a:t> </a:t>
                      </a:r>
                      <a:r>
                        <a:rPr sz="3000" dirty="0">
                          <a:solidFill>
                            <a:srgbClr val="36365C"/>
                          </a:solidFill>
                          <a:latin typeface="Times New Roman"/>
                          <a:cs typeface="Times New Roman"/>
                        </a:rPr>
                        <a:t>ký</a:t>
                      </a:r>
                      <a:r>
                        <a:rPr sz="3000" spc="-10" dirty="0">
                          <a:solidFill>
                            <a:srgbClr val="36365C"/>
                          </a:solidFill>
                          <a:latin typeface="Times New Roman"/>
                          <a:cs typeface="Times New Roman"/>
                        </a:rPr>
                        <a:t> </a:t>
                      </a:r>
                      <a:r>
                        <a:rPr sz="3000" dirty="0">
                          <a:solidFill>
                            <a:srgbClr val="36365C"/>
                          </a:solidFill>
                          <a:latin typeface="Times New Roman"/>
                          <a:cs typeface="Times New Roman"/>
                        </a:rPr>
                        <a:t>tự</a:t>
                      </a:r>
                      <a:r>
                        <a:rPr sz="3000" spc="-10" dirty="0">
                          <a:solidFill>
                            <a:srgbClr val="36365C"/>
                          </a:solidFill>
                          <a:latin typeface="Times New Roman"/>
                          <a:cs typeface="Times New Roman"/>
                        </a:rPr>
                        <a:t>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576579">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dirty="0">
                          <a:solidFill>
                            <a:srgbClr val="FF0000"/>
                          </a:solidFill>
                          <a:latin typeface="Times New Roman"/>
                          <a:cs typeface="Times New Roman"/>
                        </a:rPr>
                        <a:t>like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36365C"/>
                          </a:solidFill>
                          <a:latin typeface="Times New Roman"/>
                          <a:cs typeface="Times New Roman"/>
                        </a:rPr>
                        <a:t>kết</a:t>
                      </a:r>
                      <a:r>
                        <a:rPr sz="3000" spc="-5" dirty="0">
                          <a:solidFill>
                            <a:srgbClr val="36365C"/>
                          </a:solidFill>
                          <a:latin typeface="Times New Roman"/>
                          <a:cs typeface="Times New Roman"/>
                        </a:rPr>
                        <a:t> </a:t>
                      </a:r>
                      <a:r>
                        <a:rPr sz="3000" dirty="0">
                          <a:solidFill>
                            <a:srgbClr val="36365C"/>
                          </a:solidFill>
                          <a:latin typeface="Times New Roman"/>
                          <a:cs typeface="Times New Roman"/>
                        </a:rPr>
                        <a:t>thúc bằng</a:t>
                      </a:r>
                      <a:r>
                        <a:rPr sz="3000" spc="-10" dirty="0">
                          <a:solidFill>
                            <a:srgbClr val="36365C"/>
                          </a:solidFill>
                          <a:latin typeface="Times New Roman"/>
                          <a:cs typeface="Times New Roman"/>
                        </a:rPr>
                        <a:t> </a:t>
                      </a:r>
                      <a:r>
                        <a:rPr sz="3000" dirty="0">
                          <a:solidFill>
                            <a:srgbClr val="36365C"/>
                          </a:solidFill>
                          <a:latin typeface="Times New Roman"/>
                          <a:cs typeface="Times New Roman"/>
                        </a:rPr>
                        <a:t>ký</a:t>
                      </a:r>
                      <a:r>
                        <a:rPr sz="3000" spc="-20" dirty="0">
                          <a:solidFill>
                            <a:srgbClr val="36365C"/>
                          </a:solidFill>
                          <a:latin typeface="Times New Roman"/>
                          <a:cs typeface="Times New Roman"/>
                        </a:rPr>
                        <a:t> </a:t>
                      </a:r>
                      <a:r>
                        <a:rPr sz="3000" spc="-5" dirty="0">
                          <a:solidFill>
                            <a:srgbClr val="36365C"/>
                          </a:solidFill>
                          <a:latin typeface="Times New Roman"/>
                          <a:cs typeface="Times New Roman"/>
                        </a:rPr>
                        <a:t>tự</a:t>
                      </a:r>
                      <a:r>
                        <a:rPr sz="3000" dirty="0">
                          <a:solidFill>
                            <a:srgbClr val="36365C"/>
                          </a:solidFill>
                          <a:latin typeface="Times New Roman"/>
                          <a:cs typeface="Times New Roman"/>
                        </a:rPr>
                        <a:t> 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576580">
                <a:tc>
                  <a:txBody>
                    <a:bodyPr/>
                    <a:lstStyle/>
                    <a:p>
                      <a:pPr marL="114935">
                        <a:lnSpc>
                          <a:spcPct val="100000"/>
                        </a:lnSpc>
                        <a:spcBef>
                          <a:spcPts val="350"/>
                        </a:spcBef>
                      </a:pPr>
                      <a:r>
                        <a:rPr sz="3000" dirty="0">
                          <a:solidFill>
                            <a:srgbClr val="FF0000"/>
                          </a:solidFill>
                          <a:latin typeface="Times New Roman"/>
                          <a:cs typeface="Times New Roman"/>
                        </a:rPr>
                        <a:t>Where</a:t>
                      </a:r>
                      <a:r>
                        <a:rPr sz="3000" spc="-5"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0" dirty="0">
                          <a:solidFill>
                            <a:srgbClr val="36365C"/>
                          </a:solidFill>
                          <a:latin typeface="Times New Roman"/>
                          <a:cs typeface="Times New Roman"/>
                        </a:rPr>
                        <a:t> </a:t>
                      </a:r>
                      <a:r>
                        <a:rPr sz="3000" dirty="0">
                          <a:solidFill>
                            <a:srgbClr val="FF0000"/>
                          </a:solidFill>
                          <a:latin typeface="Times New Roman"/>
                          <a:cs typeface="Times New Roman"/>
                        </a:rPr>
                        <a:t>like </a:t>
                      </a:r>
                      <a:r>
                        <a:rPr sz="3000" spc="-5"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 có</a:t>
                      </a:r>
                      <a:r>
                        <a:rPr sz="3000" spc="-10" dirty="0">
                          <a:solidFill>
                            <a:srgbClr val="36365C"/>
                          </a:solidFill>
                          <a:latin typeface="Times New Roman"/>
                          <a:cs typeface="Times New Roman"/>
                        </a:rPr>
                        <a:t> </a:t>
                      </a:r>
                      <a:r>
                        <a:rPr sz="3000" dirty="0">
                          <a:solidFill>
                            <a:srgbClr val="36365C"/>
                          </a:solidFill>
                          <a:latin typeface="Times New Roman"/>
                          <a:cs typeface="Times New Roman"/>
                        </a:rPr>
                        <a:t>chứa ký</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tự</a:t>
                      </a:r>
                      <a:r>
                        <a:rPr sz="3000" spc="-15" dirty="0">
                          <a:solidFill>
                            <a:srgbClr val="36365C"/>
                          </a:solidFill>
                          <a:latin typeface="Times New Roman"/>
                          <a:cs typeface="Times New Roman"/>
                        </a:rPr>
                        <a:t>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1037970">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spc="-5" dirty="0">
                          <a:solidFill>
                            <a:srgbClr val="36365C"/>
                          </a:solidFill>
                          <a:latin typeface="Times New Roman"/>
                          <a:cs typeface="Times New Roman"/>
                        </a:rPr>
                        <a:t>name</a:t>
                      </a:r>
                      <a:r>
                        <a:rPr sz="3000" dirty="0">
                          <a:solidFill>
                            <a:srgbClr val="36365C"/>
                          </a:solidFill>
                          <a:latin typeface="Times New Roman"/>
                          <a:cs typeface="Times New Roman"/>
                        </a:rPr>
                        <a:t> </a:t>
                      </a:r>
                      <a:r>
                        <a:rPr sz="3000" dirty="0">
                          <a:solidFill>
                            <a:srgbClr val="FF0000"/>
                          </a:solidFill>
                          <a:latin typeface="Times New Roman"/>
                          <a:cs typeface="Times New Roman"/>
                        </a:rPr>
                        <a:t>like </a:t>
                      </a:r>
                      <a:r>
                        <a:rPr sz="3000" spc="-5" dirty="0">
                          <a:solidFill>
                            <a:srgbClr val="36365C"/>
                          </a:solidFill>
                          <a:latin typeface="Times New Roman"/>
                          <a:cs typeface="Times New Roman"/>
                        </a:rPr>
                        <a:t>‘a_%’</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marR="327025">
                        <a:lnSpc>
                          <a:spcPct val="100000"/>
                        </a:lnSpc>
                        <a:spcBef>
                          <a:spcPts val="350"/>
                        </a:spcBef>
                      </a:pPr>
                      <a:r>
                        <a:rPr sz="3000" dirty="0">
                          <a:solidFill>
                            <a:srgbClr val="36365C"/>
                          </a:solidFill>
                          <a:latin typeface="Times New Roman"/>
                          <a:cs typeface="Times New Roman"/>
                        </a:rPr>
                        <a:t>Tìm </a:t>
                      </a:r>
                      <a:r>
                        <a:rPr sz="3000" spc="-5"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spc="-5" dirty="0">
                          <a:solidFill>
                            <a:srgbClr val="36365C"/>
                          </a:solidFill>
                          <a:latin typeface="Times New Roman"/>
                          <a:cs typeface="Times New Roman"/>
                        </a:rPr>
                        <a:t>có</a:t>
                      </a:r>
                      <a:r>
                        <a:rPr sz="3000" spc="5" dirty="0">
                          <a:solidFill>
                            <a:srgbClr val="36365C"/>
                          </a:solidFill>
                          <a:latin typeface="Times New Roman"/>
                          <a:cs typeface="Times New Roman"/>
                        </a:rPr>
                        <a:t> </a:t>
                      </a:r>
                      <a:r>
                        <a:rPr sz="3000" spc="-5" dirty="0">
                          <a:solidFill>
                            <a:srgbClr val="36365C"/>
                          </a:solidFill>
                          <a:latin typeface="Times New Roman"/>
                          <a:cs typeface="Times New Roman"/>
                        </a:rPr>
                        <a:t>ít</a:t>
                      </a:r>
                      <a:r>
                        <a:rPr sz="3000" spc="5" dirty="0">
                          <a:solidFill>
                            <a:srgbClr val="36365C"/>
                          </a:solidFill>
                          <a:latin typeface="Times New Roman"/>
                          <a:cs typeface="Times New Roman"/>
                        </a:rPr>
                        <a:t> </a:t>
                      </a:r>
                      <a:r>
                        <a:rPr sz="3000" spc="-5" dirty="0">
                          <a:solidFill>
                            <a:srgbClr val="36365C"/>
                          </a:solidFill>
                          <a:latin typeface="Times New Roman"/>
                          <a:cs typeface="Times New Roman"/>
                        </a:rPr>
                        <a:t>nhất</a:t>
                      </a:r>
                      <a:r>
                        <a:rPr sz="3000" spc="10" dirty="0">
                          <a:solidFill>
                            <a:srgbClr val="36365C"/>
                          </a:solidFill>
                          <a:latin typeface="Times New Roman"/>
                          <a:cs typeface="Times New Roman"/>
                        </a:rPr>
                        <a:t> </a:t>
                      </a:r>
                      <a:r>
                        <a:rPr sz="3000" dirty="0">
                          <a:solidFill>
                            <a:srgbClr val="36365C"/>
                          </a:solidFill>
                          <a:latin typeface="Times New Roman"/>
                          <a:cs typeface="Times New Roman"/>
                        </a:rPr>
                        <a:t>2</a:t>
                      </a:r>
                      <a:r>
                        <a:rPr sz="3000" spc="-5" dirty="0">
                          <a:solidFill>
                            <a:srgbClr val="36365C"/>
                          </a:solidFill>
                          <a:latin typeface="Times New Roman"/>
                          <a:cs typeface="Times New Roman"/>
                        </a:rPr>
                        <a:t> </a:t>
                      </a:r>
                      <a:r>
                        <a:rPr sz="3000" dirty="0">
                          <a:solidFill>
                            <a:srgbClr val="36365C"/>
                          </a:solidFill>
                          <a:latin typeface="Times New Roman"/>
                          <a:cs typeface="Times New Roman"/>
                        </a:rPr>
                        <a:t>ký</a:t>
                      </a:r>
                      <a:r>
                        <a:rPr sz="3000" spc="-15" dirty="0">
                          <a:solidFill>
                            <a:srgbClr val="36365C"/>
                          </a:solidFill>
                          <a:latin typeface="Times New Roman"/>
                          <a:cs typeface="Times New Roman"/>
                        </a:rPr>
                        <a:t> </a:t>
                      </a:r>
                      <a:r>
                        <a:rPr sz="3000" spc="-5" dirty="0">
                          <a:solidFill>
                            <a:srgbClr val="36365C"/>
                          </a:solidFill>
                          <a:latin typeface="Times New Roman"/>
                          <a:cs typeface="Times New Roman"/>
                        </a:rPr>
                        <a:t>tự</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và</a:t>
                      </a:r>
                      <a:r>
                        <a:rPr sz="3000" dirty="0">
                          <a:solidFill>
                            <a:srgbClr val="36365C"/>
                          </a:solidFill>
                          <a:latin typeface="Times New Roman"/>
                          <a:cs typeface="Times New Roman"/>
                        </a:rPr>
                        <a:t> </a:t>
                      </a:r>
                      <a:r>
                        <a:rPr sz="3000" spc="-5" dirty="0">
                          <a:solidFill>
                            <a:srgbClr val="36365C"/>
                          </a:solidFill>
                          <a:latin typeface="Times New Roman"/>
                          <a:cs typeface="Times New Roman"/>
                        </a:rPr>
                        <a:t>bắt</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đầu</a:t>
                      </a:r>
                      <a:r>
                        <a:rPr sz="3000" dirty="0">
                          <a:solidFill>
                            <a:srgbClr val="36365C"/>
                          </a:solidFill>
                          <a:latin typeface="Times New Roman"/>
                          <a:cs typeface="Times New Roman"/>
                        </a:rPr>
                        <a:t> </a:t>
                      </a:r>
                      <a:r>
                        <a:rPr sz="3000" spc="-10" dirty="0">
                          <a:solidFill>
                            <a:srgbClr val="36365C"/>
                          </a:solidFill>
                          <a:latin typeface="Times New Roman"/>
                          <a:cs typeface="Times New Roman"/>
                        </a:rPr>
                        <a:t>là </a:t>
                      </a:r>
                      <a:r>
                        <a:rPr sz="3000" spc="-735" dirty="0">
                          <a:solidFill>
                            <a:srgbClr val="36365C"/>
                          </a:solidFill>
                          <a:latin typeface="Times New Roman"/>
                          <a:cs typeface="Times New Roman"/>
                        </a:rPr>
                        <a:t> </a:t>
                      </a:r>
                      <a:r>
                        <a:rPr sz="3000" dirty="0">
                          <a:solidFill>
                            <a:srgbClr val="36365C"/>
                          </a:solidFill>
                          <a:latin typeface="Times New Roman"/>
                          <a:cs typeface="Times New Roman"/>
                        </a:rPr>
                        <a:t>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r h="576580">
                <a:tc>
                  <a:txBody>
                    <a:bodyPr/>
                    <a:lstStyle/>
                    <a:p>
                      <a:pPr marL="114935">
                        <a:lnSpc>
                          <a:spcPct val="100000"/>
                        </a:lnSpc>
                        <a:spcBef>
                          <a:spcPts val="350"/>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dirty="0">
                          <a:solidFill>
                            <a:srgbClr val="FF0000"/>
                          </a:solidFill>
                          <a:latin typeface="Times New Roman"/>
                          <a:cs typeface="Times New Roman"/>
                        </a:rPr>
                        <a:t>like </a:t>
                      </a:r>
                      <a:r>
                        <a:rPr sz="3000" dirty="0">
                          <a:solidFill>
                            <a:srgbClr val="36365C"/>
                          </a:solidFill>
                          <a:latin typeface="Times New Roman"/>
                          <a:cs typeface="Times New Roman"/>
                        </a:rPr>
                        <a:t>‘_a%’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0"/>
                        </a:spcBef>
                      </a:pPr>
                      <a:r>
                        <a:rPr sz="3000" dirty="0">
                          <a:solidFill>
                            <a:srgbClr val="36365C"/>
                          </a:solidFill>
                          <a:latin typeface="Times New Roman"/>
                          <a:cs typeface="Times New Roman"/>
                        </a:rPr>
                        <a:t>Tìm</a:t>
                      </a:r>
                      <a:r>
                        <a:rPr sz="3000" spc="-5" dirty="0">
                          <a:solidFill>
                            <a:srgbClr val="36365C"/>
                          </a:solidFill>
                          <a:latin typeface="Times New Roman"/>
                          <a:cs typeface="Times New Roman"/>
                        </a:rPr>
                        <a:t> </a:t>
                      </a:r>
                      <a:r>
                        <a:rPr sz="3000"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36365C"/>
                          </a:solidFill>
                          <a:latin typeface="Times New Roman"/>
                          <a:cs typeface="Times New Roman"/>
                        </a:rPr>
                        <a:t>có</a:t>
                      </a:r>
                      <a:r>
                        <a:rPr sz="3000" spc="-5" dirty="0">
                          <a:solidFill>
                            <a:srgbClr val="36365C"/>
                          </a:solidFill>
                          <a:latin typeface="Times New Roman"/>
                          <a:cs typeface="Times New Roman"/>
                        </a:rPr>
                        <a:t> </a:t>
                      </a:r>
                      <a:r>
                        <a:rPr sz="3000" dirty="0">
                          <a:solidFill>
                            <a:srgbClr val="36365C"/>
                          </a:solidFill>
                          <a:latin typeface="Times New Roman"/>
                          <a:cs typeface="Times New Roman"/>
                        </a:rPr>
                        <a:t>ký</a:t>
                      </a:r>
                      <a:r>
                        <a:rPr sz="3000" spc="-5" dirty="0">
                          <a:solidFill>
                            <a:srgbClr val="36365C"/>
                          </a:solidFill>
                          <a:latin typeface="Times New Roman"/>
                          <a:cs typeface="Times New Roman"/>
                        </a:rPr>
                        <a:t> tự</a:t>
                      </a:r>
                      <a:r>
                        <a:rPr sz="3000" dirty="0">
                          <a:solidFill>
                            <a:srgbClr val="36365C"/>
                          </a:solidFill>
                          <a:latin typeface="Times New Roman"/>
                          <a:cs typeface="Times New Roman"/>
                        </a:rPr>
                        <a:t> thứ</a:t>
                      </a:r>
                      <a:r>
                        <a:rPr sz="3000" spc="-15" dirty="0">
                          <a:solidFill>
                            <a:srgbClr val="36365C"/>
                          </a:solidFill>
                          <a:latin typeface="Times New Roman"/>
                          <a:cs typeface="Times New Roman"/>
                        </a:rPr>
                        <a:t> </a:t>
                      </a:r>
                      <a:r>
                        <a:rPr sz="3000" dirty="0">
                          <a:solidFill>
                            <a:srgbClr val="36365C"/>
                          </a:solidFill>
                          <a:latin typeface="Times New Roman"/>
                          <a:cs typeface="Times New Roman"/>
                        </a:rPr>
                        <a:t>2</a:t>
                      </a:r>
                      <a:r>
                        <a:rPr sz="3000" spc="-5" dirty="0">
                          <a:solidFill>
                            <a:srgbClr val="36365C"/>
                          </a:solidFill>
                          <a:latin typeface="Times New Roman"/>
                          <a:cs typeface="Times New Roman"/>
                        </a:rPr>
                        <a:t> là</a:t>
                      </a:r>
                      <a:r>
                        <a:rPr sz="3000" dirty="0">
                          <a:solidFill>
                            <a:srgbClr val="36365C"/>
                          </a:solidFill>
                          <a:latin typeface="Times New Roman"/>
                          <a:cs typeface="Times New Roman"/>
                        </a:rPr>
                        <a:t> a</a:t>
                      </a:r>
                      <a:endParaRPr sz="3000">
                        <a:latin typeface="Times New Roman"/>
                        <a:cs typeface="Times New Roman"/>
                      </a:endParaRPr>
                    </a:p>
                  </a:txBody>
                  <a:tcPr marL="0" marR="0" marT="4445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5"/>
                  </a:ext>
                </a:extLst>
              </a:tr>
              <a:tr h="1037907">
                <a:tc>
                  <a:txBody>
                    <a:bodyPr/>
                    <a:lstStyle/>
                    <a:p>
                      <a:pPr marL="114935">
                        <a:lnSpc>
                          <a:spcPct val="100000"/>
                        </a:lnSpc>
                        <a:spcBef>
                          <a:spcPts val="355"/>
                        </a:spcBef>
                      </a:pPr>
                      <a:r>
                        <a:rPr sz="3000" dirty="0">
                          <a:solidFill>
                            <a:srgbClr val="FF0000"/>
                          </a:solidFill>
                          <a:latin typeface="Times New Roman"/>
                          <a:cs typeface="Times New Roman"/>
                        </a:rPr>
                        <a:t>Where</a:t>
                      </a:r>
                      <a:r>
                        <a:rPr sz="3000" spc="-10" dirty="0">
                          <a:solidFill>
                            <a:srgbClr val="FF0000"/>
                          </a:solidFill>
                          <a:latin typeface="Times New Roman"/>
                          <a:cs typeface="Times New Roman"/>
                        </a:rPr>
                        <a:t> </a:t>
                      </a:r>
                      <a:r>
                        <a:rPr sz="3000" spc="-5" dirty="0">
                          <a:solidFill>
                            <a:srgbClr val="36365C"/>
                          </a:solidFill>
                          <a:latin typeface="Times New Roman"/>
                          <a:cs typeface="Times New Roman"/>
                        </a:rPr>
                        <a:t>name</a:t>
                      </a:r>
                      <a:r>
                        <a:rPr sz="3000" spc="5" dirty="0">
                          <a:solidFill>
                            <a:srgbClr val="36365C"/>
                          </a:solidFill>
                          <a:latin typeface="Times New Roman"/>
                          <a:cs typeface="Times New Roman"/>
                        </a:rPr>
                        <a:t> </a:t>
                      </a:r>
                      <a:r>
                        <a:rPr sz="3000" dirty="0">
                          <a:solidFill>
                            <a:srgbClr val="FF0000"/>
                          </a:solidFill>
                          <a:latin typeface="Times New Roman"/>
                          <a:cs typeface="Times New Roman"/>
                        </a:rPr>
                        <a:t>like </a:t>
                      </a:r>
                      <a:r>
                        <a:rPr sz="3000" spc="-5" dirty="0">
                          <a:solidFill>
                            <a:srgbClr val="36365C"/>
                          </a:solidFill>
                          <a:latin typeface="Times New Roman"/>
                          <a:cs typeface="Times New Roman"/>
                        </a:rPr>
                        <a:t>‘a%b’</a:t>
                      </a:r>
                      <a:endParaRPr sz="3000">
                        <a:latin typeface="Times New Roman"/>
                        <a:cs typeface="Times New Roman"/>
                      </a:endParaRPr>
                    </a:p>
                  </a:txBody>
                  <a:tcPr marL="0" marR="0" marT="4508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15570">
                        <a:lnSpc>
                          <a:spcPct val="100000"/>
                        </a:lnSpc>
                        <a:spcBef>
                          <a:spcPts val="355"/>
                        </a:spcBef>
                      </a:pPr>
                      <a:r>
                        <a:rPr sz="3000" dirty="0">
                          <a:solidFill>
                            <a:srgbClr val="36365C"/>
                          </a:solidFill>
                          <a:latin typeface="Times New Roman"/>
                          <a:cs typeface="Times New Roman"/>
                        </a:rPr>
                        <a:t>Tìm </a:t>
                      </a:r>
                      <a:r>
                        <a:rPr sz="3000" spc="-5" dirty="0">
                          <a:solidFill>
                            <a:srgbClr val="36365C"/>
                          </a:solidFill>
                          <a:latin typeface="Times New Roman"/>
                          <a:cs typeface="Times New Roman"/>
                        </a:rPr>
                        <a:t>name</a:t>
                      </a:r>
                      <a:r>
                        <a:rPr sz="3000" spc="15" dirty="0">
                          <a:solidFill>
                            <a:srgbClr val="36365C"/>
                          </a:solidFill>
                          <a:latin typeface="Times New Roman"/>
                          <a:cs typeface="Times New Roman"/>
                        </a:rPr>
                        <a:t> </a:t>
                      </a:r>
                      <a:r>
                        <a:rPr sz="3000" spc="-5" dirty="0">
                          <a:solidFill>
                            <a:srgbClr val="36365C"/>
                          </a:solidFill>
                          <a:latin typeface="Times New Roman"/>
                          <a:cs typeface="Times New Roman"/>
                        </a:rPr>
                        <a:t>bắt</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đầu</a:t>
                      </a:r>
                      <a:r>
                        <a:rPr sz="3000" dirty="0">
                          <a:solidFill>
                            <a:srgbClr val="36365C"/>
                          </a:solidFill>
                          <a:latin typeface="Times New Roman"/>
                          <a:cs typeface="Times New Roman"/>
                        </a:rPr>
                        <a:t> </a:t>
                      </a:r>
                      <a:r>
                        <a:rPr sz="3000" spc="-5" dirty="0">
                          <a:solidFill>
                            <a:srgbClr val="36365C"/>
                          </a:solidFill>
                          <a:latin typeface="Times New Roman"/>
                          <a:cs typeface="Times New Roman"/>
                        </a:rPr>
                        <a:t>là</a:t>
                      </a:r>
                      <a:r>
                        <a:rPr sz="3000" spc="10" dirty="0">
                          <a:solidFill>
                            <a:srgbClr val="36365C"/>
                          </a:solidFill>
                          <a:latin typeface="Times New Roman"/>
                          <a:cs typeface="Times New Roman"/>
                        </a:rPr>
                        <a:t> </a:t>
                      </a:r>
                      <a:r>
                        <a:rPr sz="3000" dirty="0">
                          <a:solidFill>
                            <a:srgbClr val="36365C"/>
                          </a:solidFill>
                          <a:latin typeface="Times New Roman"/>
                          <a:cs typeface="Times New Roman"/>
                        </a:rPr>
                        <a:t>a</a:t>
                      </a:r>
                      <a:r>
                        <a:rPr sz="3000" spc="5" dirty="0">
                          <a:solidFill>
                            <a:srgbClr val="36365C"/>
                          </a:solidFill>
                          <a:latin typeface="Times New Roman"/>
                          <a:cs typeface="Times New Roman"/>
                        </a:rPr>
                        <a:t> </a:t>
                      </a:r>
                      <a:r>
                        <a:rPr sz="3000" dirty="0">
                          <a:solidFill>
                            <a:srgbClr val="36365C"/>
                          </a:solidFill>
                          <a:latin typeface="Times New Roman"/>
                          <a:cs typeface="Times New Roman"/>
                        </a:rPr>
                        <a:t>và </a:t>
                      </a:r>
                      <a:r>
                        <a:rPr sz="3000" spc="-5" dirty="0">
                          <a:solidFill>
                            <a:srgbClr val="36365C"/>
                          </a:solidFill>
                          <a:latin typeface="Times New Roman"/>
                          <a:cs typeface="Times New Roman"/>
                        </a:rPr>
                        <a:t>kết</a:t>
                      </a:r>
                      <a:r>
                        <a:rPr sz="3000" spc="10" dirty="0">
                          <a:solidFill>
                            <a:srgbClr val="36365C"/>
                          </a:solidFill>
                          <a:latin typeface="Times New Roman"/>
                          <a:cs typeface="Times New Roman"/>
                        </a:rPr>
                        <a:t> </a:t>
                      </a:r>
                      <a:r>
                        <a:rPr sz="3000" spc="-5" dirty="0">
                          <a:solidFill>
                            <a:srgbClr val="36365C"/>
                          </a:solidFill>
                          <a:latin typeface="Times New Roman"/>
                          <a:cs typeface="Times New Roman"/>
                        </a:rPr>
                        <a:t>thúc</a:t>
                      </a:r>
                      <a:r>
                        <a:rPr sz="3000" dirty="0">
                          <a:solidFill>
                            <a:srgbClr val="36365C"/>
                          </a:solidFill>
                          <a:latin typeface="Times New Roman"/>
                          <a:cs typeface="Times New Roman"/>
                        </a:rPr>
                        <a:t> </a:t>
                      </a:r>
                      <a:r>
                        <a:rPr sz="3000" spc="-5" dirty="0">
                          <a:solidFill>
                            <a:srgbClr val="36365C"/>
                          </a:solidFill>
                          <a:latin typeface="Times New Roman"/>
                          <a:cs typeface="Times New Roman"/>
                        </a:rPr>
                        <a:t>là</a:t>
                      </a:r>
                      <a:r>
                        <a:rPr sz="3000" spc="10" dirty="0">
                          <a:solidFill>
                            <a:srgbClr val="36365C"/>
                          </a:solidFill>
                          <a:latin typeface="Times New Roman"/>
                          <a:cs typeface="Times New Roman"/>
                        </a:rPr>
                        <a:t> </a:t>
                      </a:r>
                      <a:r>
                        <a:rPr sz="3000" dirty="0">
                          <a:solidFill>
                            <a:srgbClr val="36365C"/>
                          </a:solidFill>
                          <a:latin typeface="Times New Roman"/>
                          <a:cs typeface="Times New Roman"/>
                        </a:rPr>
                        <a:t>b</a:t>
                      </a:r>
                      <a:endParaRPr sz="3000" dirty="0">
                        <a:latin typeface="Times New Roman"/>
                        <a:cs typeface="Times New Roman"/>
                      </a:endParaRPr>
                    </a:p>
                  </a:txBody>
                  <a:tcPr marL="0" marR="0" marT="4508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12</a:t>
            </a:fld>
            <a:endParaRPr spc="-5" dirty="0"/>
          </a:p>
        </p:txBody>
      </p:sp>
      <p:sp>
        <p:nvSpPr>
          <p:cNvPr id="3" name="object 3"/>
          <p:cNvSpPr txBox="1"/>
          <p:nvPr/>
        </p:nvSpPr>
        <p:spPr>
          <a:xfrm>
            <a:off x="482295" y="1367409"/>
            <a:ext cx="10511790" cy="3439795"/>
          </a:xfrm>
          <a:prstGeom prst="rect">
            <a:avLst/>
          </a:prstGeom>
        </p:spPr>
        <p:txBody>
          <a:bodyPr vert="horz" wrap="square" lIns="0" tIns="12065" rIns="0" bIns="0" rtlCol="0">
            <a:spAutoFit/>
          </a:bodyPr>
          <a:lstStyle/>
          <a:p>
            <a:pPr marL="12700">
              <a:lnSpc>
                <a:spcPct val="100000"/>
              </a:lnSpc>
              <a:spcBef>
                <a:spcPts val="95"/>
              </a:spcBef>
            </a:pPr>
            <a:r>
              <a:rPr sz="2800" b="1" spc="-70" dirty="0">
                <a:solidFill>
                  <a:srgbClr val="36365C"/>
                </a:solidFill>
                <a:latin typeface="Times New Roman"/>
                <a:cs typeface="Times New Roman"/>
              </a:rPr>
              <a:t>Toán</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165" dirty="0">
                <a:solidFill>
                  <a:srgbClr val="36365C"/>
                </a:solidFill>
                <a:latin typeface="Times New Roman"/>
                <a:cs typeface="Times New Roman"/>
              </a:rPr>
              <a:t> </a:t>
            </a:r>
            <a:r>
              <a:rPr sz="2800" b="1" spc="-10" dirty="0">
                <a:solidFill>
                  <a:srgbClr val="36365C"/>
                </a:solidFill>
                <a:latin typeface="Times New Roman"/>
                <a:cs typeface="Times New Roman"/>
              </a:rPr>
              <a:t>AND</a:t>
            </a:r>
            <a:r>
              <a:rPr sz="2800" b="1" spc="-5" dirty="0">
                <a:solidFill>
                  <a:srgbClr val="36365C"/>
                </a:solidFill>
                <a:latin typeface="Times New Roman"/>
                <a:cs typeface="Times New Roman"/>
              </a:rPr>
              <a:t> và</a:t>
            </a:r>
            <a:r>
              <a:rPr sz="2800" b="1" spc="10" dirty="0">
                <a:solidFill>
                  <a:srgbClr val="36365C"/>
                </a:solidFill>
                <a:latin typeface="Times New Roman"/>
                <a:cs typeface="Times New Roman"/>
              </a:rPr>
              <a:t> </a:t>
            </a:r>
            <a:r>
              <a:rPr sz="2800" b="1" spc="-10" dirty="0">
                <a:solidFill>
                  <a:srgbClr val="36365C"/>
                </a:solidFill>
                <a:latin typeface="Times New Roman"/>
                <a:cs typeface="Times New Roman"/>
              </a:rPr>
              <a:t>OR:</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Được sử</a:t>
            </a:r>
            <a:r>
              <a:rPr sz="2800" dirty="0">
                <a:solidFill>
                  <a:srgbClr val="36365C"/>
                </a:solidFill>
                <a:latin typeface="Times New Roman"/>
                <a:cs typeface="Times New Roman"/>
              </a:rPr>
              <a:t> </a:t>
            </a:r>
            <a:r>
              <a:rPr sz="2800" spc="-5" dirty="0">
                <a:solidFill>
                  <a:srgbClr val="36365C"/>
                </a:solidFill>
                <a:latin typeface="Times New Roman"/>
                <a:cs typeface="Times New Roman"/>
              </a:rPr>
              <a:t>dụng để</a:t>
            </a:r>
            <a:r>
              <a:rPr sz="2800" dirty="0">
                <a:solidFill>
                  <a:srgbClr val="36365C"/>
                </a:solidFill>
                <a:latin typeface="Times New Roman"/>
                <a:cs typeface="Times New Roman"/>
              </a:rPr>
              <a:t> </a:t>
            </a:r>
            <a:r>
              <a:rPr sz="2800" spc="-5" dirty="0">
                <a:solidFill>
                  <a:srgbClr val="36365C"/>
                </a:solidFill>
                <a:latin typeface="Times New Roman"/>
                <a:cs typeface="Times New Roman"/>
              </a:rPr>
              <a:t>lọc</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5" dirty="0">
                <a:solidFill>
                  <a:srgbClr val="36365C"/>
                </a:solidFill>
                <a:latin typeface="Times New Roman"/>
                <a:cs typeface="Times New Roman"/>
              </a:rPr>
              <a:t> </a:t>
            </a:r>
            <a:r>
              <a:rPr sz="2800" dirty="0">
                <a:solidFill>
                  <a:srgbClr val="36365C"/>
                </a:solidFill>
                <a:latin typeface="Times New Roman"/>
                <a:cs typeface="Times New Roman"/>
              </a:rPr>
              <a:t>dữ </a:t>
            </a:r>
            <a:r>
              <a:rPr sz="2800" spc="-5" dirty="0">
                <a:solidFill>
                  <a:srgbClr val="36365C"/>
                </a:solidFill>
                <a:latin typeface="Times New Roman"/>
                <a:cs typeface="Times New Roman"/>
              </a:rPr>
              <a:t>liệu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dựa</a:t>
            </a:r>
            <a:r>
              <a:rPr sz="2800" dirty="0">
                <a:solidFill>
                  <a:srgbClr val="36365C"/>
                </a:solidFill>
                <a:latin typeface="Times New Roman"/>
                <a:cs typeface="Times New Roman"/>
              </a:rPr>
              <a:t> </a:t>
            </a:r>
            <a:r>
              <a:rPr sz="2800" spc="-5" dirty="0">
                <a:solidFill>
                  <a:srgbClr val="36365C"/>
                </a:solidFill>
                <a:latin typeface="Times New Roman"/>
                <a:cs typeface="Times New Roman"/>
              </a:rPr>
              <a:t>trên</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nhiều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hơn</a:t>
            </a:r>
            <a:r>
              <a:rPr sz="2800"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điều</a:t>
            </a:r>
            <a:r>
              <a:rPr sz="2800" spc="-10" dirty="0">
                <a:solidFill>
                  <a:srgbClr val="36365C"/>
                </a:solidFill>
                <a:latin typeface="Times New Roman"/>
                <a:cs typeface="Times New Roman"/>
              </a:rPr>
              <a:t> </a:t>
            </a:r>
            <a:r>
              <a:rPr sz="2800" dirty="0">
                <a:solidFill>
                  <a:srgbClr val="36365C"/>
                </a:solidFill>
                <a:latin typeface="Times New Roman"/>
                <a:cs typeface="Times New Roman"/>
              </a:rPr>
              <a:t>kiện:</a:t>
            </a:r>
            <a:endParaRPr sz="2800" dirty="0">
              <a:latin typeface="Times New Roman"/>
              <a:cs typeface="Times New Roman"/>
            </a:endParaRPr>
          </a:p>
          <a:p>
            <a:pPr marL="698500" marR="5080" indent="-342900">
              <a:lnSpc>
                <a:spcPct val="100000"/>
              </a:lnSpc>
              <a:buFont typeface="Wingdings"/>
              <a:buChar char=""/>
              <a:tabLst>
                <a:tab pos="698500" algn="l"/>
              </a:tabLst>
            </a:pPr>
            <a:r>
              <a:rPr sz="2800" spc="-55" dirty="0">
                <a:solidFill>
                  <a:srgbClr val="36365C"/>
                </a:solidFill>
                <a:latin typeface="Times New Roman"/>
                <a:cs typeface="Times New Roman"/>
              </a:rPr>
              <a:t>Toán </a:t>
            </a:r>
            <a:r>
              <a:rPr sz="2800" spc="-5" dirty="0">
                <a:solidFill>
                  <a:srgbClr val="36365C"/>
                </a:solidFill>
                <a:latin typeface="Times New Roman"/>
                <a:cs typeface="Times New Roman"/>
              </a:rPr>
              <a:t>tử </a:t>
            </a:r>
            <a:r>
              <a:rPr sz="2800" spc="-10" dirty="0">
                <a:solidFill>
                  <a:srgbClr val="36365C"/>
                </a:solidFill>
                <a:latin typeface="Times New Roman"/>
                <a:cs typeface="Times New Roman"/>
              </a:rPr>
              <a:t>AND </a:t>
            </a:r>
            <a:r>
              <a:rPr sz="2800" spc="-5" dirty="0">
                <a:solidFill>
                  <a:srgbClr val="36365C"/>
                </a:solidFill>
                <a:latin typeface="Times New Roman"/>
                <a:cs typeface="Times New Roman"/>
              </a:rPr>
              <a:t>hiển thị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dữ liệu nếu tất </a:t>
            </a:r>
            <a:r>
              <a:rPr sz="2800" spc="-10" dirty="0">
                <a:solidFill>
                  <a:srgbClr val="36365C"/>
                </a:solidFill>
                <a:latin typeface="Times New Roman"/>
                <a:cs typeface="Times New Roman"/>
              </a:rPr>
              <a:t>cả các </a:t>
            </a:r>
            <a:r>
              <a:rPr sz="2800" spc="-5" dirty="0">
                <a:solidFill>
                  <a:srgbClr val="36365C"/>
                </a:solidFill>
                <a:latin typeface="Times New Roman"/>
                <a:cs typeface="Times New Roman"/>
              </a:rPr>
              <a:t>điều </a:t>
            </a:r>
            <a:r>
              <a:rPr sz="2800" dirty="0">
                <a:solidFill>
                  <a:srgbClr val="36365C"/>
                </a:solidFill>
                <a:latin typeface="Times New Roman"/>
                <a:cs typeface="Times New Roman"/>
              </a:rPr>
              <a:t>kiện </a:t>
            </a:r>
            <a:r>
              <a:rPr sz="2800" spc="-5" dirty="0">
                <a:solidFill>
                  <a:srgbClr val="36365C"/>
                </a:solidFill>
                <a:latin typeface="Times New Roman"/>
                <a:cs typeface="Times New Roman"/>
              </a:rPr>
              <a:t>được phân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tách bằng</a:t>
            </a:r>
            <a:r>
              <a:rPr sz="2800" spc="-165" dirty="0">
                <a:solidFill>
                  <a:srgbClr val="36365C"/>
                </a:solidFill>
                <a:latin typeface="Times New Roman"/>
                <a:cs typeface="Times New Roman"/>
              </a:rPr>
              <a:t> </a:t>
            </a:r>
            <a:r>
              <a:rPr sz="2800" spc="-10" dirty="0">
                <a:solidFill>
                  <a:srgbClr val="36365C"/>
                </a:solidFill>
                <a:latin typeface="Times New Roman"/>
                <a:cs typeface="Times New Roman"/>
              </a:rPr>
              <a:t>AND</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đều</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ĐÚNG.</a:t>
            </a:r>
            <a:endParaRPr sz="2800" dirty="0">
              <a:latin typeface="Times New Roman"/>
              <a:cs typeface="Times New Roman"/>
            </a:endParaRPr>
          </a:p>
          <a:p>
            <a:pPr marL="698500" marR="102235" indent="-342900">
              <a:lnSpc>
                <a:spcPct val="100000"/>
              </a:lnSpc>
              <a:buFont typeface="Wingdings"/>
              <a:buChar char=""/>
              <a:tabLst>
                <a:tab pos="698500" algn="l"/>
              </a:tabLst>
            </a:pPr>
            <a:r>
              <a:rPr sz="2800" spc="-55" dirty="0">
                <a:solidFill>
                  <a:srgbClr val="36365C"/>
                </a:solidFill>
                <a:latin typeface="Times New Roman"/>
                <a:cs typeface="Times New Roman"/>
              </a:rPr>
              <a:t>Toán</a:t>
            </a:r>
            <a:r>
              <a:rPr sz="2800"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OR</a:t>
            </a:r>
            <a:r>
              <a:rPr sz="2800" spc="-5" dirty="0">
                <a:solidFill>
                  <a:srgbClr val="36365C"/>
                </a:solidFill>
                <a:latin typeface="Times New Roman"/>
                <a:cs typeface="Times New Roman"/>
              </a:rPr>
              <a:t> hiển</a:t>
            </a:r>
            <a:r>
              <a:rPr sz="2800" dirty="0">
                <a:solidFill>
                  <a:srgbClr val="36365C"/>
                </a:solidFill>
                <a:latin typeface="Times New Roman"/>
                <a:cs typeface="Times New Roman"/>
              </a:rPr>
              <a:t> </a:t>
            </a:r>
            <a:r>
              <a:rPr sz="2800" spc="-5" dirty="0">
                <a:solidFill>
                  <a:srgbClr val="36365C"/>
                </a:solidFill>
                <a:latin typeface="Times New Roman"/>
                <a:cs typeface="Times New Roman"/>
              </a:rPr>
              <a:t>thị </a:t>
            </a:r>
            <a:r>
              <a:rPr sz="2800" spc="-10" dirty="0">
                <a:solidFill>
                  <a:srgbClr val="36365C"/>
                </a:solidFill>
                <a:latin typeface="Times New Roman"/>
                <a:cs typeface="Times New Roman"/>
              </a:rPr>
              <a:t>một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dữ</a:t>
            </a:r>
            <a:r>
              <a:rPr sz="2800" dirty="0">
                <a:solidFill>
                  <a:srgbClr val="36365C"/>
                </a:solidFill>
                <a:latin typeface="Times New Roman"/>
                <a:cs typeface="Times New Roman"/>
              </a:rPr>
              <a:t> </a:t>
            </a:r>
            <a:r>
              <a:rPr sz="2800" spc="-5" dirty="0">
                <a:solidFill>
                  <a:srgbClr val="36365C"/>
                </a:solidFill>
                <a:latin typeface="Times New Roman"/>
                <a:cs typeface="Times New Roman"/>
              </a:rPr>
              <a:t>liệu nếu</a:t>
            </a:r>
            <a:r>
              <a:rPr sz="2800" dirty="0">
                <a:solidFill>
                  <a:srgbClr val="36365C"/>
                </a:solidFill>
                <a:latin typeface="Times New Roman"/>
                <a:cs typeface="Times New Roman"/>
              </a:rPr>
              <a:t> bất </a:t>
            </a:r>
            <a:r>
              <a:rPr sz="2800" spc="-5" dirty="0">
                <a:solidFill>
                  <a:srgbClr val="36365C"/>
                </a:solidFill>
                <a:latin typeface="Times New Roman"/>
                <a:cs typeface="Times New Roman"/>
              </a:rPr>
              <a:t>kỳ điều</a:t>
            </a:r>
            <a:r>
              <a:rPr sz="2800" dirty="0">
                <a:solidFill>
                  <a:srgbClr val="36365C"/>
                </a:solidFill>
                <a:latin typeface="Times New Roman"/>
                <a:cs typeface="Times New Roman"/>
              </a:rPr>
              <a:t> </a:t>
            </a:r>
            <a:r>
              <a:rPr sz="2800" spc="-5" dirty="0">
                <a:solidFill>
                  <a:srgbClr val="36365C"/>
                </a:solidFill>
                <a:latin typeface="Times New Roman"/>
                <a:cs typeface="Times New Roman"/>
              </a:rPr>
              <a:t>kiện</a:t>
            </a:r>
            <a:r>
              <a:rPr sz="2800" dirty="0">
                <a:solidFill>
                  <a:srgbClr val="36365C"/>
                </a:solidFill>
                <a:latin typeface="Times New Roman"/>
                <a:cs typeface="Times New Roman"/>
              </a:rPr>
              <a:t> </a:t>
            </a:r>
            <a:r>
              <a:rPr sz="2800" spc="-5" dirty="0">
                <a:solidFill>
                  <a:srgbClr val="36365C"/>
                </a:solidFill>
                <a:latin typeface="Times New Roman"/>
                <a:cs typeface="Times New Roman"/>
              </a:rPr>
              <a:t>nào</a:t>
            </a:r>
            <a:r>
              <a:rPr sz="2800"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phân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tách bởi</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OR</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TRUE.</a:t>
            </a:r>
            <a:endParaRPr sz="2800" dirty="0">
              <a:latin typeface="Times New Roman"/>
              <a:cs typeface="Times New Roman"/>
            </a:endParaRPr>
          </a:p>
          <a:p>
            <a:pPr marL="12700">
              <a:lnSpc>
                <a:spcPct val="100000"/>
              </a:lnSpc>
            </a:pPr>
            <a:r>
              <a:rPr sz="2800" b="1" spc="-65" dirty="0">
                <a:solidFill>
                  <a:srgbClr val="36365C"/>
                </a:solidFill>
                <a:latin typeface="Times New Roman"/>
                <a:cs typeface="Times New Roman"/>
              </a:rPr>
              <a:t>Toán</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25" dirty="0">
                <a:solidFill>
                  <a:srgbClr val="36365C"/>
                </a:solidFill>
                <a:latin typeface="Times New Roman"/>
                <a:cs typeface="Times New Roman"/>
              </a:rPr>
              <a:t> </a:t>
            </a:r>
            <a:r>
              <a:rPr sz="2800" b="1" spc="-60" dirty="0">
                <a:solidFill>
                  <a:srgbClr val="36365C"/>
                </a:solidFill>
                <a:latin typeface="Times New Roman"/>
                <a:cs typeface="Times New Roman"/>
              </a:rPr>
              <a:t>NOT:</a:t>
            </a:r>
            <a:endParaRPr sz="2800" dirty="0">
              <a:latin typeface="Times New Roman"/>
              <a:cs typeface="Times New Roman"/>
            </a:endParaRPr>
          </a:p>
          <a:p>
            <a:pPr marL="927100">
              <a:lnSpc>
                <a:spcPct val="100000"/>
              </a:lnSpc>
              <a:spcBef>
                <a:spcPts val="5"/>
              </a:spcBef>
            </a:pPr>
            <a:r>
              <a:rPr sz="2800" spc="-5" dirty="0">
                <a:solidFill>
                  <a:srgbClr val="36365C"/>
                </a:solidFill>
                <a:latin typeface="Times New Roman"/>
                <a:cs typeface="Times New Roman"/>
              </a:rPr>
              <a:t>Hiển</a:t>
            </a:r>
            <a:r>
              <a:rPr sz="2800" spc="-10" dirty="0">
                <a:solidFill>
                  <a:srgbClr val="36365C"/>
                </a:solidFill>
                <a:latin typeface="Times New Roman"/>
                <a:cs typeface="Times New Roman"/>
              </a:rPr>
              <a:t> </a:t>
            </a:r>
            <a:r>
              <a:rPr sz="2800" dirty="0">
                <a:solidFill>
                  <a:srgbClr val="36365C"/>
                </a:solidFill>
                <a:latin typeface="Times New Roman"/>
                <a:cs typeface="Times New Roman"/>
              </a:rPr>
              <a:t>thị</a:t>
            </a:r>
            <a:r>
              <a:rPr sz="2800" spc="-5" dirty="0">
                <a:solidFill>
                  <a:srgbClr val="36365C"/>
                </a:solidFill>
                <a:latin typeface="Times New Roman"/>
                <a:cs typeface="Times New Roman"/>
              </a:rPr>
              <a:t> bản</a:t>
            </a:r>
            <a:r>
              <a:rPr sz="2800" spc="-10" dirty="0">
                <a:solidFill>
                  <a:srgbClr val="36365C"/>
                </a:solidFill>
                <a:latin typeface="Times New Roman"/>
                <a:cs typeface="Times New Roman"/>
              </a:rPr>
              <a:t> </a:t>
            </a:r>
            <a:r>
              <a:rPr sz="2800" dirty="0">
                <a:solidFill>
                  <a:srgbClr val="36365C"/>
                </a:solidFill>
                <a:latin typeface="Times New Roman"/>
                <a:cs typeface="Times New Roman"/>
              </a:rPr>
              <a:t>ghi</a:t>
            </a:r>
            <a:r>
              <a:rPr sz="2800" spc="-5" dirty="0">
                <a:solidFill>
                  <a:srgbClr val="36365C"/>
                </a:solidFill>
                <a:latin typeface="Times New Roman"/>
                <a:cs typeface="Times New Roman"/>
              </a:rPr>
              <a:t> nếu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(các)</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điều kiện</a:t>
            </a:r>
            <a:r>
              <a:rPr sz="2800" spc="-10" dirty="0">
                <a:solidFill>
                  <a:srgbClr val="36365C"/>
                </a:solidFill>
                <a:latin typeface="Times New Roman"/>
                <a:cs typeface="Times New Roman"/>
              </a:rPr>
              <a:t> KHÔNG</a:t>
            </a:r>
            <a:r>
              <a:rPr sz="2800" spc="25" dirty="0">
                <a:solidFill>
                  <a:srgbClr val="36365C"/>
                </a:solidFill>
                <a:latin typeface="Times New Roman"/>
                <a:cs typeface="Times New Roman"/>
              </a:rPr>
              <a:t> </a:t>
            </a:r>
            <a:r>
              <a:rPr sz="2800" spc="-10" dirty="0">
                <a:solidFill>
                  <a:srgbClr val="36365C"/>
                </a:solidFill>
                <a:latin typeface="Times New Roman"/>
                <a:cs typeface="Times New Roman"/>
              </a:rPr>
              <a:t>ĐÚNG.</a:t>
            </a:r>
            <a:endParaRPr sz="28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13</a:t>
            </a:fld>
            <a:endParaRPr spc="-5" dirty="0"/>
          </a:p>
        </p:txBody>
      </p:sp>
      <p:sp>
        <p:nvSpPr>
          <p:cNvPr id="3" name="object 3"/>
          <p:cNvSpPr txBox="1"/>
          <p:nvPr/>
        </p:nvSpPr>
        <p:spPr>
          <a:xfrm>
            <a:off x="482295" y="1367409"/>
            <a:ext cx="10379710" cy="2597506"/>
          </a:xfrm>
          <a:prstGeom prst="rect">
            <a:avLst/>
          </a:prstGeom>
        </p:spPr>
        <p:txBody>
          <a:bodyPr vert="horz" wrap="square" lIns="0" tIns="12065" rIns="0" bIns="0" rtlCol="0">
            <a:spAutoFit/>
          </a:bodyPr>
          <a:lstStyle/>
          <a:p>
            <a:pPr marL="12700" marR="8342630">
              <a:lnSpc>
                <a:spcPct val="100000"/>
              </a:lnSpc>
              <a:spcBef>
                <a:spcPts val="95"/>
              </a:spcBef>
            </a:pPr>
            <a:r>
              <a:rPr sz="2800" b="1" spc="-265" dirty="0">
                <a:solidFill>
                  <a:srgbClr val="36365C"/>
                </a:solidFill>
                <a:latin typeface="Times New Roman"/>
                <a:cs typeface="Times New Roman"/>
              </a:rPr>
              <a:t>T</a:t>
            </a:r>
            <a:r>
              <a:rPr sz="2800" b="1" spc="-5" dirty="0">
                <a:solidFill>
                  <a:srgbClr val="36365C"/>
                </a:solidFill>
                <a:latin typeface="Times New Roman"/>
                <a:cs typeface="Times New Roman"/>
              </a:rPr>
              <a:t>o</a:t>
            </a:r>
            <a:r>
              <a:rPr sz="2800" b="1" dirty="0">
                <a:solidFill>
                  <a:srgbClr val="36365C"/>
                </a:solidFill>
                <a:latin typeface="Times New Roman"/>
                <a:cs typeface="Times New Roman"/>
              </a:rPr>
              <a:t>á</a:t>
            </a:r>
            <a:r>
              <a:rPr sz="2800" b="1" spc="-5" dirty="0">
                <a:solidFill>
                  <a:srgbClr val="36365C"/>
                </a:solidFill>
                <a:latin typeface="Times New Roman"/>
                <a:cs typeface="Times New Roman"/>
              </a:rPr>
              <a:t>n tử</a:t>
            </a:r>
            <a:r>
              <a:rPr sz="2800" b="1" spc="-150" dirty="0">
                <a:solidFill>
                  <a:srgbClr val="36365C"/>
                </a:solidFill>
                <a:latin typeface="Times New Roman"/>
                <a:cs typeface="Times New Roman"/>
              </a:rPr>
              <a:t> </a:t>
            </a:r>
            <a:r>
              <a:rPr sz="2800" b="1" spc="-10" dirty="0">
                <a:solidFill>
                  <a:srgbClr val="36365C"/>
                </a:solidFill>
                <a:latin typeface="Times New Roman"/>
                <a:cs typeface="Times New Roman"/>
              </a:rPr>
              <a:t>AND  Cú</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4612640">
              <a:lnSpc>
                <a:spcPct val="100000"/>
              </a:lnSpc>
            </a:pPr>
            <a:r>
              <a:rPr sz="2800" spc="-5" dirty="0">
                <a:solidFill>
                  <a:srgbClr val="FF0000"/>
                </a:solidFill>
                <a:latin typeface="Times New Roman"/>
                <a:cs typeface="Times New Roman"/>
              </a:rPr>
              <a:t>SELECT</a:t>
            </a:r>
            <a:r>
              <a:rPr sz="2800" spc="-35"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 </a:t>
            </a:r>
            <a:r>
              <a:rPr sz="2800" spc="-685" dirty="0">
                <a:solidFill>
                  <a:srgbClr val="FF0000"/>
                </a:solidFill>
                <a:latin typeface="Times New Roman"/>
                <a:cs typeface="Times New Roman"/>
              </a:rPr>
              <a:t> </a:t>
            </a:r>
            <a:r>
              <a:rPr sz="2800" spc="-5" dirty="0">
                <a:solidFill>
                  <a:srgbClr val="36365C"/>
                </a:solidFill>
                <a:latin typeface="Times New Roman"/>
                <a:cs typeface="Times New Roman"/>
              </a:rPr>
              <a:t>ten_bang</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spc="20" dirty="0">
                <a:solidFill>
                  <a:srgbClr val="FF0000"/>
                </a:solidFill>
                <a:latin typeface="Times New Roman"/>
                <a:cs typeface="Times New Roman"/>
              </a:rPr>
              <a:t> </a:t>
            </a:r>
            <a:r>
              <a:rPr sz="2800" spc="-5" dirty="0">
                <a:solidFill>
                  <a:srgbClr val="36365C"/>
                </a:solidFill>
                <a:latin typeface="Times New Roman"/>
                <a:cs typeface="Times New Roman"/>
              </a:rPr>
              <a:t>condition1</a:t>
            </a:r>
            <a:r>
              <a:rPr sz="2800" spc="-160" dirty="0">
                <a:solidFill>
                  <a:srgbClr val="36365C"/>
                </a:solidFill>
                <a:latin typeface="Times New Roman"/>
                <a:cs typeface="Times New Roman"/>
              </a:rPr>
              <a:t> </a:t>
            </a:r>
            <a:r>
              <a:rPr sz="2800" spc="-10" dirty="0">
                <a:solidFill>
                  <a:srgbClr val="FF0000"/>
                </a:solidFill>
                <a:latin typeface="Times New Roman"/>
                <a:cs typeface="Times New Roman"/>
              </a:rPr>
              <a:t>AND</a:t>
            </a:r>
            <a:r>
              <a:rPr sz="2800" spc="20" dirty="0">
                <a:solidFill>
                  <a:srgbClr val="FF0000"/>
                </a:solidFill>
                <a:latin typeface="Times New Roman"/>
                <a:cs typeface="Times New Roman"/>
              </a:rPr>
              <a:t> </a:t>
            </a:r>
            <a:r>
              <a:rPr sz="2800" spc="-5" dirty="0">
                <a:solidFill>
                  <a:srgbClr val="36365C"/>
                </a:solidFill>
                <a:latin typeface="Times New Roman"/>
                <a:cs typeface="Times New Roman"/>
              </a:rPr>
              <a:t>condition2</a:t>
            </a:r>
            <a:r>
              <a:rPr sz="2800" spc="-160" dirty="0">
                <a:solidFill>
                  <a:srgbClr val="36365C"/>
                </a:solidFill>
                <a:latin typeface="Times New Roman"/>
                <a:cs typeface="Times New Roman"/>
              </a:rPr>
              <a:t> </a:t>
            </a:r>
            <a:r>
              <a:rPr sz="2800" spc="-10" dirty="0">
                <a:solidFill>
                  <a:srgbClr val="FF0000"/>
                </a:solidFill>
                <a:latin typeface="Times New Roman"/>
                <a:cs typeface="Times New Roman"/>
              </a:rPr>
              <a:t>AND</a:t>
            </a:r>
            <a:r>
              <a:rPr sz="2800" spc="25" dirty="0">
                <a:solidFill>
                  <a:srgbClr val="FF0000"/>
                </a:solidFill>
                <a:latin typeface="Times New Roman"/>
                <a:cs typeface="Times New Roman"/>
              </a:rPr>
              <a:t> </a:t>
            </a:r>
            <a:r>
              <a:rPr sz="2800" spc="-5" dirty="0">
                <a:solidFill>
                  <a:srgbClr val="36365C"/>
                </a:solidFill>
                <a:latin typeface="Times New Roman"/>
                <a:cs typeface="Times New Roman"/>
              </a:rPr>
              <a:t>…</a:t>
            </a:r>
            <a:r>
              <a:rPr sz="2800" spc="10" dirty="0">
                <a:solidFill>
                  <a:srgbClr val="36365C"/>
                </a:solidFill>
                <a:latin typeface="Times New Roman"/>
                <a:cs typeface="Times New Roman"/>
              </a:rPr>
              <a:t> </a:t>
            </a:r>
            <a:r>
              <a:rPr sz="2800" dirty="0">
                <a:solidFill>
                  <a:srgbClr val="36365C"/>
                </a:solidFill>
                <a:latin typeface="Times New Roman"/>
                <a:cs typeface="Times New Roman"/>
              </a:rPr>
              <a:t>conditionN;</a:t>
            </a:r>
            <a:endParaRPr sz="2800" dirty="0">
              <a:latin typeface="Times New Roman"/>
              <a:cs typeface="Times New Roman"/>
            </a:endParaRPr>
          </a:p>
          <a:p>
            <a:pPr marL="12700">
              <a:lnSpc>
                <a:spcPct val="100000"/>
              </a:lnSpc>
            </a:pPr>
            <a:endParaRPr sz="2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14</a:t>
            </a:fld>
            <a:endParaRPr spc="-5" dirty="0"/>
          </a:p>
        </p:txBody>
      </p:sp>
      <p:sp>
        <p:nvSpPr>
          <p:cNvPr id="3" name="object 3"/>
          <p:cNvSpPr txBox="1"/>
          <p:nvPr/>
        </p:nvSpPr>
        <p:spPr>
          <a:xfrm>
            <a:off x="654507" y="1367409"/>
            <a:ext cx="9381490" cy="2166619"/>
          </a:xfrm>
          <a:prstGeom prst="rect">
            <a:avLst/>
          </a:prstGeom>
        </p:spPr>
        <p:txBody>
          <a:bodyPr vert="horz" wrap="square" lIns="0" tIns="12065" rIns="0" bIns="0" rtlCol="0">
            <a:spAutoFit/>
          </a:bodyPr>
          <a:lstStyle/>
          <a:p>
            <a:pPr marL="12700" marR="7560309">
              <a:lnSpc>
                <a:spcPct val="100000"/>
              </a:lnSpc>
              <a:spcBef>
                <a:spcPts val="95"/>
              </a:spcBef>
            </a:pPr>
            <a:r>
              <a:rPr sz="2800" b="1" spc="-70" dirty="0">
                <a:solidFill>
                  <a:srgbClr val="36365C"/>
                </a:solidFill>
                <a:latin typeface="Times New Roman"/>
                <a:cs typeface="Times New Roman"/>
              </a:rPr>
              <a:t>Toán</a:t>
            </a:r>
            <a:r>
              <a:rPr sz="2800" b="1" spc="-45"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25" dirty="0">
                <a:solidFill>
                  <a:srgbClr val="36365C"/>
                </a:solidFill>
                <a:latin typeface="Times New Roman"/>
                <a:cs typeface="Times New Roman"/>
              </a:rPr>
              <a:t> </a:t>
            </a:r>
            <a:r>
              <a:rPr sz="2800" b="1" spc="-10" dirty="0">
                <a:solidFill>
                  <a:srgbClr val="36365C"/>
                </a:solidFill>
                <a:latin typeface="Times New Roman"/>
                <a:cs typeface="Times New Roman"/>
              </a:rPr>
              <a:t>OR </a:t>
            </a:r>
            <a:r>
              <a:rPr sz="2800" b="1" spc="-685" dirty="0">
                <a:solidFill>
                  <a:srgbClr val="36365C"/>
                </a:solidFill>
                <a:latin typeface="Times New Roman"/>
                <a:cs typeface="Times New Roman"/>
              </a:rPr>
              <a:t> </a:t>
            </a:r>
            <a:r>
              <a:rPr sz="2800" b="1" spc="-10" dirty="0">
                <a:solidFill>
                  <a:srgbClr val="36365C"/>
                </a:solidFill>
                <a:latin typeface="Times New Roman"/>
                <a:cs typeface="Times New Roman"/>
              </a:rPr>
              <a:t>Cú </a:t>
            </a:r>
            <a:r>
              <a:rPr sz="2800" b="1" dirty="0">
                <a:solidFill>
                  <a:srgbClr val="36365C"/>
                </a:solidFill>
                <a:latin typeface="Times New Roman"/>
                <a:cs typeface="Times New Roman"/>
              </a:rPr>
              <a:t>pháp:</a:t>
            </a:r>
            <a:endParaRPr sz="2800" dirty="0">
              <a:latin typeface="Times New Roman"/>
              <a:cs typeface="Times New Roman"/>
            </a:endParaRPr>
          </a:p>
          <a:p>
            <a:pPr marL="927100" marR="3614420">
              <a:lnSpc>
                <a:spcPct val="100000"/>
              </a:lnSpc>
            </a:pPr>
            <a:r>
              <a:rPr sz="2800" spc="-5" dirty="0">
                <a:solidFill>
                  <a:srgbClr val="FF0000"/>
                </a:solidFill>
                <a:latin typeface="Times New Roman"/>
                <a:cs typeface="Times New Roman"/>
              </a:rPr>
              <a:t>SELECT</a:t>
            </a:r>
            <a:r>
              <a:rPr sz="2800" spc="-40"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 </a:t>
            </a:r>
            <a:r>
              <a:rPr sz="2800" spc="-685" dirty="0">
                <a:solidFill>
                  <a:srgbClr val="FF0000"/>
                </a:solidFill>
                <a:latin typeface="Times New Roman"/>
                <a:cs typeface="Times New Roman"/>
              </a:rPr>
              <a:t> </a:t>
            </a:r>
            <a:r>
              <a:rPr sz="2800" spc="-5" dirty="0">
                <a:solidFill>
                  <a:srgbClr val="36365C"/>
                </a:solidFill>
                <a:latin typeface="Times New Roman"/>
                <a:cs typeface="Times New Roman"/>
              </a:rPr>
              <a:t>ten_bang</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spc="20" dirty="0">
                <a:solidFill>
                  <a:srgbClr val="FF0000"/>
                </a:solidFill>
                <a:latin typeface="Times New Roman"/>
                <a:cs typeface="Times New Roman"/>
              </a:rPr>
              <a:t> </a:t>
            </a:r>
            <a:r>
              <a:rPr sz="2800" spc="-5" dirty="0">
                <a:solidFill>
                  <a:srgbClr val="36365C"/>
                </a:solidFill>
                <a:latin typeface="Times New Roman"/>
                <a:cs typeface="Times New Roman"/>
              </a:rPr>
              <a:t>condition1 </a:t>
            </a:r>
            <a:r>
              <a:rPr sz="2800" spc="-5" dirty="0">
                <a:solidFill>
                  <a:srgbClr val="FF0000"/>
                </a:solidFill>
                <a:latin typeface="Times New Roman"/>
                <a:cs typeface="Times New Roman"/>
              </a:rPr>
              <a:t>OR</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condition2</a:t>
            </a:r>
            <a:r>
              <a:rPr sz="2800" spc="-15" dirty="0">
                <a:solidFill>
                  <a:srgbClr val="36365C"/>
                </a:solidFill>
                <a:latin typeface="Times New Roman"/>
                <a:cs typeface="Times New Roman"/>
              </a:rPr>
              <a:t> </a:t>
            </a:r>
            <a:r>
              <a:rPr sz="2800" spc="-10" dirty="0">
                <a:solidFill>
                  <a:srgbClr val="FF0000"/>
                </a:solidFill>
                <a:latin typeface="Times New Roman"/>
                <a:cs typeface="Times New Roman"/>
              </a:rPr>
              <a:t>OR</a:t>
            </a:r>
            <a:r>
              <a:rPr sz="2800" spc="-10" dirty="0">
                <a:solidFill>
                  <a:srgbClr val="36365C"/>
                </a:solidFill>
                <a:latin typeface="Times New Roman"/>
                <a:cs typeface="Times New Roman"/>
              </a:rPr>
              <a:t>…</a:t>
            </a:r>
            <a:r>
              <a:rPr sz="2800" spc="25" dirty="0">
                <a:solidFill>
                  <a:srgbClr val="36365C"/>
                </a:solidFill>
                <a:latin typeface="Times New Roman"/>
                <a:cs typeface="Times New Roman"/>
              </a:rPr>
              <a:t> </a:t>
            </a:r>
            <a:r>
              <a:rPr sz="2800" dirty="0" err="1">
                <a:solidFill>
                  <a:srgbClr val="36365C"/>
                </a:solidFill>
                <a:latin typeface="Times New Roman"/>
                <a:cs typeface="Times New Roman"/>
              </a:rPr>
              <a:t>conditionN</a:t>
            </a:r>
            <a:r>
              <a:rPr sz="2800" dirty="0" smtClean="0">
                <a:solidFill>
                  <a:srgbClr val="36365C"/>
                </a:solidFill>
                <a:latin typeface="Times New Roman"/>
                <a:cs typeface="Times New Roman"/>
              </a:rPr>
              <a:t>;</a:t>
            </a:r>
            <a:endParaRPr sz="28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521970">
              <a:lnSpc>
                <a:spcPct val="100000"/>
              </a:lnSpc>
              <a:spcBef>
                <a:spcPts val="105"/>
              </a:spcBef>
            </a:pPr>
            <a:r>
              <a:rPr spc="-75" dirty="0"/>
              <a:t>Toán</a:t>
            </a:r>
            <a:r>
              <a:rPr spc="-40" dirty="0"/>
              <a:t> </a:t>
            </a:r>
            <a:r>
              <a:rPr dirty="0"/>
              <a:t>tử</a:t>
            </a:r>
            <a:r>
              <a:rPr spc="-195" dirty="0"/>
              <a:t> </a:t>
            </a:r>
            <a:r>
              <a:rPr dirty="0"/>
              <a:t>AND,OR,NOT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15</a:t>
            </a:fld>
            <a:endParaRPr spc="-5" dirty="0"/>
          </a:p>
        </p:txBody>
      </p:sp>
      <p:sp>
        <p:nvSpPr>
          <p:cNvPr id="3" name="object 3"/>
          <p:cNvSpPr txBox="1"/>
          <p:nvPr/>
        </p:nvSpPr>
        <p:spPr>
          <a:xfrm>
            <a:off x="482295" y="1367409"/>
            <a:ext cx="8738870" cy="2166619"/>
          </a:xfrm>
          <a:prstGeom prst="rect">
            <a:avLst/>
          </a:prstGeom>
        </p:spPr>
        <p:txBody>
          <a:bodyPr vert="horz" wrap="square" lIns="0" tIns="12065" rIns="0" bIns="0" rtlCol="0">
            <a:spAutoFit/>
          </a:bodyPr>
          <a:lstStyle/>
          <a:p>
            <a:pPr marL="12700" marR="6681470">
              <a:lnSpc>
                <a:spcPct val="100000"/>
              </a:lnSpc>
              <a:spcBef>
                <a:spcPts val="95"/>
              </a:spcBef>
            </a:pPr>
            <a:r>
              <a:rPr sz="2800" b="1" spc="-70" dirty="0">
                <a:solidFill>
                  <a:srgbClr val="36365C"/>
                </a:solidFill>
                <a:latin typeface="Times New Roman"/>
                <a:cs typeface="Times New Roman"/>
              </a:rPr>
              <a:t>Toán</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tử</a:t>
            </a:r>
            <a:r>
              <a:rPr sz="2800" b="1" spc="-30" dirty="0">
                <a:solidFill>
                  <a:srgbClr val="36365C"/>
                </a:solidFill>
                <a:latin typeface="Times New Roman"/>
                <a:cs typeface="Times New Roman"/>
              </a:rPr>
              <a:t> </a:t>
            </a:r>
            <a:r>
              <a:rPr sz="2800" b="1" spc="-10" dirty="0">
                <a:solidFill>
                  <a:srgbClr val="36365C"/>
                </a:solidFill>
                <a:latin typeface="Times New Roman"/>
                <a:cs typeface="Times New Roman"/>
              </a:rPr>
              <a:t>NOT </a:t>
            </a:r>
            <a:r>
              <a:rPr sz="2800" b="1" spc="-685" dirty="0">
                <a:solidFill>
                  <a:srgbClr val="36365C"/>
                </a:solidFill>
                <a:latin typeface="Times New Roman"/>
                <a:cs typeface="Times New Roman"/>
              </a:rPr>
              <a:t> </a:t>
            </a:r>
            <a:r>
              <a:rPr sz="2800" b="1" spc="-10" dirty="0">
                <a:solidFill>
                  <a:srgbClr val="36365C"/>
                </a:solidFill>
                <a:latin typeface="Times New Roman"/>
                <a:cs typeface="Times New Roman"/>
              </a:rPr>
              <a:t>Cú</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2971800">
              <a:lnSpc>
                <a:spcPct val="100000"/>
              </a:lnSpc>
            </a:pPr>
            <a:r>
              <a:rPr sz="2800" spc="-5" dirty="0">
                <a:solidFill>
                  <a:srgbClr val="FF0000"/>
                </a:solidFill>
                <a:latin typeface="Times New Roman"/>
                <a:cs typeface="Times New Roman"/>
              </a:rPr>
              <a:t>SELECT</a:t>
            </a:r>
            <a:r>
              <a:rPr sz="2800" spc="-35"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 </a:t>
            </a:r>
            <a:r>
              <a:rPr sz="2800" spc="-685" dirty="0">
                <a:solidFill>
                  <a:srgbClr val="FF0000"/>
                </a:solidFill>
                <a:latin typeface="Times New Roman"/>
                <a:cs typeface="Times New Roman"/>
              </a:rPr>
              <a:t> </a:t>
            </a:r>
            <a:r>
              <a:rPr sz="2800" spc="-5" dirty="0">
                <a:solidFill>
                  <a:srgbClr val="36365C"/>
                </a:solidFill>
                <a:latin typeface="Times New Roman"/>
                <a:cs typeface="Times New Roman"/>
              </a:rPr>
              <a:t>ten_bang</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dirty="0">
                <a:solidFill>
                  <a:srgbClr val="FF0000"/>
                </a:solidFill>
                <a:latin typeface="Times New Roman"/>
                <a:cs typeface="Times New Roman"/>
              </a:rPr>
              <a:t> </a:t>
            </a:r>
            <a:r>
              <a:rPr sz="2800" spc="-5" dirty="0">
                <a:solidFill>
                  <a:srgbClr val="FF0000"/>
                </a:solidFill>
                <a:latin typeface="Times New Roman"/>
                <a:cs typeface="Times New Roman"/>
              </a:rPr>
              <a:t>NOT</a:t>
            </a:r>
            <a:r>
              <a:rPr sz="2800" spc="-35" dirty="0">
                <a:solidFill>
                  <a:srgbClr val="FF0000"/>
                </a:solidFill>
                <a:latin typeface="Times New Roman"/>
                <a:cs typeface="Times New Roman"/>
              </a:rPr>
              <a:t> </a:t>
            </a:r>
            <a:r>
              <a:rPr sz="2800" spc="-5" dirty="0">
                <a:solidFill>
                  <a:srgbClr val="36365C"/>
                </a:solidFill>
                <a:latin typeface="Times New Roman"/>
                <a:cs typeface="Times New Roman"/>
              </a:rPr>
              <a:t>condition</a:t>
            </a:r>
            <a:r>
              <a:rPr sz="2800" spc="-5" dirty="0" smtClean="0">
                <a:solidFill>
                  <a:srgbClr val="36365C"/>
                </a:solidFill>
                <a:latin typeface="Times New Roman"/>
                <a:cs typeface="Times New Roman"/>
              </a:rPr>
              <a:t>;</a:t>
            </a:r>
            <a:endParaRPr sz="28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1614" y="349072"/>
            <a:ext cx="3639185"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30" dirty="0"/>
              <a:t> </a:t>
            </a:r>
            <a:r>
              <a:rPr dirty="0"/>
              <a:t>in</a:t>
            </a:r>
            <a:r>
              <a:rPr spc="-25" dirty="0"/>
              <a:t> </a:t>
            </a:r>
            <a:r>
              <a:rPr dirty="0"/>
              <a:t>và</a:t>
            </a:r>
            <a:r>
              <a:rPr spc="-35" dirty="0"/>
              <a:t> </a:t>
            </a:r>
            <a:r>
              <a:rPr dirty="0"/>
              <a:t>not</a:t>
            </a:r>
            <a:r>
              <a:rPr spc="-25" dirty="0"/>
              <a:t> </a:t>
            </a:r>
            <a:r>
              <a:rPr dirty="0"/>
              <a:t>in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16</a:t>
            </a:fld>
            <a:endParaRPr spc="-5" dirty="0"/>
          </a:p>
        </p:txBody>
      </p:sp>
      <p:sp>
        <p:nvSpPr>
          <p:cNvPr id="3" name="object 3"/>
          <p:cNvSpPr txBox="1"/>
          <p:nvPr/>
        </p:nvSpPr>
        <p:spPr>
          <a:xfrm>
            <a:off x="482295" y="1367409"/>
            <a:ext cx="10085070" cy="301244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15" dirty="0">
                <a:solidFill>
                  <a:srgbClr val="36365C"/>
                </a:solidFill>
                <a:latin typeface="Times New Roman"/>
                <a:cs typeface="Times New Roman"/>
              </a:rPr>
              <a:t>Where</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in:</a:t>
            </a:r>
            <a:r>
              <a:rPr sz="2800" b="1" spc="5" dirty="0">
                <a:solidFill>
                  <a:srgbClr val="36365C"/>
                </a:solidFill>
                <a:latin typeface="Times New Roman"/>
                <a:cs typeface="Times New Roman"/>
              </a:rPr>
              <a:t> </a:t>
            </a: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 </a:t>
            </a:r>
            <a:r>
              <a:rPr sz="2800" spc="-5" dirty="0">
                <a:solidFill>
                  <a:srgbClr val="36365C"/>
                </a:solidFill>
                <a:latin typeface="Times New Roman"/>
                <a:cs typeface="Times New Roman"/>
              </a:rPr>
              <a:t>tìm</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dirty="0">
                <a:solidFill>
                  <a:srgbClr val="36365C"/>
                </a:solidFill>
                <a:latin typeface="Times New Roman"/>
                <a:cs typeface="Times New Roman"/>
              </a:rPr>
              <a:t> 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có</a:t>
            </a:r>
            <a:r>
              <a:rPr sz="2800" spc="5"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dirty="0">
                <a:solidFill>
                  <a:srgbClr val="36365C"/>
                </a:solidFill>
                <a:latin typeface="Times New Roman"/>
                <a:cs typeface="Times New Roman"/>
              </a:rPr>
              <a:t> </a:t>
            </a:r>
            <a:r>
              <a:rPr sz="2800" spc="-5" dirty="0">
                <a:solidFill>
                  <a:srgbClr val="36365C"/>
                </a:solidFill>
                <a:latin typeface="Times New Roman"/>
                <a:cs typeface="Times New Roman"/>
              </a:rPr>
              <a:t>tập</a:t>
            </a:r>
            <a:endParaRPr sz="2800">
              <a:latin typeface="Times New Roman"/>
              <a:cs typeface="Times New Roman"/>
            </a:endParaRPr>
          </a:p>
          <a:p>
            <a:pPr marL="927100">
              <a:lnSpc>
                <a:spcPct val="100000"/>
              </a:lnSpc>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a:latin typeface="Times New Roman"/>
              <a:cs typeface="Times New Roman"/>
            </a:endParaRPr>
          </a:p>
          <a:p>
            <a:pPr marL="927100">
              <a:lnSpc>
                <a:spcPct val="100000"/>
              </a:lnSpc>
            </a:pPr>
            <a:r>
              <a:rPr sz="2800" i="1" spc="-5" dirty="0">
                <a:solidFill>
                  <a:srgbClr val="36365C"/>
                </a:solidFill>
                <a:latin typeface="Times New Roman"/>
                <a:cs typeface="Times New Roman"/>
              </a:rPr>
              <a:t>select</a:t>
            </a:r>
            <a:r>
              <a:rPr sz="2800" i="1" spc="-20" dirty="0">
                <a:solidFill>
                  <a:srgbClr val="36365C"/>
                </a:solidFill>
                <a:latin typeface="Times New Roman"/>
                <a:cs typeface="Times New Roman"/>
              </a:rPr>
              <a:t> </a:t>
            </a:r>
            <a:r>
              <a:rPr sz="2800" i="1" spc="-5" dirty="0">
                <a:solidFill>
                  <a:srgbClr val="36365C"/>
                </a:solidFill>
                <a:latin typeface="Times New Roman"/>
                <a:cs typeface="Times New Roman"/>
              </a:rPr>
              <a:t>[ds_cot]</a:t>
            </a:r>
            <a:r>
              <a:rPr sz="2800" i="1" spc="5" dirty="0">
                <a:solidFill>
                  <a:srgbClr val="36365C"/>
                </a:solidFill>
                <a:latin typeface="Times New Roman"/>
                <a:cs typeface="Times New Roman"/>
              </a:rPr>
              <a:t> </a:t>
            </a:r>
            <a:r>
              <a:rPr sz="2800" i="1" spc="-30" dirty="0">
                <a:solidFill>
                  <a:srgbClr val="36365C"/>
                </a:solidFill>
                <a:latin typeface="Times New Roman"/>
                <a:cs typeface="Times New Roman"/>
              </a:rPr>
              <a:t>from</a:t>
            </a:r>
            <a:r>
              <a:rPr sz="2800" i="1" spc="10" dirty="0">
                <a:solidFill>
                  <a:srgbClr val="36365C"/>
                </a:solidFill>
                <a:latin typeface="Times New Roman"/>
                <a:cs typeface="Times New Roman"/>
              </a:rPr>
              <a:t> </a:t>
            </a:r>
            <a:r>
              <a:rPr sz="2800" i="1" spc="-5" dirty="0">
                <a:solidFill>
                  <a:srgbClr val="36365C"/>
                </a:solidFill>
                <a:latin typeface="Times New Roman"/>
                <a:cs typeface="Times New Roman"/>
              </a:rPr>
              <a:t>ten_table</a:t>
            </a:r>
            <a:r>
              <a:rPr sz="2800" i="1" spc="-25" dirty="0">
                <a:solidFill>
                  <a:srgbClr val="36365C"/>
                </a:solidFill>
                <a:latin typeface="Times New Roman"/>
                <a:cs typeface="Times New Roman"/>
              </a:rPr>
              <a:t> where</a:t>
            </a:r>
            <a:r>
              <a:rPr sz="2800" i="1" spc="-15" dirty="0">
                <a:solidFill>
                  <a:srgbClr val="36365C"/>
                </a:solidFill>
                <a:latin typeface="Times New Roman"/>
                <a:cs typeface="Times New Roman"/>
              </a:rPr>
              <a:t> </a:t>
            </a:r>
            <a:r>
              <a:rPr sz="2800" i="1" dirty="0">
                <a:solidFill>
                  <a:srgbClr val="36365C"/>
                </a:solidFill>
                <a:latin typeface="Times New Roman"/>
                <a:cs typeface="Times New Roman"/>
              </a:rPr>
              <a:t>cot_tim</a:t>
            </a:r>
            <a:r>
              <a:rPr sz="2800" i="1" spc="-15" dirty="0">
                <a:solidFill>
                  <a:srgbClr val="36365C"/>
                </a:solidFill>
                <a:latin typeface="Times New Roman"/>
                <a:cs typeface="Times New Roman"/>
              </a:rPr>
              <a:t> </a:t>
            </a:r>
            <a:r>
              <a:rPr sz="2800" i="1" spc="-5" dirty="0">
                <a:solidFill>
                  <a:srgbClr val="36365C"/>
                </a:solidFill>
                <a:latin typeface="Times New Roman"/>
                <a:cs typeface="Times New Roman"/>
              </a:rPr>
              <a:t>in (v1,v2);</a:t>
            </a:r>
            <a:endParaRPr sz="2800">
              <a:latin typeface="Times New Roman"/>
              <a:cs typeface="Times New Roman"/>
            </a:endParaRPr>
          </a:p>
          <a:p>
            <a:pPr marL="355600" indent="-342900">
              <a:lnSpc>
                <a:spcPct val="100000"/>
              </a:lnSpc>
              <a:buFont typeface="Wingdings"/>
              <a:buChar char=""/>
              <a:tabLst>
                <a:tab pos="355600" algn="l"/>
              </a:tabLst>
            </a:pPr>
            <a:r>
              <a:rPr sz="2800" b="1" spc="-15" dirty="0">
                <a:solidFill>
                  <a:srgbClr val="36365C"/>
                </a:solidFill>
                <a:latin typeface="Times New Roman"/>
                <a:cs typeface="Times New Roman"/>
              </a:rPr>
              <a:t>Where</a:t>
            </a:r>
            <a:r>
              <a:rPr sz="2800" b="1" spc="-5" dirty="0">
                <a:solidFill>
                  <a:srgbClr val="36365C"/>
                </a:solidFill>
                <a:latin typeface="Times New Roman"/>
                <a:cs typeface="Times New Roman"/>
              </a:rPr>
              <a:t> not</a:t>
            </a:r>
            <a:r>
              <a:rPr sz="2800" b="1" spc="5" dirty="0">
                <a:solidFill>
                  <a:srgbClr val="36365C"/>
                </a:solidFill>
                <a:latin typeface="Times New Roman"/>
                <a:cs typeface="Times New Roman"/>
              </a:rPr>
              <a:t> </a:t>
            </a:r>
            <a:r>
              <a:rPr sz="2800" b="1" spc="-5" dirty="0">
                <a:solidFill>
                  <a:srgbClr val="36365C"/>
                </a:solidFill>
                <a:latin typeface="Times New Roman"/>
                <a:cs typeface="Times New Roman"/>
              </a:rPr>
              <a:t>in:</a:t>
            </a:r>
            <a:r>
              <a:rPr sz="2800" b="1" spc="25" dirty="0">
                <a:solidFill>
                  <a:srgbClr val="36365C"/>
                </a:solidFill>
                <a:latin typeface="Times New Roman"/>
                <a:cs typeface="Times New Roman"/>
              </a:rPr>
              <a:t> </a:t>
            </a: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tìm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giá</a:t>
            </a:r>
            <a:r>
              <a:rPr sz="2800" spc="-5" dirty="0">
                <a:solidFill>
                  <a:srgbClr val="36365C"/>
                </a:solidFill>
                <a:latin typeface="Times New Roman"/>
                <a:cs typeface="Times New Roman"/>
              </a:rPr>
              <a:t> trị</a:t>
            </a:r>
            <a:r>
              <a:rPr sz="2800" spc="5" dirty="0">
                <a:solidFill>
                  <a:srgbClr val="36365C"/>
                </a:solidFill>
                <a:latin typeface="Times New Roman"/>
                <a:cs typeface="Times New Roman"/>
              </a:rPr>
              <a:t> </a:t>
            </a:r>
            <a:r>
              <a:rPr sz="2800" dirty="0">
                <a:solidFill>
                  <a:srgbClr val="36365C"/>
                </a:solidFill>
                <a:latin typeface="Times New Roman"/>
                <a:cs typeface="Times New Roman"/>
              </a:rPr>
              <a:t>không</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10" dirty="0">
                <a:solidFill>
                  <a:srgbClr val="36365C"/>
                </a:solidFill>
                <a:latin typeface="Times New Roman"/>
                <a:cs typeface="Times New Roman"/>
              </a:rPr>
              <a:t> </a:t>
            </a:r>
            <a:r>
              <a:rPr sz="2800" dirty="0">
                <a:solidFill>
                  <a:srgbClr val="36365C"/>
                </a:solidFill>
                <a:latin typeface="Times New Roman"/>
                <a:cs typeface="Times New Roman"/>
              </a:rPr>
              <a:t>trong </a:t>
            </a:r>
            <a:r>
              <a:rPr sz="2800" spc="-5" dirty="0">
                <a:solidFill>
                  <a:srgbClr val="36365C"/>
                </a:solidFill>
                <a:latin typeface="Times New Roman"/>
                <a:cs typeface="Times New Roman"/>
              </a:rPr>
              <a:t>1</a:t>
            </a:r>
            <a:r>
              <a:rPr sz="2800" dirty="0">
                <a:solidFill>
                  <a:srgbClr val="36365C"/>
                </a:solidFill>
                <a:latin typeface="Times New Roman"/>
                <a:cs typeface="Times New Roman"/>
              </a:rPr>
              <a:t> </a:t>
            </a:r>
            <a:r>
              <a:rPr sz="2800" spc="-5" dirty="0">
                <a:solidFill>
                  <a:srgbClr val="36365C"/>
                </a:solidFill>
                <a:latin typeface="Times New Roman"/>
                <a:cs typeface="Times New Roman"/>
              </a:rPr>
              <a:t>tập</a:t>
            </a:r>
            <a:endParaRPr sz="2800">
              <a:latin typeface="Times New Roman"/>
              <a:cs typeface="Times New Roman"/>
            </a:endParaRPr>
          </a:p>
          <a:p>
            <a:pPr marL="927100">
              <a:lnSpc>
                <a:spcPct val="100000"/>
              </a:lnSpc>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a:latin typeface="Times New Roman"/>
              <a:cs typeface="Times New Roman"/>
            </a:endParaRPr>
          </a:p>
          <a:p>
            <a:pPr marL="1015365" marR="4801870">
              <a:lnSpc>
                <a:spcPct val="100000"/>
              </a:lnSpc>
            </a:pPr>
            <a:r>
              <a:rPr sz="2800" i="1" spc="-5" dirty="0">
                <a:solidFill>
                  <a:srgbClr val="36365C"/>
                </a:solidFill>
                <a:latin typeface="Times New Roman"/>
                <a:cs typeface="Times New Roman"/>
              </a:rPr>
              <a:t>select</a:t>
            </a:r>
            <a:r>
              <a:rPr sz="2800" i="1" spc="-25" dirty="0">
                <a:solidFill>
                  <a:srgbClr val="36365C"/>
                </a:solidFill>
                <a:latin typeface="Times New Roman"/>
                <a:cs typeface="Times New Roman"/>
              </a:rPr>
              <a:t> </a:t>
            </a:r>
            <a:r>
              <a:rPr sz="2800" i="1" spc="-10" dirty="0">
                <a:solidFill>
                  <a:srgbClr val="36365C"/>
                </a:solidFill>
                <a:latin typeface="Times New Roman"/>
                <a:cs typeface="Times New Roman"/>
              </a:rPr>
              <a:t>[ds_cot]</a:t>
            </a:r>
            <a:r>
              <a:rPr sz="2800" i="1" spc="30" dirty="0">
                <a:solidFill>
                  <a:srgbClr val="36365C"/>
                </a:solidFill>
                <a:latin typeface="Times New Roman"/>
                <a:cs typeface="Times New Roman"/>
              </a:rPr>
              <a:t> </a:t>
            </a:r>
            <a:r>
              <a:rPr sz="2800" i="1" spc="-30" dirty="0">
                <a:solidFill>
                  <a:srgbClr val="36365C"/>
                </a:solidFill>
                <a:latin typeface="Times New Roman"/>
                <a:cs typeface="Times New Roman"/>
              </a:rPr>
              <a:t>from</a:t>
            </a:r>
            <a:r>
              <a:rPr sz="2800" i="1" spc="-40" dirty="0">
                <a:solidFill>
                  <a:srgbClr val="36365C"/>
                </a:solidFill>
                <a:latin typeface="Times New Roman"/>
                <a:cs typeface="Times New Roman"/>
              </a:rPr>
              <a:t> </a:t>
            </a:r>
            <a:r>
              <a:rPr sz="2800" i="1" dirty="0">
                <a:solidFill>
                  <a:srgbClr val="36365C"/>
                </a:solidFill>
                <a:latin typeface="Times New Roman"/>
                <a:cs typeface="Times New Roman"/>
              </a:rPr>
              <a:t>ten_table </a:t>
            </a:r>
            <a:r>
              <a:rPr sz="2800" i="1" spc="-685" dirty="0">
                <a:solidFill>
                  <a:srgbClr val="36365C"/>
                </a:solidFill>
                <a:latin typeface="Times New Roman"/>
                <a:cs typeface="Times New Roman"/>
              </a:rPr>
              <a:t> </a:t>
            </a:r>
            <a:r>
              <a:rPr sz="2800" i="1" spc="-25" dirty="0">
                <a:solidFill>
                  <a:srgbClr val="36365C"/>
                </a:solidFill>
                <a:latin typeface="Times New Roman"/>
                <a:cs typeface="Times New Roman"/>
              </a:rPr>
              <a:t>where</a:t>
            </a:r>
            <a:r>
              <a:rPr sz="2800" i="1" spc="-15" dirty="0">
                <a:solidFill>
                  <a:srgbClr val="36365C"/>
                </a:solidFill>
                <a:latin typeface="Times New Roman"/>
                <a:cs typeface="Times New Roman"/>
              </a:rPr>
              <a:t> </a:t>
            </a:r>
            <a:r>
              <a:rPr sz="2800" i="1" dirty="0">
                <a:solidFill>
                  <a:srgbClr val="36365C"/>
                </a:solidFill>
                <a:latin typeface="Times New Roman"/>
                <a:cs typeface="Times New Roman"/>
              </a:rPr>
              <a:t>cot_tim</a:t>
            </a:r>
            <a:r>
              <a:rPr sz="2800" i="1" spc="-40" dirty="0">
                <a:solidFill>
                  <a:srgbClr val="36365C"/>
                </a:solidFill>
                <a:latin typeface="Times New Roman"/>
                <a:cs typeface="Times New Roman"/>
              </a:rPr>
              <a:t> </a:t>
            </a:r>
            <a:r>
              <a:rPr sz="2800" i="1" dirty="0">
                <a:solidFill>
                  <a:srgbClr val="36365C"/>
                </a:solidFill>
                <a:latin typeface="Times New Roman"/>
                <a:cs typeface="Times New Roman"/>
              </a:rPr>
              <a:t>not</a:t>
            </a:r>
            <a:r>
              <a:rPr sz="2800" i="1" spc="-30" dirty="0">
                <a:solidFill>
                  <a:srgbClr val="36365C"/>
                </a:solidFill>
                <a:latin typeface="Times New Roman"/>
                <a:cs typeface="Times New Roman"/>
              </a:rPr>
              <a:t> </a:t>
            </a:r>
            <a:r>
              <a:rPr sz="2800" i="1" spc="-5" dirty="0">
                <a:solidFill>
                  <a:srgbClr val="36365C"/>
                </a:solidFill>
                <a:latin typeface="Times New Roman"/>
                <a:cs typeface="Times New Roman"/>
              </a:rPr>
              <a:t>in (v1,v2);</a:t>
            </a:r>
            <a:endParaRPr sz="2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1614" y="349072"/>
            <a:ext cx="3638550" cy="514350"/>
          </a:xfrm>
          <a:prstGeom prst="rect">
            <a:avLst/>
          </a:prstGeom>
        </p:spPr>
        <p:txBody>
          <a:bodyPr vert="horz" wrap="square" lIns="0" tIns="13335" rIns="0" bIns="0" rtlCol="0">
            <a:spAutoFit/>
          </a:bodyPr>
          <a:lstStyle/>
          <a:p>
            <a:pPr marL="12700">
              <a:lnSpc>
                <a:spcPct val="100000"/>
              </a:lnSpc>
              <a:spcBef>
                <a:spcPts val="105"/>
              </a:spcBef>
            </a:pPr>
            <a:r>
              <a:rPr dirty="0"/>
              <a:t>WHERE</a:t>
            </a:r>
            <a:r>
              <a:rPr spc="-30" dirty="0"/>
              <a:t> </a:t>
            </a:r>
            <a:r>
              <a:rPr dirty="0"/>
              <a:t>in</a:t>
            </a:r>
            <a:r>
              <a:rPr spc="-25" dirty="0"/>
              <a:t> </a:t>
            </a:r>
            <a:r>
              <a:rPr dirty="0"/>
              <a:t>và</a:t>
            </a:r>
            <a:r>
              <a:rPr spc="-35" dirty="0"/>
              <a:t> </a:t>
            </a:r>
            <a:r>
              <a:rPr dirty="0"/>
              <a:t>not</a:t>
            </a:r>
            <a:r>
              <a:rPr spc="-20" dirty="0"/>
              <a:t> </a:t>
            </a:r>
            <a:r>
              <a:rPr spc="-5" dirty="0"/>
              <a:t>in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17</a:t>
            </a:fld>
            <a:endParaRPr spc="-5" dirty="0"/>
          </a:p>
        </p:txBody>
      </p:sp>
      <p:sp>
        <p:nvSpPr>
          <p:cNvPr id="3" name="object 3"/>
          <p:cNvSpPr txBox="1"/>
          <p:nvPr/>
        </p:nvSpPr>
        <p:spPr>
          <a:xfrm>
            <a:off x="482295" y="1367409"/>
            <a:ext cx="10720070" cy="3141245"/>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dụ </a:t>
            </a:r>
            <a:r>
              <a:rPr sz="2800" b="1" spc="-20" dirty="0">
                <a:solidFill>
                  <a:srgbClr val="36365C"/>
                </a:solidFill>
                <a:latin typeface="Times New Roman"/>
                <a:cs typeface="Times New Roman"/>
              </a:rPr>
              <a:t>where</a:t>
            </a:r>
            <a:r>
              <a:rPr sz="2800" b="1" spc="35" dirty="0">
                <a:solidFill>
                  <a:srgbClr val="36365C"/>
                </a:solidFill>
                <a:latin typeface="Times New Roman"/>
                <a:cs typeface="Times New Roman"/>
              </a:rPr>
              <a:t> </a:t>
            </a:r>
            <a:r>
              <a:rPr sz="2800" b="1" spc="-5" dirty="0" smtClean="0">
                <a:solidFill>
                  <a:srgbClr val="36365C"/>
                </a:solidFill>
                <a:latin typeface="Times New Roman"/>
                <a:cs typeface="Times New Roman"/>
              </a:rPr>
              <a:t>in:</a:t>
            </a:r>
            <a:r>
              <a:rPr lang="en-US" sz="2800" b="1" spc="-5" dirty="0">
                <a:solidFill>
                  <a:srgbClr val="36365C"/>
                </a:solidFill>
                <a:latin typeface="Times New Roman"/>
                <a:cs typeface="Times New Roman"/>
              </a:rPr>
              <a:t> </a:t>
            </a:r>
            <a:r>
              <a:rPr lang="en-US" sz="2800" b="1" spc="-5" dirty="0" err="1" smtClean="0">
                <a:solidFill>
                  <a:srgbClr val="36365C"/>
                </a:solidFill>
                <a:latin typeface="Times New Roman"/>
                <a:cs typeface="Times New Roman"/>
              </a:rPr>
              <a:t>tìm</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tất</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chuyến</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chuyến</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trong</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mảng</a:t>
            </a:r>
            <a:r>
              <a:rPr lang="en-US" sz="2800" b="1" spc="-5" dirty="0" smtClean="0">
                <a:solidFill>
                  <a:srgbClr val="36365C"/>
                </a:solidFill>
                <a:latin typeface="Times New Roman"/>
                <a:cs typeface="Times New Roman"/>
              </a:rPr>
              <a:t> </a:t>
            </a:r>
          </a:p>
          <a:p>
            <a:pPr marL="12700">
              <a:lnSpc>
                <a:spcPct val="100000"/>
              </a:lnSpc>
              <a:spcBef>
                <a:spcPts val="95"/>
              </a:spcBef>
            </a:pPr>
            <a:endParaRPr lang="en-US" sz="2900" dirty="0" smtClean="0">
              <a:latin typeface="Times New Roman"/>
              <a:cs typeface="Times New Roman"/>
            </a:endParaRPr>
          </a:p>
          <a:p>
            <a:pPr marL="12700">
              <a:lnSpc>
                <a:spcPct val="100000"/>
              </a:lnSpc>
              <a:spcBef>
                <a:spcPts val="95"/>
              </a:spcBef>
            </a:pPr>
            <a:endParaRPr lang="en-US" sz="2900" dirty="0" smtClean="0">
              <a:latin typeface="Times New Roman"/>
              <a:cs typeface="Times New Roman"/>
            </a:endParaRPr>
          </a:p>
          <a:p>
            <a:pPr marL="12700">
              <a:lnSpc>
                <a:spcPct val="100000"/>
              </a:lnSpc>
              <a:spcBef>
                <a:spcPts val="95"/>
              </a:spcBef>
            </a:pPr>
            <a:endParaRPr lang="en-US" sz="2900" dirty="0">
              <a:latin typeface="Times New Roman"/>
              <a:cs typeface="Times New Roman"/>
            </a:endParaRPr>
          </a:p>
          <a:p>
            <a:pPr marL="12700">
              <a:lnSpc>
                <a:spcPct val="100000"/>
              </a:lnSpc>
              <a:spcBef>
                <a:spcPts val="95"/>
              </a:spcBef>
            </a:pPr>
            <a:endParaRPr sz="2900" dirty="0">
              <a:latin typeface="Times New Roman"/>
              <a:cs typeface="Times New Roman"/>
            </a:endParaRPr>
          </a:p>
          <a:p>
            <a:pPr marL="12700" marR="754380">
              <a:lnSpc>
                <a:spcPct val="100000"/>
              </a:lnSpc>
              <a:spcBef>
                <a:spcPts val="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dụ </a:t>
            </a:r>
            <a:r>
              <a:rPr sz="2800" b="1" spc="-20" dirty="0">
                <a:solidFill>
                  <a:srgbClr val="36365C"/>
                </a:solidFill>
                <a:latin typeface="Times New Roman"/>
                <a:cs typeface="Times New Roman"/>
              </a:rPr>
              <a:t>where</a:t>
            </a:r>
            <a:r>
              <a:rPr sz="2800" b="1" spc="45" dirty="0">
                <a:solidFill>
                  <a:srgbClr val="36365C"/>
                </a:solidFill>
                <a:latin typeface="Times New Roman"/>
                <a:cs typeface="Times New Roman"/>
              </a:rPr>
              <a:t> </a:t>
            </a:r>
            <a:r>
              <a:rPr sz="2800" b="1" dirty="0">
                <a:solidFill>
                  <a:srgbClr val="36365C"/>
                </a:solidFill>
                <a:latin typeface="Times New Roman"/>
                <a:cs typeface="Times New Roman"/>
              </a:rPr>
              <a:t>not</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in</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tìm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mà</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mã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không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thuộc</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trong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mảng</a:t>
            </a:r>
            <a:r>
              <a:rPr lang="en-US" sz="2800" b="1" dirty="0" smtClean="0">
                <a:solidFill>
                  <a:srgbClr val="36365C"/>
                </a:solidFill>
                <a:latin typeface="Times New Roman"/>
                <a:cs typeface="Times New Roman"/>
              </a:rPr>
              <a:t> </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2893440" y="2209800"/>
            <a:ext cx="7243813" cy="789479"/>
          </a:xfrm>
          <a:prstGeom prst="rect">
            <a:avLst/>
          </a:prstGeom>
        </p:spPr>
      </p:pic>
      <p:pic>
        <p:nvPicPr>
          <p:cNvPr id="7" name="Picture 6"/>
          <p:cNvPicPr>
            <a:picLocks noChangeAspect="1"/>
          </p:cNvPicPr>
          <p:nvPr/>
        </p:nvPicPr>
        <p:blipFill>
          <a:blip r:embed="rId3"/>
          <a:stretch>
            <a:fillRect/>
          </a:stretch>
        </p:blipFill>
        <p:spPr>
          <a:xfrm>
            <a:off x="2900528" y="5012641"/>
            <a:ext cx="7579399" cy="7691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3973" y="349072"/>
            <a:ext cx="3973829" cy="514350"/>
          </a:xfrm>
          <a:prstGeom prst="rect">
            <a:avLst/>
          </a:prstGeom>
        </p:spPr>
        <p:txBody>
          <a:bodyPr vert="horz" wrap="square" lIns="0" tIns="13335" rIns="0" bIns="0" rtlCol="0">
            <a:spAutoFit/>
          </a:bodyPr>
          <a:lstStyle/>
          <a:p>
            <a:pPr marL="12700">
              <a:lnSpc>
                <a:spcPct val="100000"/>
              </a:lnSpc>
              <a:spcBef>
                <a:spcPts val="105"/>
              </a:spcBef>
            </a:pPr>
            <a:r>
              <a:rPr dirty="0"/>
              <a:t>Từ</a:t>
            </a:r>
            <a:r>
              <a:rPr spc="-15" dirty="0"/>
              <a:t> </a:t>
            </a:r>
            <a:r>
              <a:rPr spc="-5" dirty="0"/>
              <a:t>khóa</a:t>
            </a:r>
            <a:r>
              <a:rPr spc="-20" dirty="0"/>
              <a:t> </a:t>
            </a:r>
            <a:r>
              <a:rPr spc="-5" dirty="0"/>
              <a:t>limit</a:t>
            </a:r>
            <a:r>
              <a:rPr spc="-20" dirty="0"/>
              <a:t> </a:t>
            </a:r>
            <a:r>
              <a:rPr dirty="0"/>
              <a:t>và</a:t>
            </a:r>
            <a:r>
              <a:rPr spc="-10" dirty="0"/>
              <a:t> </a:t>
            </a:r>
            <a:r>
              <a:rPr dirty="0"/>
              <a:t>offset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18</a:t>
            </a:fld>
            <a:endParaRPr spc="-5" dirty="0"/>
          </a:p>
        </p:txBody>
      </p:sp>
      <p:sp>
        <p:nvSpPr>
          <p:cNvPr id="3" name="object 3"/>
          <p:cNvSpPr txBox="1"/>
          <p:nvPr/>
        </p:nvSpPr>
        <p:spPr>
          <a:xfrm>
            <a:off x="482295" y="1367409"/>
            <a:ext cx="8505825" cy="301244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36365C"/>
                </a:solidFill>
                <a:latin typeface="Times New Roman"/>
                <a:cs typeface="Times New Roman"/>
              </a:rPr>
              <a:t>Được</a:t>
            </a:r>
            <a:r>
              <a:rPr sz="2800"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spc="-10" dirty="0">
                <a:solidFill>
                  <a:srgbClr val="36365C"/>
                </a:solidFill>
                <a:latin typeface="Times New Roman"/>
                <a:cs typeface="Times New Roman"/>
              </a:rPr>
              <a:t> </a:t>
            </a:r>
            <a:r>
              <a:rPr sz="2800" dirty="0">
                <a:solidFill>
                  <a:srgbClr val="36365C"/>
                </a:solidFill>
                <a:latin typeface="Times New Roman"/>
                <a:cs typeface="Times New Roman"/>
              </a:rPr>
              <a:t>dụng</a:t>
            </a:r>
            <a:r>
              <a:rPr sz="2800" spc="-5"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giới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hạn</a:t>
            </a:r>
            <a:r>
              <a:rPr sz="2800" dirty="0">
                <a:solidFill>
                  <a:srgbClr val="36365C"/>
                </a:solidFill>
                <a:latin typeface="Times New Roman"/>
                <a:cs typeface="Times New Roman"/>
              </a:rPr>
              <a:t> </a:t>
            </a:r>
            <a:r>
              <a:rPr sz="2800" spc="-5" dirty="0">
                <a:solidFill>
                  <a:srgbClr val="36365C"/>
                </a:solidFill>
                <a:latin typeface="Times New Roman"/>
                <a:cs typeface="Times New Roman"/>
              </a:rPr>
              <a:t>bản</a:t>
            </a:r>
            <a:r>
              <a:rPr sz="2800" spc="10" dirty="0">
                <a:solidFill>
                  <a:srgbClr val="36365C"/>
                </a:solidFill>
                <a:latin typeface="Times New Roman"/>
                <a:cs typeface="Times New Roman"/>
              </a:rPr>
              <a:t> </a:t>
            </a:r>
            <a:r>
              <a:rPr sz="2800" dirty="0">
                <a:solidFill>
                  <a:srgbClr val="36365C"/>
                </a:solidFill>
                <a:latin typeface="Times New Roman"/>
                <a:cs typeface="Times New Roman"/>
              </a:rPr>
              <a:t>ghi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trả </a:t>
            </a:r>
            <a:r>
              <a:rPr sz="2800" dirty="0">
                <a:solidFill>
                  <a:srgbClr val="36365C"/>
                </a:solidFill>
                <a:latin typeface="Times New Roman"/>
                <a:cs typeface="Times New Roman"/>
              </a:rPr>
              <a:t>về</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0" dirty="0">
                <a:solidFill>
                  <a:srgbClr val="36365C"/>
                </a:solidFill>
                <a:latin typeface="Times New Roman"/>
                <a:cs typeface="Times New Roman"/>
              </a:rPr>
              <a:t> câu</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lệnh select</a:t>
            </a:r>
            <a:endParaRPr sz="2800" dirty="0">
              <a:latin typeface="Times New Roman"/>
              <a:cs typeface="Times New Roman"/>
            </a:endParaRPr>
          </a:p>
          <a:p>
            <a:pPr marL="12700">
              <a:lnSpc>
                <a:spcPct val="100000"/>
              </a:lnSpc>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165735">
              <a:lnSpc>
                <a:spcPct val="100000"/>
              </a:lnSpc>
            </a:pPr>
            <a:r>
              <a:rPr sz="2800" spc="-5" dirty="0">
                <a:solidFill>
                  <a:srgbClr val="FF0000"/>
                </a:solidFill>
                <a:latin typeface="Times New Roman"/>
                <a:cs typeface="Times New Roman"/>
              </a:rPr>
              <a:t>select</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[ds_cot]</a:t>
            </a:r>
            <a:r>
              <a:rPr sz="2800" spc="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ten_bang</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limit</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size</a:t>
            </a:r>
            <a:r>
              <a:rPr sz="2800" dirty="0">
                <a:solidFill>
                  <a:srgbClr val="36365C"/>
                </a:solidFill>
                <a:latin typeface="Times New Roman"/>
                <a:cs typeface="Times New Roman"/>
              </a:rPr>
              <a:t> </a:t>
            </a:r>
            <a:r>
              <a:rPr sz="2800" spc="-10" dirty="0">
                <a:solidFill>
                  <a:srgbClr val="FF0000"/>
                </a:solidFill>
                <a:latin typeface="Times New Roman"/>
                <a:cs typeface="Times New Roman"/>
              </a:rPr>
              <a:t>offset</a:t>
            </a:r>
            <a:r>
              <a:rPr sz="2800" spc="5" dirty="0">
                <a:solidFill>
                  <a:srgbClr val="FF0000"/>
                </a:solidFill>
                <a:latin typeface="Times New Roman"/>
                <a:cs typeface="Times New Roman"/>
              </a:rPr>
              <a:t> </a:t>
            </a:r>
            <a:r>
              <a:rPr sz="2800" dirty="0">
                <a:solidFill>
                  <a:srgbClr val="36365C"/>
                </a:solidFill>
                <a:latin typeface="Times New Roman"/>
                <a:cs typeface="Times New Roman"/>
              </a:rPr>
              <a:t>index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size:</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giới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hạn</a:t>
            </a:r>
            <a:r>
              <a:rPr sz="2800" dirty="0">
                <a:solidFill>
                  <a:srgbClr val="36365C"/>
                </a:solidFill>
                <a:latin typeface="Times New Roman"/>
                <a:cs typeface="Times New Roman"/>
              </a:rPr>
              <a:t> </a:t>
            </a:r>
            <a:r>
              <a:rPr sz="2800" spc="-5" dirty="0">
                <a:solidFill>
                  <a:srgbClr val="36365C"/>
                </a:solidFill>
                <a:latin typeface="Times New Roman"/>
                <a:cs typeface="Times New Roman"/>
              </a:rPr>
              <a:t>số</a:t>
            </a:r>
            <a:r>
              <a:rPr sz="2800" dirty="0">
                <a:solidFill>
                  <a:srgbClr val="36365C"/>
                </a:solidFill>
                <a:latin typeface="Times New Roman"/>
                <a:cs typeface="Times New Roman"/>
              </a:rPr>
              <a:t> </a:t>
            </a:r>
            <a:r>
              <a:rPr sz="2800" spc="-5" dirty="0">
                <a:solidFill>
                  <a:srgbClr val="36365C"/>
                </a:solidFill>
                <a:latin typeface="Times New Roman"/>
                <a:cs typeface="Times New Roman"/>
              </a:rPr>
              <a:t>lượng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bản </a:t>
            </a:r>
            <a:r>
              <a:rPr sz="2800" dirty="0">
                <a:solidFill>
                  <a:srgbClr val="36365C"/>
                </a:solidFill>
                <a:latin typeface="Times New Roman"/>
                <a:cs typeface="Times New Roman"/>
              </a:rPr>
              <a:t>ghi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trả </a:t>
            </a:r>
            <a:r>
              <a:rPr sz="2800" dirty="0">
                <a:solidFill>
                  <a:srgbClr val="36365C"/>
                </a:solidFill>
                <a:latin typeface="Times New Roman"/>
                <a:cs typeface="Times New Roman"/>
              </a:rPr>
              <a:t>về</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index:</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Vị</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trí</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bắt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đầu</a:t>
            </a:r>
            <a:r>
              <a:rPr sz="2800"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0" dirty="0">
                <a:solidFill>
                  <a:srgbClr val="36365C"/>
                </a:solidFill>
                <a:latin typeface="Times New Roman"/>
                <a:cs typeface="Times New Roman"/>
              </a:rPr>
              <a:t> </a:t>
            </a:r>
            <a:r>
              <a:rPr sz="2800" dirty="0">
                <a:solidFill>
                  <a:srgbClr val="36365C"/>
                </a:solidFill>
                <a:latin typeface="Times New Roman"/>
                <a:cs typeface="Times New Roman"/>
              </a:rPr>
              <a:t>khối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size</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trả </a:t>
            </a:r>
            <a:r>
              <a:rPr sz="2800" dirty="0">
                <a:solidFill>
                  <a:srgbClr val="36365C"/>
                </a:solidFill>
                <a:latin typeface="Times New Roman"/>
                <a:cs typeface="Times New Roman"/>
              </a:rPr>
              <a:t>về</a:t>
            </a:r>
            <a:endParaRPr sz="2800" dirty="0">
              <a:latin typeface="Times New Roman"/>
              <a:cs typeface="Times New Roman"/>
            </a:endParaRPr>
          </a:p>
          <a:p>
            <a:pPr marL="12700">
              <a:lnSpc>
                <a:spcPct val="100000"/>
              </a:lnSpc>
            </a:pPr>
            <a:r>
              <a:rPr sz="2800" b="1" spc="-5" dirty="0">
                <a:solidFill>
                  <a:srgbClr val="36365C"/>
                </a:solidFill>
                <a:latin typeface="Times New Roman"/>
                <a:cs typeface="Times New Roman"/>
              </a:rPr>
              <a:t>Ví </a:t>
            </a:r>
            <a:r>
              <a:rPr sz="2800" b="1" dirty="0">
                <a:solidFill>
                  <a:srgbClr val="36365C"/>
                </a:solidFill>
                <a:latin typeface="Times New Roman"/>
                <a:cs typeface="Times New Roman"/>
              </a:rPr>
              <a:t>dụ: </a:t>
            </a:r>
            <a:r>
              <a:rPr sz="2800" spc="-5" dirty="0">
                <a:solidFill>
                  <a:srgbClr val="36365C"/>
                </a:solidFill>
                <a:latin typeface="Times New Roman"/>
                <a:cs typeface="Times New Roman"/>
              </a:rPr>
              <a:t>limit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10 </a:t>
            </a:r>
            <a:r>
              <a:rPr sz="2800" spc="-10" dirty="0">
                <a:solidFill>
                  <a:srgbClr val="36365C"/>
                </a:solidFill>
                <a:latin typeface="Times New Roman"/>
                <a:cs typeface="Times New Roman"/>
              </a:rPr>
              <a:t>offset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2:</a:t>
            </a:r>
            <a:endParaRPr sz="2800" dirty="0">
              <a:latin typeface="Times New Roman"/>
              <a:cs typeface="Times New Roman"/>
            </a:endParaRPr>
          </a:p>
          <a:p>
            <a:pPr marL="12700">
              <a:lnSpc>
                <a:spcPct val="100000"/>
              </a:lnSpc>
            </a:pP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về 10</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bản</a:t>
            </a:r>
            <a:r>
              <a:rPr sz="2800" dirty="0">
                <a:solidFill>
                  <a:srgbClr val="36365C"/>
                </a:solidFill>
                <a:latin typeface="Times New Roman"/>
                <a:cs typeface="Times New Roman"/>
              </a:rPr>
              <a:t> ghi,</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bắt</a:t>
            </a:r>
            <a:r>
              <a:rPr sz="2800" dirty="0">
                <a:solidFill>
                  <a:srgbClr val="36365C"/>
                </a:solidFill>
                <a:latin typeface="Times New Roman"/>
                <a:cs typeface="Times New Roman"/>
              </a:rPr>
              <a:t> </a:t>
            </a:r>
            <a:r>
              <a:rPr sz="2800" spc="-5" dirty="0">
                <a:solidFill>
                  <a:srgbClr val="36365C"/>
                </a:solidFill>
                <a:latin typeface="Times New Roman"/>
                <a:cs typeface="Times New Roman"/>
              </a:rPr>
              <a:t>đầu từ bản</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ghi</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thứ</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3</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tới</a:t>
            </a:r>
            <a:r>
              <a:rPr sz="2800" dirty="0">
                <a:solidFill>
                  <a:srgbClr val="36365C"/>
                </a:solidFill>
                <a:latin typeface="Times New Roman"/>
                <a:cs typeface="Times New Roman"/>
              </a:rPr>
              <a:t> </a:t>
            </a:r>
            <a:r>
              <a:rPr sz="2800" spc="-5" dirty="0">
                <a:solidFill>
                  <a:srgbClr val="36365C"/>
                </a:solidFill>
                <a:latin typeface="Times New Roman"/>
                <a:cs typeface="Times New Roman"/>
              </a:rPr>
              <a:t>bản</a:t>
            </a:r>
            <a:r>
              <a:rPr sz="2800" dirty="0">
                <a:solidFill>
                  <a:srgbClr val="36365C"/>
                </a:solidFill>
                <a:latin typeface="Times New Roman"/>
                <a:cs typeface="Times New Roman"/>
              </a:rPr>
              <a:t> </a:t>
            </a:r>
            <a:r>
              <a:rPr sz="2800" spc="-5" dirty="0">
                <a:solidFill>
                  <a:srgbClr val="36365C"/>
                </a:solidFill>
                <a:latin typeface="Times New Roman"/>
                <a:cs typeface="Times New Roman"/>
              </a:rPr>
              <a:t>ghi</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12</a:t>
            </a:r>
            <a:endParaRPr sz="28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3973" y="349072"/>
            <a:ext cx="3973829" cy="514350"/>
          </a:xfrm>
          <a:prstGeom prst="rect">
            <a:avLst/>
          </a:prstGeom>
        </p:spPr>
        <p:txBody>
          <a:bodyPr vert="horz" wrap="square" lIns="0" tIns="13335" rIns="0" bIns="0" rtlCol="0">
            <a:spAutoFit/>
          </a:bodyPr>
          <a:lstStyle/>
          <a:p>
            <a:pPr marL="12700">
              <a:lnSpc>
                <a:spcPct val="100000"/>
              </a:lnSpc>
              <a:spcBef>
                <a:spcPts val="105"/>
              </a:spcBef>
            </a:pPr>
            <a:r>
              <a:rPr dirty="0"/>
              <a:t>Từ</a:t>
            </a:r>
            <a:r>
              <a:rPr spc="-15" dirty="0"/>
              <a:t> </a:t>
            </a:r>
            <a:r>
              <a:rPr spc="-5" dirty="0"/>
              <a:t>khóa</a:t>
            </a:r>
            <a:r>
              <a:rPr spc="-20" dirty="0"/>
              <a:t> </a:t>
            </a:r>
            <a:r>
              <a:rPr spc="-5" dirty="0"/>
              <a:t>limit</a:t>
            </a:r>
            <a:r>
              <a:rPr spc="-20" dirty="0"/>
              <a:t> </a:t>
            </a:r>
            <a:r>
              <a:rPr dirty="0"/>
              <a:t>và</a:t>
            </a:r>
            <a:r>
              <a:rPr spc="-10" dirty="0"/>
              <a:t> </a:t>
            </a:r>
            <a:r>
              <a:rPr dirty="0"/>
              <a:t>offset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19</a:t>
            </a:fld>
            <a:endParaRPr spc="-5" dirty="0"/>
          </a:p>
        </p:txBody>
      </p:sp>
      <p:sp>
        <p:nvSpPr>
          <p:cNvPr id="3" name="object 3"/>
          <p:cNvSpPr txBox="1"/>
          <p:nvPr/>
        </p:nvSpPr>
        <p:spPr>
          <a:xfrm>
            <a:off x="482295" y="1367409"/>
            <a:ext cx="10402570" cy="873957"/>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giới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hạn</a:t>
            </a:r>
            <a:r>
              <a:rPr lang="en-US" sz="2800" b="1" dirty="0" smtClean="0">
                <a:solidFill>
                  <a:srgbClr val="36365C"/>
                </a:solidFill>
                <a:latin typeface="Times New Roman"/>
                <a:cs typeface="Times New Roman"/>
              </a:rPr>
              <a:t> 10 </a:t>
            </a:r>
            <a:r>
              <a:rPr lang="en-US" sz="2800" b="1" dirty="0" err="1" smtClean="0">
                <a:solidFill>
                  <a:srgbClr val="36365C"/>
                </a:solidFill>
                <a:latin typeface="Times New Roman"/>
                <a:cs typeface="Times New Roman"/>
              </a:rPr>
              <a:t>bản</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ghi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bắt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đầu</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từ</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vị</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số</a:t>
            </a:r>
            <a:r>
              <a:rPr lang="en-US" sz="2800" b="1" dirty="0" smtClean="0">
                <a:solidFill>
                  <a:srgbClr val="36365C"/>
                </a:solidFill>
                <a:latin typeface="Times New Roman"/>
                <a:cs typeface="Times New Roman"/>
              </a:rPr>
              <a:t> 3</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76400" y="2241366"/>
            <a:ext cx="5153189" cy="954294"/>
          </a:xfrm>
          <a:prstGeom prst="rect">
            <a:avLst/>
          </a:prstGeom>
        </p:spPr>
      </p:pic>
      <p:pic>
        <p:nvPicPr>
          <p:cNvPr id="7" name="Picture 6"/>
          <p:cNvPicPr>
            <a:picLocks noChangeAspect="1"/>
          </p:cNvPicPr>
          <p:nvPr/>
        </p:nvPicPr>
        <p:blipFill>
          <a:blip r:embed="rId3"/>
          <a:stretch>
            <a:fillRect/>
          </a:stretch>
        </p:blipFill>
        <p:spPr>
          <a:xfrm>
            <a:off x="1676400" y="3429000"/>
            <a:ext cx="8049748" cy="3115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00" y="397002"/>
            <a:ext cx="141986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171717"/>
                </a:solidFill>
                <a:latin typeface="Times New Roman"/>
                <a:cs typeface="Times New Roman"/>
              </a:rPr>
              <a:t>Nội</a:t>
            </a:r>
            <a:r>
              <a:rPr sz="2800" b="1" spc="-70" dirty="0">
                <a:solidFill>
                  <a:srgbClr val="171717"/>
                </a:solidFill>
                <a:latin typeface="Times New Roman"/>
                <a:cs typeface="Times New Roman"/>
              </a:rPr>
              <a:t> </a:t>
            </a:r>
            <a:r>
              <a:rPr sz="2800" b="1" dirty="0">
                <a:solidFill>
                  <a:srgbClr val="171717"/>
                </a:solidFill>
                <a:latin typeface="Times New Roman"/>
                <a:cs typeface="Times New Roman"/>
              </a:rPr>
              <a:t>dung</a:t>
            </a:r>
            <a:endParaRPr sz="2800">
              <a:latin typeface="Times New Roman"/>
              <a:cs typeface="Times New Roman"/>
            </a:endParaRPr>
          </a:p>
        </p:txBody>
      </p:sp>
      <p:grpSp>
        <p:nvGrpSpPr>
          <p:cNvPr id="3" name="object 3"/>
          <p:cNvGrpSpPr/>
          <p:nvPr/>
        </p:nvGrpSpPr>
        <p:grpSpPr>
          <a:xfrm>
            <a:off x="1743201" y="1311910"/>
            <a:ext cx="9227185" cy="4605020"/>
            <a:chOff x="1743201" y="1311910"/>
            <a:chExt cx="9227185" cy="4605020"/>
          </a:xfrm>
        </p:grpSpPr>
        <p:sp>
          <p:nvSpPr>
            <p:cNvPr id="4" name="object 4"/>
            <p:cNvSpPr/>
            <p:nvPr/>
          </p:nvSpPr>
          <p:spPr>
            <a:xfrm>
              <a:off x="1757171" y="1318260"/>
              <a:ext cx="708660" cy="1012190"/>
            </a:xfrm>
            <a:custGeom>
              <a:avLst/>
              <a:gdLst/>
              <a:ahLst/>
              <a:cxnLst/>
              <a:rect l="l" t="t" r="r" b="b"/>
              <a:pathLst>
                <a:path w="708660" h="1012189">
                  <a:moveTo>
                    <a:pt x="708659" y="0"/>
                  </a:moveTo>
                  <a:lnTo>
                    <a:pt x="354329" y="354329"/>
                  </a:lnTo>
                  <a:lnTo>
                    <a:pt x="0" y="0"/>
                  </a:lnTo>
                  <a:lnTo>
                    <a:pt x="0" y="657605"/>
                  </a:lnTo>
                  <a:lnTo>
                    <a:pt x="354329" y="1011936"/>
                  </a:lnTo>
                  <a:lnTo>
                    <a:pt x="708659" y="657605"/>
                  </a:lnTo>
                  <a:lnTo>
                    <a:pt x="708659" y="0"/>
                  </a:lnTo>
                  <a:close/>
                </a:path>
              </a:pathLst>
            </a:custGeom>
            <a:solidFill>
              <a:srgbClr val="5B9BD4"/>
            </a:solidFill>
          </p:spPr>
          <p:txBody>
            <a:bodyPr wrap="square" lIns="0" tIns="0" rIns="0" bIns="0" rtlCol="0"/>
            <a:lstStyle/>
            <a:p>
              <a:endParaRPr/>
            </a:p>
          </p:txBody>
        </p:sp>
        <p:sp>
          <p:nvSpPr>
            <p:cNvPr id="5" name="object 5"/>
            <p:cNvSpPr/>
            <p:nvPr/>
          </p:nvSpPr>
          <p:spPr>
            <a:xfrm>
              <a:off x="1757171" y="1318260"/>
              <a:ext cx="708660" cy="1012190"/>
            </a:xfrm>
            <a:custGeom>
              <a:avLst/>
              <a:gdLst/>
              <a:ahLst/>
              <a:cxnLst/>
              <a:rect l="l" t="t" r="r" b="b"/>
              <a:pathLst>
                <a:path w="708660" h="1012189">
                  <a:moveTo>
                    <a:pt x="708659" y="0"/>
                  </a:moveTo>
                  <a:lnTo>
                    <a:pt x="708659" y="657605"/>
                  </a:lnTo>
                  <a:lnTo>
                    <a:pt x="354329" y="1011936"/>
                  </a:lnTo>
                  <a:lnTo>
                    <a:pt x="0" y="657605"/>
                  </a:lnTo>
                  <a:lnTo>
                    <a:pt x="0" y="0"/>
                  </a:lnTo>
                  <a:lnTo>
                    <a:pt x="354329" y="354329"/>
                  </a:lnTo>
                  <a:lnTo>
                    <a:pt x="708659" y="0"/>
                  </a:lnTo>
                  <a:close/>
                </a:path>
              </a:pathLst>
            </a:custGeom>
            <a:ln w="12192">
              <a:solidFill>
                <a:srgbClr val="5B9BD4"/>
              </a:solidFill>
            </a:ln>
          </p:spPr>
          <p:txBody>
            <a:bodyPr wrap="square" lIns="0" tIns="0" rIns="0" bIns="0" rtlCol="0"/>
            <a:lstStyle/>
            <a:p>
              <a:endParaRPr/>
            </a:p>
          </p:txBody>
        </p:sp>
        <p:sp>
          <p:nvSpPr>
            <p:cNvPr id="6" name="object 6"/>
            <p:cNvSpPr/>
            <p:nvPr/>
          </p:nvSpPr>
          <p:spPr>
            <a:xfrm>
              <a:off x="2458211" y="1321308"/>
              <a:ext cx="8505825" cy="658495"/>
            </a:xfrm>
            <a:custGeom>
              <a:avLst/>
              <a:gdLst/>
              <a:ahLst/>
              <a:cxnLst/>
              <a:rect l="l" t="t" r="r" b="b"/>
              <a:pathLst>
                <a:path w="8505825" h="658494">
                  <a:moveTo>
                    <a:pt x="8395716" y="0"/>
                  </a:moveTo>
                  <a:lnTo>
                    <a:pt x="0" y="0"/>
                  </a:lnTo>
                  <a:lnTo>
                    <a:pt x="0" y="658367"/>
                  </a:lnTo>
                  <a:lnTo>
                    <a:pt x="8395716" y="658367"/>
                  </a:lnTo>
                  <a:lnTo>
                    <a:pt x="8438417" y="649741"/>
                  </a:lnTo>
                  <a:lnTo>
                    <a:pt x="8473297" y="626221"/>
                  </a:lnTo>
                  <a:lnTo>
                    <a:pt x="8496817" y="591341"/>
                  </a:lnTo>
                  <a:lnTo>
                    <a:pt x="8505444" y="548639"/>
                  </a:lnTo>
                  <a:lnTo>
                    <a:pt x="8505444" y="109727"/>
                  </a:lnTo>
                  <a:lnTo>
                    <a:pt x="8496817" y="67026"/>
                  </a:lnTo>
                  <a:lnTo>
                    <a:pt x="8473297" y="32146"/>
                  </a:lnTo>
                  <a:lnTo>
                    <a:pt x="8438417" y="8626"/>
                  </a:lnTo>
                  <a:lnTo>
                    <a:pt x="8395716"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2458211" y="1321308"/>
              <a:ext cx="8505825" cy="658495"/>
            </a:xfrm>
            <a:custGeom>
              <a:avLst/>
              <a:gdLst/>
              <a:ahLst/>
              <a:cxnLst/>
              <a:rect l="l" t="t" r="r" b="b"/>
              <a:pathLst>
                <a:path w="8505825" h="658494">
                  <a:moveTo>
                    <a:pt x="8505444" y="109727"/>
                  </a:moveTo>
                  <a:lnTo>
                    <a:pt x="8505444" y="548639"/>
                  </a:lnTo>
                  <a:lnTo>
                    <a:pt x="8496817" y="591341"/>
                  </a:lnTo>
                  <a:lnTo>
                    <a:pt x="8473297" y="626221"/>
                  </a:lnTo>
                  <a:lnTo>
                    <a:pt x="8438417" y="649741"/>
                  </a:lnTo>
                  <a:lnTo>
                    <a:pt x="8395716" y="658367"/>
                  </a:lnTo>
                  <a:lnTo>
                    <a:pt x="0" y="658367"/>
                  </a:lnTo>
                  <a:lnTo>
                    <a:pt x="0" y="0"/>
                  </a:lnTo>
                  <a:lnTo>
                    <a:pt x="8395716" y="0"/>
                  </a:lnTo>
                  <a:lnTo>
                    <a:pt x="8438417" y="8626"/>
                  </a:lnTo>
                  <a:lnTo>
                    <a:pt x="8473297" y="32146"/>
                  </a:lnTo>
                  <a:lnTo>
                    <a:pt x="8496817" y="67026"/>
                  </a:lnTo>
                  <a:lnTo>
                    <a:pt x="8505444" y="109727"/>
                  </a:lnTo>
                  <a:close/>
                </a:path>
              </a:pathLst>
            </a:custGeom>
            <a:ln w="12192">
              <a:solidFill>
                <a:srgbClr val="5B9BD4"/>
              </a:solidFill>
            </a:ln>
          </p:spPr>
          <p:txBody>
            <a:bodyPr wrap="square" lIns="0" tIns="0" rIns="0" bIns="0" rtlCol="0"/>
            <a:lstStyle/>
            <a:p>
              <a:endParaRPr/>
            </a:p>
          </p:txBody>
        </p:sp>
        <p:sp>
          <p:nvSpPr>
            <p:cNvPr id="8" name="object 8"/>
            <p:cNvSpPr/>
            <p:nvPr/>
          </p:nvSpPr>
          <p:spPr>
            <a:xfrm>
              <a:off x="1749551" y="2215896"/>
              <a:ext cx="708660" cy="1012190"/>
            </a:xfrm>
            <a:custGeom>
              <a:avLst/>
              <a:gdLst/>
              <a:ahLst/>
              <a:cxnLst/>
              <a:rect l="l" t="t" r="r" b="b"/>
              <a:pathLst>
                <a:path w="708660" h="1012189">
                  <a:moveTo>
                    <a:pt x="708660" y="0"/>
                  </a:moveTo>
                  <a:lnTo>
                    <a:pt x="354330" y="354329"/>
                  </a:lnTo>
                  <a:lnTo>
                    <a:pt x="0" y="0"/>
                  </a:lnTo>
                  <a:lnTo>
                    <a:pt x="0" y="657605"/>
                  </a:lnTo>
                  <a:lnTo>
                    <a:pt x="354330" y="1011936"/>
                  </a:lnTo>
                  <a:lnTo>
                    <a:pt x="708660" y="657605"/>
                  </a:lnTo>
                  <a:lnTo>
                    <a:pt x="708660" y="0"/>
                  </a:lnTo>
                  <a:close/>
                </a:path>
              </a:pathLst>
            </a:custGeom>
            <a:solidFill>
              <a:srgbClr val="53CCCD"/>
            </a:solidFill>
          </p:spPr>
          <p:txBody>
            <a:bodyPr wrap="square" lIns="0" tIns="0" rIns="0" bIns="0" rtlCol="0"/>
            <a:lstStyle/>
            <a:p>
              <a:endParaRPr/>
            </a:p>
          </p:txBody>
        </p:sp>
        <p:sp>
          <p:nvSpPr>
            <p:cNvPr id="9" name="object 9"/>
            <p:cNvSpPr/>
            <p:nvPr/>
          </p:nvSpPr>
          <p:spPr>
            <a:xfrm>
              <a:off x="1749551" y="2215896"/>
              <a:ext cx="708660" cy="1012190"/>
            </a:xfrm>
            <a:custGeom>
              <a:avLst/>
              <a:gdLst/>
              <a:ahLst/>
              <a:cxnLst/>
              <a:rect l="l" t="t" r="r" b="b"/>
              <a:pathLst>
                <a:path w="708660" h="1012189">
                  <a:moveTo>
                    <a:pt x="708660" y="0"/>
                  </a:moveTo>
                  <a:lnTo>
                    <a:pt x="708660" y="657605"/>
                  </a:lnTo>
                  <a:lnTo>
                    <a:pt x="354330" y="1011936"/>
                  </a:lnTo>
                  <a:lnTo>
                    <a:pt x="0" y="657605"/>
                  </a:lnTo>
                  <a:lnTo>
                    <a:pt x="0" y="0"/>
                  </a:lnTo>
                  <a:lnTo>
                    <a:pt x="354330" y="354329"/>
                  </a:lnTo>
                  <a:lnTo>
                    <a:pt x="708660" y="0"/>
                  </a:lnTo>
                  <a:close/>
                </a:path>
              </a:pathLst>
            </a:custGeom>
            <a:ln w="12192">
              <a:solidFill>
                <a:srgbClr val="53CCCD"/>
              </a:solidFill>
            </a:ln>
          </p:spPr>
          <p:txBody>
            <a:bodyPr wrap="square" lIns="0" tIns="0" rIns="0" bIns="0" rtlCol="0"/>
            <a:lstStyle/>
            <a:p>
              <a:endParaRPr/>
            </a:p>
          </p:txBody>
        </p:sp>
        <p:sp>
          <p:nvSpPr>
            <p:cNvPr id="10" name="object 10"/>
            <p:cNvSpPr/>
            <p:nvPr/>
          </p:nvSpPr>
          <p:spPr>
            <a:xfrm>
              <a:off x="2458211" y="2215896"/>
              <a:ext cx="8505825" cy="657225"/>
            </a:xfrm>
            <a:custGeom>
              <a:avLst/>
              <a:gdLst/>
              <a:ahLst/>
              <a:cxnLst/>
              <a:rect l="l" t="t" r="r" b="b"/>
              <a:pathLst>
                <a:path w="8505825" h="657225">
                  <a:moveTo>
                    <a:pt x="8395969" y="0"/>
                  </a:moveTo>
                  <a:lnTo>
                    <a:pt x="0" y="0"/>
                  </a:lnTo>
                  <a:lnTo>
                    <a:pt x="0" y="656843"/>
                  </a:lnTo>
                  <a:lnTo>
                    <a:pt x="8395969" y="656843"/>
                  </a:lnTo>
                  <a:lnTo>
                    <a:pt x="8438578" y="648239"/>
                  </a:lnTo>
                  <a:lnTo>
                    <a:pt x="8473376" y="624776"/>
                  </a:lnTo>
                  <a:lnTo>
                    <a:pt x="8496839" y="589978"/>
                  </a:lnTo>
                  <a:lnTo>
                    <a:pt x="8505444" y="547369"/>
                  </a:lnTo>
                  <a:lnTo>
                    <a:pt x="8505444" y="109474"/>
                  </a:lnTo>
                  <a:lnTo>
                    <a:pt x="8496839" y="66865"/>
                  </a:lnTo>
                  <a:lnTo>
                    <a:pt x="8473376" y="32067"/>
                  </a:lnTo>
                  <a:lnTo>
                    <a:pt x="8438578" y="8604"/>
                  </a:lnTo>
                  <a:lnTo>
                    <a:pt x="8395969" y="0"/>
                  </a:lnTo>
                  <a:close/>
                </a:path>
              </a:pathLst>
            </a:custGeom>
            <a:solidFill>
              <a:srgbClr val="FFFFFF">
                <a:alpha val="90194"/>
              </a:srgbClr>
            </a:solidFill>
          </p:spPr>
          <p:txBody>
            <a:bodyPr wrap="square" lIns="0" tIns="0" rIns="0" bIns="0" rtlCol="0"/>
            <a:lstStyle/>
            <a:p>
              <a:endParaRPr/>
            </a:p>
          </p:txBody>
        </p:sp>
        <p:sp>
          <p:nvSpPr>
            <p:cNvPr id="11" name="object 11"/>
            <p:cNvSpPr/>
            <p:nvPr/>
          </p:nvSpPr>
          <p:spPr>
            <a:xfrm>
              <a:off x="2458211" y="2215896"/>
              <a:ext cx="8505825" cy="657225"/>
            </a:xfrm>
            <a:custGeom>
              <a:avLst/>
              <a:gdLst/>
              <a:ahLst/>
              <a:cxnLst/>
              <a:rect l="l" t="t" r="r" b="b"/>
              <a:pathLst>
                <a:path w="8505825" h="657225">
                  <a:moveTo>
                    <a:pt x="8505444" y="109474"/>
                  </a:moveTo>
                  <a:lnTo>
                    <a:pt x="8505444" y="547369"/>
                  </a:lnTo>
                  <a:lnTo>
                    <a:pt x="8496839" y="589978"/>
                  </a:lnTo>
                  <a:lnTo>
                    <a:pt x="8473376" y="624776"/>
                  </a:lnTo>
                  <a:lnTo>
                    <a:pt x="8438578" y="648239"/>
                  </a:lnTo>
                  <a:lnTo>
                    <a:pt x="8395969" y="656843"/>
                  </a:lnTo>
                  <a:lnTo>
                    <a:pt x="0" y="656843"/>
                  </a:lnTo>
                  <a:lnTo>
                    <a:pt x="0" y="0"/>
                  </a:lnTo>
                  <a:lnTo>
                    <a:pt x="8395969" y="0"/>
                  </a:lnTo>
                  <a:lnTo>
                    <a:pt x="8438578" y="8604"/>
                  </a:lnTo>
                  <a:lnTo>
                    <a:pt x="8473376" y="32067"/>
                  </a:lnTo>
                  <a:lnTo>
                    <a:pt x="8496839" y="66865"/>
                  </a:lnTo>
                  <a:lnTo>
                    <a:pt x="8505444" y="109474"/>
                  </a:lnTo>
                  <a:close/>
                </a:path>
              </a:pathLst>
            </a:custGeom>
            <a:ln w="12192">
              <a:solidFill>
                <a:srgbClr val="53CCCD"/>
              </a:solidFill>
            </a:ln>
          </p:spPr>
          <p:txBody>
            <a:bodyPr wrap="square" lIns="0" tIns="0" rIns="0" bIns="0" rtlCol="0"/>
            <a:lstStyle/>
            <a:p>
              <a:endParaRPr/>
            </a:p>
          </p:txBody>
        </p:sp>
        <p:sp>
          <p:nvSpPr>
            <p:cNvPr id="12" name="object 12"/>
            <p:cNvSpPr/>
            <p:nvPr/>
          </p:nvSpPr>
          <p:spPr>
            <a:xfrm>
              <a:off x="1749551" y="3108960"/>
              <a:ext cx="708660" cy="1013460"/>
            </a:xfrm>
            <a:custGeom>
              <a:avLst/>
              <a:gdLst/>
              <a:ahLst/>
              <a:cxnLst/>
              <a:rect l="l" t="t" r="r" b="b"/>
              <a:pathLst>
                <a:path w="708660" h="1013460">
                  <a:moveTo>
                    <a:pt x="708660" y="0"/>
                  </a:moveTo>
                  <a:lnTo>
                    <a:pt x="354330" y="354329"/>
                  </a:lnTo>
                  <a:lnTo>
                    <a:pt x="0" y="0"/>
                  </a:lnTo>
                  <a:lnTo>
                    <a:pt x="0" y="659129"/>
                  </a:lnTo>
                  <a:lnTo>
                    <a:pt x="354330" y="1013459"/>
                  </a:lnTo>
                  <a:lnTo>
                    <a:pt x="708660" y="659129"/>
                  </a:lnTo>
                  <a:lnTo>
                    <a:pt x="708660" y="0"/>
                  </a:lnTo>
                  <a:close/>
                </a:path>
              </a:pathLst>
            </a:custGeom>
            <a:solidFill>
              <a:srgbClr val="4DC58D"/>
            </a:solidFill>
          </p:spPr>
          <p:txBody>
            <a:bodyPr wrap="square" lIns="0" tIns="0" rIns="0" bIns="0" rtlCol="0"/>
            <a:lstStyle/>
            <a:p>
              <a:endParaRPr/>
            </a:p>
          </p:txBody>
        </p:sp>
        <p:sp>
          <p:nvSpPr>
            <p:cNvPr id="13" name="object 13"/>
            <p:cNvSpPr/>
            <p:nvPr/>
          </p:nvSpPr>
          <p:spPr>
            <a:xfrm>
              <a:off x="1749551" y="3108960"/>
              <a:ext cx="708660" cy="1013460"/>
            </a:xfrm>
            <a:custGeom>
              <a:avLst/>
              <a:gdLst/>
              <a:ahLst/>
              <a:cxnLst/>
              <a:rect l="l" t="t" r="r" b="b"/>
              <a:pathLst>
                <a:path w="708660" h="1013460">
                  <a:moveTo>
                    <a:pt x="708660" y="0"/>
                  </a:moveTo>
                  <a:lnTo>
                    <a:pt x="708660" y="659129"/>
                  </a:lnTo>
                  <a:lnTo>
                    <a:pt x="354330" y="1013459"/>
                  </a:lnTo>
                  <a:lnTo>
                    <a:pt x="0" y="659129"/>
                  </a:lnTo>
                  <a:lnTo>
                    <a:pt x="0" y="0"/>
                  </a:lnTo>
                  <a:lnTo>
                    <a:pt x="354330" y="354329"/>
                  </a:lnTo>
                  <a:lnTo>
                    <a:pt x="708660" y="0"/>
                  </a:lnTo>
                  <a:close/>
                </a:path>
              </a:pathLst>
            </a:custGeom>
            <a:ln w="12192">
              <a:solidFill>
                <a:srgbClr val="4DC58D"/>
              </a:solidFill>
            </a:ln>
          </p:spPr>
          <p:txBody>
            <a:bodyPr wrap="square" lIns="0" tIns="0" rIns="0" bIns="0" rtlCol="0"/>
            <a:lstStyle/>
            <a:p>
              <a:endParaRPr/>
            </a:p>
          </p:txBody>
        </p:sp>
        <p:sp>
          <p:nvSpPr>
            <p:cNvPr id="14" name="object 14"/>
            <p:cNvSpPr/>
            <p:nvPr/>
          </p:nvSpPr>
          <p:spPr>
            <a:xfrm>
              <a:off x="2449067" y="3098292"/>
              <a:ext cx="8505825" cy="658495"/>
            </a:xfrm>
            <a:custGeom>
              <a:avLst/>
              <a:gdLst/>
              <a:ahLst/>
              <a:cxnLst/>
              <a:rect l="l" t="t" r="r" b="b"/>
              <a:pathLst>
                <a:path w="8505825" h="658495">
                  <a:moveTo>
                    <a:pt x="8395716" y="0"/>
                  </a:moveTo>
                  <a:lnTo>
                    <a:pt x="0" y="0"/>
                  </a:lnTo>
                  <a:lnTo>
                    <a:pt x="0" y="658368"/>
                  </a:lnTo>
                  <a:lnTo>
                    <a:pt x="8395716" y="658368"/>
                  </a:lnTo>
                  <a:lnTo>
                    <a:pt x="8438417" y="649741"/>
                  </a:lnTo>
                  <a:lnTo>
                    <a:pt x="8473297" y="626221"/>
                  </a:lnTo>
                  <a:lnTo>
                    <a:pt x="8496817" y="591341"/>
                  </a:lnTo>
                  <a:lnTo>
                    <a:pt x="8505443" y="548640"/>
                  </a:lnTo>
                  <a:lnTo>
                    <a:pt x="8505443" y="109728"/>
                  </a:lnTo>
                  <a:lnTo>
                    <a:pt x="8496817" y="67026"/>
                  </a:lnTo>
                  <a:lnTo>
                    <a:pt x="8473297" y="32146"/>
                  </a:lnTo>
                  <a:lnTo>
                    <a:pt x="8438417" y="8626"/>
                  </a:lnTo>
                  <a:lnTo>
                    <a:pt x="8395716" y="0"/>
                  </a:lnTo>
                  <a:close/>
                </a:path>
              </a:pathLst>
            </a:custGeom>
            <a:solidFill>
              <a:srgbClr val="FFFFFF">
                <a:alpha val="90194"/>
              </a:srgbClr>
            </a:solidFill>
          </p:spPr>
          <p:txBody>
            <a:bodyPr wrap="square" lIns="0" tIns="0" rIns="0" bIns="0" rtlCol="0"/>
            <a:lstStyle/>
            <a:p>
              <a:endParaRPr/>
            </a:p>
          </p:txBody>
        </p:sp>
        <p:sp>
          <p:nvSpPr>
            <p:cNvPr id="15" name="object 15"/>
            <p:cNvSpPr/>
            <p:nvPr/>
          </p:nvSpPr>
          <p:spPr>
            <a:xfrm>
              <a:off x="2449067" y="3098292"/>
              <a:ext cx="8505825" cy="658495"/>
            </a:xfrm>
            <a:custGeom>
              <a:avLst/>
              <a:gdLst/>
              <a:ahLst/>
              <a:cxnLst/>
              <a:rect l="l" t="t" r="r" b="b"/>
              <a:pathLst>
                <a:path w="8505825" h="658495">
                  <a:moveTo>
                    <a:pt x="8505443" y="109728"/>
                  </a:moveTo>
                  <a:lnTo>
                    <a:pt x="8505443" y="548640"/>
                  </a:lnTo>
                  <a:lnTo>
                    <a:pt x="8496817" y="591341"/>
                  </a:lnTo>
                  <a:lnTo>
                    <a:pt x="8473297" y="626221"/>
                  </a:lnTo>
                  <a:lnTo>
                    <a:pt x="8438417" y="649741"/>
                  </a:lnTo>
                  <a:lnTo>
                    <a:pt x="8395716" y="658368"/>
                  </a:lnTo>
                  <a:lnTo>
                    <a:pt x="0" y="658368"/>
                  </a:lnTo>
                  <a:lnTo>
                    <a:pt x="0" y="0"/>
                  </a:lnTo>
                  <a:lnTo>
                    <a:pt x="8395716" y="0"/>
                  </a:lnTo>
                  <a:lnTo>
                    <a:pt x="8438417" y="8626"/>
                  </a:lnTo>
                  <a:lnTo>
                    <a:pt x="8473297" y="32146"/>
                  </a:lnTo>
                  <a:lnTo>
                    <a:pt x="8496817" y="67026"/>
                  </a:lnTo>
                  <a:lnTo>
                    <a:pt x="8505443" y="109728"/>
                  </a:lnTo>
                  <a:close/>
                </a:path>
              </a:pathLst>
            </a:custGeom>
            <a:ln w="12192">
              <a:solidFill>
                <a:srgbClr val="4DC58D"/>
              </a:solidFill>
            </a:ln>
          </p:spPr>
          <p:txBody>
            <a:bodyPr wrap="square" lIns="0" tIns="0" rIns="0" bIns="0" rtlCol="0"/>
            <a:lstStyle/>
            <a:p>
              <a:endParaRPr/>
            </a:p>
          </p:txBody>
        </p:sp>
        <p:sp>
          <p:nvSpPr>
            <p:cNvPr id="16" name="object 16"/>
            <p:cNvSpPr/>
            <p:nvPr/>
          </p:nvSpPr>
          <p:spPr>
            <a:xfrm>
              <a:off x="1749551" y="4003548"/>
              <a:ext cx="708660" cy="1012190"/>
            </a:xfrm>
            <a:custGeom>
              <a:avLst/>
              <a:gdLst/>
              <a:ahLst/>
              <a:cxnLst/>
              <a:rect l="l" t="t" r="r" b="b"/>
              <a:pathLst>
                <a:path w="708660" h="1012189">
                  <a:moveTo>
                    <a:pt x="708660" y="0"/>
                  </a:moveTo>
                  <a:lnTo>
                    <a:pt x="354330" y="354329"/>
                  </a:lnTo>
                  <a:lnTo>
                    <a:pt x="0" y="0"/>
                  </a:lnTo>
                  <a:lnTo>
                    <a:pt x="0" y="657606"/>
                  </a:lnTo>
                  <a:lnTo>
                    <a:pt x="354330" y="1011935"/>
                  </a:lnTo>
                  <a:lnTo>
                    <a:pt x="708660" y="657606"/>
                  </a:lnTo>
                  <a:lnTo>
                    <a:pt x="708660" y="0"/>
                  </a:lnTo>
                  <a:close/>
                </a:path>
              </a:pathLst>
            </a:custGeom>
            <a:solidFill>
              <a:srgbClr val="47BA4F"/>
            </a:solidFill>
          </p:spPr>
          <p:txBody>
            <a:bodyPr wrap="square" lIns="0" tIns="0" rIns="0" bIns="0" rtlCol="0"/>
            <a:lstStyle/>
            <a:p>
              <a:endParaRPr/>
            </a:p>
          </p:txBody>
        </p:sp>
        <p:sp>
          <p:nvSpPr>
            <p:cNvPr id="17" name="object 17"/>
            <p:cNvSpPr/>
            <p:nvPr/>
          </p:nvSpPr>
          <p:spPr>
            <a:xfrm>
              <a:off x="1749551" y="4003548"/>
              <a:ext cx="9214485" cy="1012190"/>
            </a:xfrm>
            <a:custGeom>
              <a:avLst/>
              <a:gdLst/>
              <a:ahLst/>
              <a:cxnLst/>
              <a:rect l="l" t="t" r="r" b="b"/>
              <a:pathLst>
                <a:path w="9214485" h="1012189">
                  <a:moveTo>
                    <a:pt x="708660" y="0"/>
                  </a:moveTo>
                  <a:lnTo>
                    <a:pt x="708660" y="657606"/>
                  </a:lnTo>
                  <a:lnTo>
                    <a:pt x="354330" y="1011935"/>
                  </a:lnTo>
                  <a:lnTo>
                    <a:pt x="0" y="657606"/>
                  </a:lnTo>
                  <a:lnTo>
                    <a:pt x="0" y="0"/>
                  </a:lnTo>
                  <a:lnTo>
                    <a:pt x="354330" y="354329"/>
                  </a:lnTo>
                  <a:lnTo>
                    <a:pt x="708660" y="0"/>
                  </a:lnTo>
                  <a:close/>
                </a:path>
                <a:path w="9214485" h="1012189">
                  <a:moveTo>
                    <a:pt x="9214104" y="109727"/>
                  </a:moveTo>
                  <a:lnTo>
                    <a:pt x="9214104" y="548639"/>
                  </a:lnTo>
                  <a:lnTo>
                    <a:pt x="9205477" y="591341"/>
                  </a:lnTo>
                  <a:lnTo>
                    <a:pt x="9181957" y="626221"/>
                  </a:lnTo>
                  <a:lnTo>
                    <a:pt x="9147077" y="649741"/>
                  </a:lnTo>
                  <a:lnTo>
                    <a:pt x="9104376" y="658368"/>
                  </a:lnTo>
                  <a:lnTo>
                    <a:pt x="708660" y="658368"/>
                  </a:lnTo>
                  <a:lnTo>
                    <a:pt x="708660" y="0"/>
                  </a:lnTo>
                  <a:lnTo>
                    <a:pt x="9104376" y="0"/>
                  </a:lnTo>
                  <a:lnTo>
                    <a:pt x="9147077" y="8626"/>
                  </a:lnTo>
                  <a:lnTo>
                    <a:pt x="9181957" y="32146"/>
                  </a:lnTo>
                  <a:lnTo>
                    <a:pt x="9205477" y="67026"/>
                  </a:lnTo>
                  <a:lnTo>
                    <a:pt x="9214104" y="109727"/>
                  </a:lnTo>
                  <a:close/>
                </a:path>
              </a:pathLst>
            </a:custGeom>
            <a:ln w="12192">
              <a:solidFill>
                <a:srgbClr val="47BA4F"/>
              </a:solidFill>
            </a:ln>
          </p:spPr>
          <p:txBody>
            <a:bodyPr wrap="square" lIns="0" tIns="0" rIns="0" bIns="0" rtlCol="0"/>
            <a:lstStyle/>
            <a:p>
              <a:endParaRPr/>
            </a:p>
          </p:txBody>
        </p:sp>
        <p:sp>
          <p:nvSpPr>
            <p:cNvPr id="18" name="object 18"/>
            <p:cNvSpPr/>
            <p:nvPr/>
          </p:nvSpPr>
          <p:spPr>
            <a:xfrm>
              <a:off x="1749551" y="4898136"/>
              <a:ext cx="708660" cy="1012190"/>
            </a:xfrm>
            <a:custGeom>
              <a:avLst/>
              <a:gdLst/>
              <a:ahLst/>
              <a:cxnLst/>
              <a:rect l="l" t="t" r="r" b="b"/>
              <a:pathLst>
                <a:path w="708660" h="1012189">
                  <a:moveTo>
                    <a:pt x="708660" y="0"/>
                  </a:moveTo>
                  <a:lnTo>
                    <a:pt x="354330" y="354329"/>
                  </a:lnTo>
                  <a:lnTo>
                    <a:pt x="0" y="0"/>
                  </a:lnTo>
                  <a:lnTo>
                    <a:pt x="0" y="657605"/>
                  </a:lnTo>
                  <a:lnTo>
                    <a:pt x="354330" y="1011935"/>
                  </a:lnTo>
                  <a:lnTo>
                    <a:pt x="708660" y="657605"/>
                  </a:lnTo>
                  <a:lnTo>
                    <a:pt x="708660" y="0"/>
                  </a:lnTo>
                  <a:close/>
                </a:path>
              </a:pathLst>
            </a:custGeom>
            <a:solidFill>
              <a:srgbClr val="6FAC46"/>
            </a:solidFill>
          </p:spPr>
          <p:txBody>
            <a:bodyPr wrap="square" lIns="0" tIns="0" rIns="0" bIns="0" rtlCol="0"/>
            <a:lstStyle/>
            <a:p>
              <a:endParaRPr/>
            </a:p>
          </p:txBody>
        </p:sp>
        <p:sp>
          <p:nvSpPr>
            <p:cNvPr id="19" name="object 19"/>
            <p:cNvSpPr/>
            <p:nvPr/>
          </p:nvSpPr>
          <p:spPr>
            <a:xfrm>
              <a:off x="1749551" y="4898136"/>
              <a:ext cx="708660" cy="1012190"/>
            </a:xfrm>
            <a:custGeom>
              <a:avLst/>
              <a:gdLst/>
              <a:ahLst/>
              <a:cxnLst/>
              <a:rect l="l" t="t" r="r" b="b"/>
              <a:pathLst>
                <a:path w="708660" h="1012189">
                  <a:moveTo>
                    <a:pt x="708660" y="0"/>
                  </a:moveTo>
                  <a:lnTo>
                    <a:pt x="708660" y="657605"/>
                  </a:lnTo>
                  <a:lnTo>
                    <a:pt x="354330" y="1011935"/>
                  </a:lnTo>
                  <a:lnTo>
                    <a:pt x="0" y="657605"/>
                  </a:lnTo>
                  <a:lnTo>
                    <a:pt x="0" y="0"/>
                  </a:lnTo>
                  <a:lnTo>
                    <a:pt x="354330" y="354329"/>
                  </a:lnTo>
                  <a:lnTo>
                    <a:pt x="708660" y="0"/>
                  </a:lnTo>
                  <a:close/>
                </a:path>
              </a:pathLst>
            </a:custGeom>
            <a:ln w="12192">
              <a:solidFill>
                <a:srgbClr val="6FAC46"/>
              </a:solidFill>
            </a:ln>
          </p:spPr>
          <p:txBody>
            <a:bodyPr wrap="square" lIns="0" tIns="0" rIns="0" bIns="0" rtlCol="0"/>
            <a:lstStyle/>
            <a:p>
              <a:endParaRPr/>
            </a:p>
          </p:txBody>
        </p:sp>
      </p:grpSp>
      <p:sp>
        <p:nvSpPr>
          <p:cNvPr id="20" name="object 20"/>
          <p:cNvSpPr txBox="1"/>
          <p:nvPr/>
        </p:nvSpPr>
        <p:spPr>
          <a:xfrm>
            <a:off x="1963292" y="1167753"/>
            <a:ext cx="287655" cy="4505325"/>
          </a:xfrm>
          <a:prstGeom prst="rect">
            <a:avLst/>
          </a:prstGeom>
        </p:spPr>
        <p:txBody>
          <a:bodyPr vert="horz" wrap="square" lIns="0" tIns="301625" rIns="0" bIns="0" rtlCol="0">
            <a:spAutoFit/>
          </a:bodyPr>
          <a:lstStyle/>
          <a:p>
            <a:pPr marL="20955">
              <a:lnSpc>
                <a:spcPct val="100000"/>
              </a:lnSpc>
              <a:spcBef>
                <a:spcPts val="2375"/>
              </a:spcBef>
            </a:pPr>
            <a:r>
              <a:rPr sz="4000" b="1" spc="-5" dirty="0">
                <a:solidFill>
                  <a:srgbClr val="FFFFFF"/>
                </a:solidFill>
                <a:latin typeface="Times New Roman"/>
                <a:cs typeface="Times New Roman"/>
              </a:rPr>
              <a:t>1</a:t>
            </a:r>
            <a:endParaRPr sz="4000">
              <a:latin typeface="Times New Roman"/>
              <a:cs typeface="Times New Roman"/>
            </a:endParaRPr>
          </a:p>
          <a:p>
            <a:pPr marL="12700">
              <a:lnSpc>
                <a:spcPct val="100000"/>
              </a:lnSpc>
              <a:spcBef>
                <a:spcPts val="2270"/>
              </a:spcBef>
            </a:pPr>
            <a:r>
              <a:rPr sz="4000" b="1" spc="-5" dirty="0">
                <a:solidFill>
                  <a:srgbClr val="FFFFFF"/>
                </a:solidFill>
                <a:latin typeface="Times New Roman"/>
                <a:cs typeface="Times New Roman"/>
              </a:rPr>
              <a:t>2</a:t>
            </a:r>
            <a:endParaRPr sz="4000">
              <a:latin typeface="Times New Roman"/>
              <a:cs typeface="Times New Roman"/>
            </a:endParaRPr>
          </a:p>
          <a:p>
            <a:pPr marL="12700">
              <a:lnSpc>
                <a:spcPct val="100000"/>
              </a:lnSpc>
              <a:spcBef>
                <a:spcPts val="2240"/>
              </a:spcBef>
            </a:pPr>
            <a:r>
              <a:rPr sz="4000" b="1" spc="-5" dirty="0">
                <a:solidFill>
                  <a:srgbClr val="FFFFFF"/>
                </a:solidFill>
                <a:latin typeface="Times New Roman"/>
                <a:cs typeface="Times New Roman"/>
              </a:rPr>
              <a:t>3</a:t>
            </a:r>
            <a:endParaRPr sz="4000">
              <a:latin typeface="Times New Roman"/>
              <a:cs typeface="Times New Roman"/>
            </a:endParaRPr>
          </a:p>
          <a:p>
            <a:pPr marL="12700">
              <a:lnSpc>
                <a:spcPct val="100000"/>
              </a:lnSpc>
              <a:spcBef>
                <a:spcPts val="2245"/>
              </a:spcBef>
            </a:pPr>
            <a:r>
              <a:rPr sz="4000" b="1" spc="-5" dirty="0">
                <a:solidFill>
                  <a:srgbClr val="FFFFFF"/>
                </a:solidFill>
                <a:latin typeface="Times New Roman"/>
                <a:cs typeface="Times New Roman"/>
              </a:rPr>
              <a:t>4</a:t>
            </a:r>
            <a:endParaRPr sz="4000">
              <a:latin typeface="Times New Roman"/>
              <a:cs typeface="Times New Roman"/>
            </a:endParaRPr>
          </a:p>
          <a:p>
            <a:pPr marL="12700">
              <a:lnSpc>
                <a:spcPct val="100000"/>
              </a:lnSpc>
              <a:spcBef>
                <a:spcPts val="2240"/>
              </a:spcBef>
            </a:pPr>
            <a:r>
              <a:rPr sz="4000" b="1" spc="-5" dirty="0">
                <a:solidFill>
                  <a:srgbClr val="FFFFFF"/>
                </a:solidFill>
                <a:latin typeface="Times New Roman"/>
                <a:cs typeface="Times New Roman"/>
              </a:rPr>
              <a:t>5</a:t>
            </a:r>
            <a:endParaRPr sz="4000">
              <a:latin typeface="Times New Roman"/>
              <a:cs typeface="Times New Roman"/>
            </a:endParaRPr>
          </a:p>
        </p:txBody>
      </p:sp>
      <p:sp>
        <p:nvSpPr>
          <p:cNvPr id="21" name="object 21"/>
          <p:cNvSpPr/>
          <p:nvPr/>
        </p:nvSpPr>
        <p:spPr>
          <a:xfrm>
            <a:off x="2458211" y="4924044"/>
            <a:ext cx="8505825" cy="657225"/>
          </a:xfrm>
          <a:custGeom>
            <a:avLst/>
            <a:gdLst/>
            <a:ahLst/>
            <a:cxnLst/>
            <a:rect l="l" t="t" r="r" b="b"/>
            <a:pathLst>
              <a:path w="8505825" h="657225">
                <a:moveTo>
                  <a:pt x="8505444" y="109473"/>
                </a:moveTo>
                <a:lnTo>
                  <a:pt x="8505444" y="547369"/>
                </a:lnTo>
                <a:lnTo>
                  <a:pt x="8496839" y="589978"/>
                </a:lnTo>
                <a:lnTo>
                  <a:pt x="8473376" y="624776"/>
                </a:lnTo>
                <a:lnTo>
                  <a:pt x="8438578" y="648239"/>
                </a:lnTo>
                <a:lnTo>
                  <a:pt x="8395969" y="656843"/>
                </a:lnTo>
                <a:lnTo>
                  <a:pt x="0" y="656843"/>
                </a:lnTo>
                <a:lnTo>
                  <a:pt x="0" y="0"/>
                </a:lnTo>
                <a:lnTo>
                  <a:pt x="8395969" y="0"/>
                </a:lnTo>
                <a:lnTo>
                  <a:pt x="8438578" y="8604"/>
                </a:lnTo>
                <a:lnTo>
                  <a:pt x="8473376" y="32067"/>
                </a:lnTo>
                <a:lnTo>
                  <a:pt x="8496839" y="66865"/>
                </a:lnTo>
                <a:lnTo>
                  <a:pt x="8505444" y="109473"/>
                </a:lnTo>
                <a:close/>
              </a:path>
            </a:pathLst>
          </a:custGeom>
          <a:ln w="12192">
            <a:solidFill>
              <a:srgbClr val="6FAC46"/>
            </a:solidFill>
          </a:ln>
        </p:spPr>
        <p:txBody>
          <a:bodyPr wrap="square" lIns="0" tIns="0" rIns="0" bIns="0" rtlCol="0"/>
          <a:lstStyle/>
          <a:p>
            <a:endParaRPr/>
          </a:p>
        </p:txBody>
      </p:sp>
      <p:sp>
        <p:nvSpPr>
          <p:cNvPr id="22" name="object 22"/>
          <p:cNvSpPr txBox="1"/>
          <p:nvPr/>
        </p:nvSpPr>
        <p:spPr>
          <a:xfrm>
            <a:off x="2566797" y="1362837"/>
            <a:ext cx="317500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171717"/>
                </a:solidFill>
                <a:latin typeface="Times New Roman"/>
                <a:cs typeface="Times New Roman"/>
              </a:rPr>
              <a:t>Giới</a:t>
            </a:r>
            <a:r>
              <a:rPr sz="3200" b="1" spc="-35" dirty="0">
                <a:solidFill>
                  <a:srgbClr val="171717"/>
                </a:solidFill>
                <a:latin typeface="Times New Roman"/>
                <a:cs typeface="Times New Roman"/>
              </a:rPr>
              <a:t> </a:t>
            </a:r>
            <a:r>
              <a:rPr sz="3200" b="1" dirty="0">
                <a:solidFill>
                  <a:srgbClr val="171717"/>
                </a:solidFill>
                <a:latin typeface="Times New Roman"/>
                <a:cs typeface="Times New Roman"/>
              </a:rPr>
              <a:t>thiệu</a:t>
            </a:r>
            <a:r>
              <a:rPr sz="3200" b="1" spc="-35" dirty="0">
                <a:solidFill>
                  <a:srgbClr val="171717"/>
                </a:solidFill>
                <a:latin typeface="Times New Roman"/>
                <a:cs typeface="Times New Roman"/>
              </a:rPr>
              <a:t> </a:t>
            </a:r>
            <a:r>
              <a:rPr sz="3200" b="1" dirty="0">
                <a:solidFill>
                  <a:srgbClr val="171717"/>
                </a:solidFill>
                <a:latin typeface="Times New Roman"/>
                <a:cs typeface="Times New Roman"/>
              </a:rPr>
              <a:t>về</a:t>
            </a:r>
            <a:r>
              <a:rPr sz="3200" b="1" spc="-35" dirty="0">
                <a:solidFill>
                  <a:srgbClr val="171717"/>
                </a:solidFill>
                <a:latin typeface="Times New Roman"/>
                <a:cs typeface="Times New Roman"/>
              </a:rPr>
              <a:t> </a:t>
            </a:r>
            <a:r>
              <a:rPr sz="3200" b="1" dirty="0">
                <a:solidFill>
                  <a:srgbClr val="171717"/>
                </a:solidFill>
                <a:latin typeface="Times New Roman"/>
                <a:cs typeface="Times New Roman"/>
              </a:rPr>
              <a:t>SQL</a:t>
            </a:r>
            <a:endParaRPr sz="3200" dirty="0">
              <a:latin typeface="Times New Roman"/>
              <a:cs typeface="Times New Roman"/>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a:t>
            </a:fld>
            <a:endParaRPr spc="-5" dirty="0"/>
          </a:p>
        </p:txBody>
      </p:sp>
      <p:sp>
        <p:nvSpPr>
          <p:cNvPr id="23" name="object 23"/>
          <p:cNvSpPr txBox="1"/>
          <p:nvPr/>
        </p:nvSpPr>
        <p:spPr>
          <a:xfrm>
            <a:off x="2566797" y="2226691"/>
            <a:ext cx="2876550" cy="513715"/>
          </a:xfrm>
          <a:prstGeom prst="rect">
            <a:avLst/>
          </a:prstGeom>
        </p:spPr>
        <p:txBody>
          <a:bodyPr vert="horz" wrap="square" lIns="0" tIns="13335" rIns="0" bIns="0" rtlCol="0">
            <a:spAutoFit/>
          </a:bodyPr>
          <a:lstStyle/>
          <a:p>
            <a:pPr marL="12700">
              <a:lnSpc>
                <a:spcPct val="100000"/>
              </a:lnSpc>
              <a:spcBef>
                <a:spcPts val="105"/>
              </a:spcBef>
            </a:pPr>
            <a:r>
              <a:rPr sz="3200" b="1" spc="-60" dirty="0">
                <a:solidFill>
                  <a:srgbClr val="1B1B2D"/>
                </a:solidFill>
                <a:latin typeface="Times New Roman"/>
                <a:cs typeface="Times New Roman"/>
              </a:rPr>
              <a:t>Truy</a:t>
            </a:r>
            <a:r>
              <a:rPr sz="3200" b="1" spc="-30" dirty="0">
                <a:solidFill>
                  <a:srgbClr val="1B1B2D"/>
                </a:solidFill>
                <a:latin typeface="Times New Roman"/>
                <a:cs typeface="Times New Roman"/>
              </a:rPr>
              <a:t> </a:t>
            </a:r>
            <a:r>
              <a:rPr sz="3200" b="1" spc="5" dirty="0">
                <a:solidFill>
                  <a:srgbClr val="1B1B2D"/>
                </a:solidFill>
                <a:latin typeface="Times New Roman"/>
                <a:cs typeface="Times New Roman"/>
              </a:rPr>
              <a:t>vấn</a:t>
            </a:r>
            <a:r>
              <a:rPr sz="3200" b="1" spc="-55" dirty="0">
                <a:solidFill>
                  <a:srgbClr val="1B1B2D"/>
                </a:solidFill>
                <a:latin typeface="Times New Roman"/>
                <a:cs typeface="Times New Roman"/>
              </a:rPr>
              <a:t> </a:t>
            </a:r>
            <a:r>
              <a:rPr sz="3200" b="1" dirty="0">
                <a:solidFill>
                  <a:srgbClr val="1B1B2D"/>
                </a:solidFill>
                <a:latin typeface="Times New Roman"/>
                <a:cs typeface="Times New Roman"/>
              </a:rPr>
              <a:t>cơ</a:t>
            </a:r>
            <a:r>
              <a:rPr sz="3200" b="1" spc="-20" dirty="0">
                <a:solidFill>
                  <a:srgbClr val="1B1B2D"/>
                </a:solidFill>
                <a:latin typeface="Times New Roman"/>
                <a:cs typeface="Times New Roman"/>
              </a:rPr>
              <a:t> </a:t>
            </a:r>
            <a:r>
              <a:rPr sz="3200" b="1" spc="-5" dirty="0">
                <a:solidFill>
                  <a:srgbClr val="1B1B2D"/>
                </a:solidFill>
                <a:latin typeface="Times New Roman"/>
                <a:cs typeface="Times New Roman"/>
              </a:rPr>
              <a:t>bản</a:t>
            </a:r>
            <a:endParaRPr sz="3200" dirty="0">
              <a:latin typeface="Times New Roman"/>
              <a:cs typeface="Times New Roman"/>
            </a:endParaRPr>
          </a:p>
        </p:txBody>
      </p:sp>
      <p:sp>
        <p:nvSpPr>
          <p:cNvPr id="24" name="object 24"/>
          <p:cNvSpPr txBox="1"/>
          <p:nvPr/>
        </p:nvSpPr>
        <p:spPr>
          <a:xfrm>
            <a:off x="2587498" y="3177920"/>
            <a:ext cx="471424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1B1B2D"/>
                </a:solidFill>
                <a:latin typeface="Times New Roman"/>
                <a:cs typeface="Times New Roman"/>
              </a:rPr>
              <a:t>Một</a:t>
            </a:r>
            <a:r>
              <a:rPr sz="3200" b="1" spc="-20" dirty="0">
                <a:solidFill>
                  <a:srgbClr val="1B1B2D"/>
                </a:solidFill>
                <a:latin typeface="Times New Roman"/>
                <a:cs typeface="Times New Roman"/>
              </a:rPr>
              <a:t> </a:t>
            </a:r>
            <a:r>
              <a:rPr sz="3200" b="1" dirty="0">
                <a:solidFill>
                  <a:srgbClr val="1B1B2D"/>
                </a:solidFill>
                <a:latin typeface="Times New Roman"/>
                <a:cs typeface="Times New Roman"/>
              </a:rPr>
              <a:t>số</a:t>
            </a:r>
            <a:r>
              <a:rPr sz="3200" b="1" spc="-20" dirty="0">
                <a:solidFill>
                  <a:srgbClr val="1B1B2D"/>
                </a:solidFill>
                <a:latin typeface="Times New Roman"/>
                <a:cs typeface="Times New Roman"/>
              </a:rPr>
              <a:t> </a:t>
            </a:r>
            <a:r>
              <a:rPr sz="3200" b="1" dirty="0">
                <a:solidFill>
                  <a:srgbClr val="1B1B2D"/>
                </a:solidFill>
                <a:latin typeface="Times New Roman"/>
                <a:cs typeface="Times New Roman"/>
              </a:rPr>
              <a:t>function</a:t>
            </a:r>
            <a:r>
              <a:rPr sz="3200" b="1" spc="-55" dirty="0">
                <a:solidFill>
                  <a:srgbClr val="1B1B2D"/>
                </a:solidFill>
                <a:latin typeface="Times New Roman"/>
                <a:cs typeface="Times New Roman"/>
              </a:rPr>
              <a:t> </a:t>
            </a:r>
            <a:r>
              <a:rPr sz="3200" b="1" spc="-10" dirty="0">
                <a:solidFill>
                  <a:srgbClr val="1B1B2D"/>
                </a:solidFill>
                <a:latin typeface="Times New Roman"/>
                <a:cs typeface="Times New Roman"/>
              </a:rPr>
              <a:t>trong</a:t>
            </a:r>
            <a:r>
              <a:rPr sz="3200" b="1" spc="-30" dirty="0">
                <a:solidFill>
                  <a:srgbClr val="1B1B2D"/>
                </a:solidFill>
                <a:latin typeface="Times New Roman"/>
                <a:cs typeface="Times New Roman"/>
              </a:rPr>
              <a:t> </a:t>
            </a:r>
            <a:r>
              <a:rPr sz="3200" b="1" dirty="0">
                <a:solidFill>
                  <a:srgbClr val="1B1B2D"/>
                </a:solidFill>
                <a:latin typeface="Times New Roman"/>
                <a:cs typeface="Times New Roman"/>
              </a:rPr>
              <a:t>SQL</a:t>
            </a:r>
            <a:endParaRPr sz="3200" dirty="0">
              <a:latin typeface="Times New Roman"/>
              <a:cs typeface="Times New Roman"/>
            </a:endParaRPr>
          </a:p>
        </p:txBody>
      </p:sp>
      <p:sp>
        <p:nvSpPr>
          <p:cNvPr id="25" name="object 25"/>
          <p:cNvSpPr txBox="1"/>
          <p:nvPr/>
        </p:nvSpPr>
        <p:spPr>
          <a:xfrm>
            <a:off x="2587498" y="4001465"/>
            <a:ext cx="1374140" cy="514350"/>
          </a:xfrm>
          <a:prstGeom prst="rect">
            <a:avLst/>
          </a:prstGeom>
        </p:spPr>
        <p:txBody>
          <a:bodyPr vert="horz" wrap="square" lIns="0" tIns="13335" rIns="0" bIns="0" rtlCol="0">
            <a:spAutoFit/>
          </a:bodyPr>
          <a:lstStyle/>
          <a:p>
            <a:pPr marL="12700">
              <a:lnSpc>
                <a:spcPct val="100000"/>
              </a:lnSpc>
              <a:spcBef>
                <a:spcPts val="105"/>
              </a:spcBef>
            </a:pPr>
            <a:r>
              <a:rPr sz="3200" b="1" spc="-75" dirty="0">
                <a:solidFill>
                  <a:srgbClr val="1B1B2D"/>
                </a:solidFill>
                <a:latin typeface="Times New Roman"/>
                <a:cs typeface="Times New Roman"/>
              </a:rPr>
              <a:t>Toán</a:t>
            </a:r>
            <a:r>
              <a:rPr sz="3200" b="1" spc="-85" dirty="0">
                <a:solidFill>
                  <a:srgbClr val="1B1B2D"/>
                </a:solidFill>
                <a:latin typeface="Times New Roman"/>
                <a:cs typeface="Times New Roman"/>
              </a:rPr>
              <a:t> </a:t>
            </a:r>
            <a:r>
              <a:rPr sz="3200" b="1" dirty="0">
                <a:solidFill>
                  <a:srgbClr val="1B1B2D"/>
                </a:solidFill>
                <a:latin typeface="Times New Roman"/>
                <a:cs typeface="Times New Roman"/>
              </a:rPr>
              <a:t>tử</a:t>
            </a:r>
            <a:endParaRPr sz="3200" dirty="0">
              <a:latin typeface="Times New Roman"/>
              <a:cs typeface="Times New Roman"/>
            </a:endParaRPr>
          </a:p>
        </p:txBody>
      </p:sp>
      <p:sp>
        <p:nvSpPr>
          <p:cNvPr id="26" name="object 26"/>
          <p:cNvSpPr txBox="1"/>
          <p:nvPr/>
        </p:nvSpPr>
        <p:spPr>
          <a:xfrm>
            <a:off x="2566797" y="4978095"/>
            <a:ext cx="315087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1B1B2D"/>
                </a:solidFill>
                <a:latin typeface="Times New Roman"/>
                <a:cs typeface="Times New Roman"/>
              </a:rPr>
              <a:t>Bài</a:t>
            </a:r>
            <a:r>
              <a:rPr sz="3200" b="1" spc="-35" dirty="0">
                <a:solidFill>
                  <a:srgbClr val="1B1B2D"/>
                </a:solidFill>
                <a:latin typeface="Times New Roman"/>
                <a:cs typeface="Times New Roman"/>
              </a:rPr>
              <a:t> </a:t>
            </a:r>
            <a:r>
              <a:rPr sz="3200" b="1" dirty="0">
                <a:solidFill>
                  <a:srgbClr val="1B1B2D"/>
                </a:solidFill>
                <a:latin typeface="Times New Roman"/>
                <a:cs typeface="Times New Roman"/>
              </a:rPr>
              <a:t>tập</a:t>
            </a:r>
            <a:r>
              <a:rPr sz="3200" b="1" spc="-35" dirty="0">
                <a:solidFill>
                  <a:srgbClr val="1B1B2D"/>
                </a:solidFill>
                <a:latin typeface="Times New Roman"/>
                <a:cs typeface="Times New Roman"/>
              </a:rPr>
              <a:t> </a:t>
            </a:r>
            <a:r>
              <a:rPr sz="3200" b="1" dirty="0">
                <a:solidFill>
                  <a:srgbClr val="1B1B2D"/>
                </a:solidFill>
                <a:latin typeface="Times New Roman"/>
                <a:cs typeface="Times New Roman"/>
              </a:rPr>
              <a:t>thực</a:t>
            </a:r>
            <a:r>
              <a:rPr sz="3200" b="1" spc="-25" dirty="0">
                <a:solidFill>
                  <a:srgbClr val="1B1B2D"/>
                </a:solidFill>
                <a:latin typeface="Times New Roman"/>
                <a:cs typeface="Times New Roman"/>
              </a:rPr>
              <a:t> </a:t>
            </a:r>
            <a:r>
              <a:rPr sz="3200" b="1" dirty="0">
                <a:solidFill>
                  <a:srgbClr val="1B1B2D"/>
                </a:solidFill>
                <a:latin typeface="Times New Roman"/>
                <a:cs typeface="Times New Roman"/>
              </a:rPr>
              <a:t>hành</a:t>
            </a:r>
            <a:endParaRPr sz="3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3641" y="349072"/>
            <a:ext cx="4714875" cy="514350"/>
          </a:xfrm>
          <a:prstGeom prst="rect">
            <a:avLst/>
          </a:prstGeom>
        </p:spPr>
        <p:txBody>
          <a:bodyPr vert="horz" wrap="square" lIns="0" tIns="13335" rIns="0" bIns="0" rtlCol="0">
            <a:spAutoFit/>
          </a:bodyPr>
          <a:lstStyle/>
          <a:p>
            <a:pPr marL="12700">
              <a:lnSpc>
                <a:spcPct val="100000"/>
              </a:lnSpc>
              <a:spcBef>
                <a:spcPts val="105"/>
              </a:spcBef>
            </a:pPr>
            <a:r>
              <a:rPr dirty="0"/>
              <a:t>Một</a:t>
            </a:r>
            <a:r>
              <a:rPr spc="-25" dirty="0"/>
              <a:t> </a:t>
            </a:r>
            <a:r>
              <a:rPr dirty="0"/>
              <a:t>số</a:t>
            </a:r>
            <a:r>
              <a:rPr spc="-20" dirty="0"/>
              <a:t> </a:t>
            </a:r>
            <a:r>
              <a:rPr dirty="0"/>
              <a:t>function</a:t>
            </a:r>
            <a:r>
              <a:rPr spc="-45" dirty="0"/>
              <a:t> </a:t>
            </a:r>
            <a:r>
              <a:rPr spc="-10" dirty="0"/>
              <a:t>trong</a:t>
            </a:r>
            <a:r>
              <a:rPr spc="-35" dirty="0"/>
              <a:t> </a:t>
            </a:r>
            <a:r>
              <a:rPr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20</a:t>
            </a:fld>
            <a:endParaRPr spc="-5" dirty="0"/>
          </a:p>
        </p:txBody>
      </p:sp>
      <p:sp>
        <p:nvSpPr>
          <p:cNvPr id="3" name="object 3"/>
          <p:cNvSpPr txBox="1"/>
          <p:nvPr/>
        </p:nvSpPr>
        <p:spPr>
          <a:xfrm>
            <a:off x="975461" y="1367154"/>
            <a:ext cx="7670800" cy="130556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265" algn="l"/>
                <a:tab pos="470534" algn="l"/>
              </a:tabLst>
            </a:pPr>
            <a:r>
              <a:rPr sz="2800" spc="-5" dirty="0">
                <a:solidFill>
                  <a:srgbClr val="36365C"/>
                </a:solidFill>
                <a:latin typeface="Times New Roman"/>
                <a:cs typeface="Times New Roman"/>
              </a:rPr>
              <a:t>Hàm</a:t>
            </a:r>
            <a:r>
              <a:rPr sz="2800" spc="-20" dirty="0">
                <a:solidFill>
                  <a:srgbClr val="36365C"/>
                </a:solidFill>
                <a:latin typeface="Times New Roman"/>
                <a:cs typeface="Times New Roman"/>
              </a:rPr>
              <a:t> </a:t>
            </a:r>
            <a:r>
              <a:rPr sz="2800" spc="-5" dirty="0">
                <a:solidFill>
                  <a:srgbClr val="0000FF"/>
                </a:solidFill>
                <a:latin typeface="Times New Roman"/>
                <a:cs typeface="Times New Roman"/>
              </a:rPr>
              <a:t>Min</a:t>
            </a:r>
            <a:r>
              <a:rPr sz="2800" spc="-5" dirty="0">
                <a:solidFill>
                  <a:srgbClr val="36365C"/>
                </a:solidFill>
                <a:latin typeface="Times New Roman"/>
                <a:cs typeface="Times New Roman"/>
              </a:rPr>
              <a:t>() </a:t>
            </a:r>
            <a:r>
              <a:rPr sz="2800" dirty="0">
                <a:solidFill>
                  <a:srgbClr val="36365C"/>
                </a:solidFill>
                <a:latin typeface="Times New Roman"/>
                <a:cs typeface="Times New Roman"/>
              </a:rPr>
              <a:t>và</a:t>
            </a:r>
            <a:r>
              <a:rPr sz="2800" spc="-25" dirty="0">
                <a:solidFill>
                  <a:srgbClr val="36365C"/>
                </a:solidFill>
                <a:latin typeface="Times New Roman"/>
                <a:cs typeface="Times New Roman"/>
              </a:rPr>
              <a:t> </a:t>
            </a:r>
            <a:r>
              <a:rPr sz="2800" spc="-5" dirty="0">
                <a:solidFill>
                  <a:srgbClr val="0000FF"/>
                </a:solidFill>
                <a:latin typeface="Times New Roman"/>
                <a:cs typeface="Times New Roman"/>
              </a:rPr>
              <a:t>Max</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 dirty="0">
                <a:solidFill>
                  <a:srgbClr val="0000FF"/>
                </a:solidFill>
                <a:latin typeface="Times New Roman"/>
                <a:cs typeface="Times New Roman"/>
              </a:rPr>
              <a:t>COUNT</a:t>
            </a:r>
            <a:r>
              <a:rPr sz="2800" spc="-5" dirty="0">
                <a:solidFill>
                  <a:srgbClr val="36365C"/>
                </a:solidFill>
                <a:latin typeface="Times New Roman"/>
                <a:cs typeface="Times New Roman"/>
              </a:rPr>
              <a:t>(),</a:t>
            </a:r>
            <a:r>
              <a:rPr sz="2800" spc="-130" dirty="0">
                <a:solidFill>
                  <a:srgbClr val="36365C"/>
                </a:solidFill>
                <a:latin typeface="Times New Roman"/>
                <a:cs typeface="Times New Roman"/>
              </a:rPr>
              <a:t> </a:t>
            </a:r>
            <a:r>
              <a:rPr sz="2800" spc="-80" dirty="0">
                <a:solidFill>
                  <a:srgbClr val="0000FF"/>
                </a:solidFill>
                <a:latin typeface="Times New Roman"/>
                <a:cs typeface="Times New Roman"/>
              </a:rPr>
              <a:t>AVG</a:t>
            </a:r>
            <a:r>
              <a:rPr sz="2800" spc="-80" dirty="0">
                <a:solidFill>
                  <a:srgbClr val="36365C"/>
                </a:solidFill>
                <a:latin typeface="Times New Roman"/>
                <a:cs typeface="Times New Roman"/>
              </a:rPr>
              <a:t>()</a:t>
            </a:r>
            <a:r>
              <a:rPr sz="2800" spc="20" dirty="0">
                <a:solidFill>
                  <a:srgbClr val="36365C"/>
                </a:solidFill>
                <a:latin typeface="Times New Roman"/>
                <a:cs typeface="Times New Roman"/>
              </a:rPr>
              <a:t> </a:t>
            </a:r>
            <a:r>
              <a:rPr sz="2800" dirty="0">
                <a:solidFill>
                  <a:srgbClr val="36365C"/>
                </a:solidFill>
                <a:latin typeface="Times New Roman"/>
                <a:cs typeface="Times New Roman"/>
              </a:rPr>
              <a:t>và</a:t>
            </a:r>
            <a:r>
              <a:rPr sz="2800" spc="-25" dirty="0">
                <a:solidFill>
                  <a:srgbClr val="36365C"/>
                </a:solidFill>
                <a:latin typeface="Times New Roman"/>
                <a:cs typeface="Times New Roman"/>
              </a:rPr>
              <a:t> </a:t>
            </a:r>
            <a:r>
              <a:rPr sz="2800" spc="-5" dirty="0">
                <a:solidFill>
                  <a:srgbClr val="0000FF"/>
                </a:solidFill>
                <a:latin typeface="Times New Roman"/>
                <a:cs typeface="Times New Roman"/>
              </a:rPr>
              <a:t>SUM</a:t>
            </a:r>
            <a:r>
              <a:rPr sz="2800" spc="-5" dirty="0">
                <a:solidFill>
                  <a:srgbClr val="36365C"/>
                </a:solidFill>
                <a:latin typeface="Times New Roman"/>
                <a:cs typeface="Times New Roman"/>
              </a:rPr>
              <a:t>()</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 dirty="0">
                <a:solidFill>
                  <a:srgbClr val="0000FF"/>
                </a:solidFill>
                <a:latin typeface="Times New Roman"/>
                <a:cs typeface="Times New Roman"/>
              </a:rPr>
              <a:t>IFNULL</a:t>
            </a:r>
            <a:r>
              <a:rPr sz="2800" spc="-5" dirty="0">
                <a:solidFill>
                  <a:srgbClr val="36365C"/>
                </a:solidFill>
                <a:latin typeface="Times New Roman"/>
                <a:cs typeface="Times New Roman"/>
              </a:rPr>
              <a:t>(),</a:t>
            </a:r>
            <a:r>
              <a:rPr sz="2800" spc="45" dirty="0">
                <a:solidFill>
                  <a:srgbClr val="36365C"/>
                </a:solidFill>
                <a:latin typeface="Times New Roman"/>
                <a:cs typeface="Times New Roman"/>
              </a:rPr>
              <a:t> </a:t>
            </a:r>
            <a:r>
              <a:rPr sz="2800" spc="-5" dirty="0">
                <a:solidFill>
                  <a:srgbClr val="0000FF"/>
                </a:solidFill>
                <a:latin typeface="Times New Roman"/>
                <a:cs typeface="Times New Roman"/>
              </a:rPr>
              <a:t>ISNULL</a:t>
            </a:r>
            <a:r>
              <a:rPr sz="2800" spc="-5" dirty="0">
                <a:solidFill>
                  <a:srgbClr val="36365C"/>
                </a:solidFill>
                <a:latin typeface="Times New Roman"/>
                <a:cs typeface="Times New Roman"/>
              </a:rPr>
              <a:t>(),</a:t>
            </a:r>
            <a:r>
              <a:rPr sz="2800" spc="40" dirty="0">
                <a:solidFill>
                  <a:srgbClr val="36365C"/>
                </a:solidFill>
                <a:latin typeface="Times New Roman"/>
                <a:cs typeface="Times New Roman"/>
              </a:rPr>
              <a:t> </a:t>
            </a:r>
            <a:r>
              <a:rPr sz="2800" spc="-5" dirty="0">
                <a:solidFill>
                  <a:srgbClr val="0000FF"/>
                </a:solidFill>
                <a:latin typeface="Times New Roman"/>
                <a:cs typeface="Times New Roman"/>
              </a:rPr>
              <a:t>COALESCE</a:t>
            </a:r>
            <a:r>
              <a:rPr sz="2800" spc="-5" dirty="0">
                <a:solidFill>
                  <a:srgbClr val="36365C"/>
                </a:solidFill>
                <a:latin typeface="Times New Roman"/>
                <a:cs typeface="Times New Roman"/>
              </a:rPr>
              <a:t>(),</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and</a:t>
            </a:r>
            <a:r>
              <a:rPr sz="2800" spc="-20" dirty="0">
                <a:solidFill>
                  <a:srgbClr val="36365C"/>
                </a:solidFill>
                <a:latin typeface="Times New Roman"/>
                <a:cs typeface="Times New Roman"/>
              </a:rPr>
              <a:t> </a:t>
            </a:r>
            <a:r>
              <a:rPr sz="2800" spc="-10" dirty="0">
                <a:solidFill>
                  <a:srgbClr val="0000FF"/>
                </a:solidFill>
                <a:latin typeface="Times New Roman"/>
                <a:cs typeface="Times New Roman"/>
              </a:rPr>
              <a:t>NVL</a:t>
            </a:r>
            <a:r>
              <a:rPr sz="2800" spc="-10" dirty="0">
                <a:solidFill>
                  <a:srgbClr val="36365C"/>
                </a:solidFill>
                <a:latin typeface="Times New Roman"/>
                <a:cs typeface="Times New Roman"/>
              </a:rPr>
              <a:t>()</a:t>
            </a:r>
            <a:endParaRPr sz="28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8209" y="349072"/>
            <a:ext cx="3244850"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60" dirty="0"/>
              <a:t> </a:t>
            </a:r>
            <a:r>
              <a:rPr dirty="0"/>
              <a:t>Min(),</a:t>
            </a:r>
            <a:r>
              <a:rPr spc="-30" dirty="0"/>
              <a:t> </a:t>
            </a:r>
            <a:r>
              <a:rPr dirty="0"/>
              <a:t>Max()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21</a:t>
            </a:fld>
            <a:endParaRPr spc="-5" dirty="0"/>
          </a:p>
        </p:txBody>
      </p:sp>
      <p:sp>
        <p:nvSpPr>
          <p:cNvPr id="3" name="object 3"/>
          <p:cNvSpPr txBox="1"/>
          <p:nvPr/>
        </p:nvSpPr>
        <p:spPr>
          <a:xfrm>
            <a:off x="654507" y="1225423"/>
            <a:ext cx="7406005" cy="302839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Min():</a:t>
            </a:r>
            <a:r>
              <a:rPr sz="2800" b="1" spc="5" dirty="0">
                <a:solidFill>
                  <a:srgbClr val="36365C"/>
                </a:solidFill>
                <a:latin typeface="Times New Roman"/>
                <a:cs typeface="Times New Roman"/>
              </a:rPr>
              <a:t> </a:t>
            </a: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dirty="0">
                <a:solidFill>
                  <a:srgbClr val="36365C"/>
                </a:solidFill>
                <a:latin typeface="Times New Roman"/>
                <a:cs typeface="Times New Roman"/>
              </a:rPr>
              <a:t>về giá</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dirty="0">
                <a:solidFill>
                  <a:srgbClr val="36365C"/>
                </a:solidFill>
                <a:latin typeface="Times New Roman"/>
                <a:cs typeface="Times New Roman"/>
              </a:rPr>
              <a:t>nhỏ</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nhất của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dirty="0">
                <a:solidFill>
                  <a:srgbClr val="36365C"/>
                </a:solidFill>
                <a:latin typeface="Times New Roman"/>
                <a:cs typeface="Times New Roman"/>
              </a:rPr>
              <a:t> đã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chọn</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pháp:</a:t>
            </a:r>
            <a:endParaRPr sz="2800" dirty="0">
              <a:latin typeface="Times New Roman"/>
              <a:cs typeface="Times New Roman"/>
            </a:endParaRPr>
          </a:p>
          <a:p>
            <a:pPr marL="927100" marR="2145665">
              <a:lnSpc>
                <a:spcPct val="100000"/>
              </a:lnSpc>
            </a:pPr>
            <a:r>
              <a:rPr sz="2800" spc="-5" dirty="0">
                <a:solidFill>
                  <a:srgbClr val="FF0000"/>
                </a:solidFill>
                <a:latin typeface="Times New Roman"/>
                <a:cs typeface="Times New Roman"/>
              </a:rPr>
              <a:t>SELECT</a:t>
            </a:r>
            <a:r>
              <a:rPr sz="2800" spc="-90" dirty="0">
                <a:solidFill>
                  <a:srgbClr val="FF0000"/>
                </a:solidFill>
                <a:latin typeface="Times New Roman"/>
                <a:cs typeface="Times New Roman"/>
              </a:rPr>
              <a:t> </a:t>
            </a:r>
            <a:r>
              <a:rPr sz="2800" spc="-5" dirty="0">
                <a:solidFill>
                  <a:srgbClr val="36365C"/>
                </a:solidFill>
                <a:latin typeface="Times New Roman"/>
                <a:cs typeface="Times New Roman"/>
              </a:rPr>
              <a:t>MIN(column_name)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table_name</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dirty="0">
                <a:solidFill>
                  <a:srgbClr val="FF0000"/>
                </a:solidFill>
                <a:latin typeface="Times New Roman"/>
                <a:cs typeface="Times New Roman"/>
              </a:rPr>
              <a:t> </a:t>
            </a:r>
            <a:r>
              <a:rPr sz="2800" spc="-5" dirty="0">
                <a:solidFill>
                  <a:srgbClr val="36365C"/>
                </a:solidFill>
                <a:latin typeface="Times New Roman"/>
                <a:cs typeface="Times New Roman"/>
              </a:rPr>
              <a:t>condition;</a:t>
            </a:r>
            <a:endParaRPr sz="2800" dirty="0">
              <a:latin typeface="Times New Roman"/>
              <a:cs typeface="Times New Roman"/>
            </a:endParaRPr>
          </a:p>
          <a:p>
            <a:pPr marR="150495">
              <a:lnSpc>
                <a:spcPct val="100000"/>
              </a:lnSpc>
              <a:spcBef>
                <a:spcPts val="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nhỏ</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trong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539793" y="4724400"/>
            <a:ext cx="5635432" cy="9392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7141" y="349072"/>
            <a:ext cx="2048510"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80" dirty="0"/>
              <a:t> </a:t>
            </a:r>
            <a:r>
              <a:rPr dirty="0"/>
              <a:t>Max()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22</a:t>
            </a:fld>
            <a:endParaRPr spc="-5" dirty="0"/>
          </a:p>
        </p:txBody>
      </p:sp>
      <p:sp>
        <p:nvSpPr>
          <p:cNvPr id="3" name="object 3"/>
          <p:cNvSpPr txBox="1"/>
          <p:nvPr/>
        </p:nvSpPr>
        <p:spPr>
          <a:xfrm>
            <a:off x="654507" y="1415542"/>
            <a:ext cx="7463790" cy="302839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Max():</a:t>
            </a:r>
            <a:r>
              <a:rPr sz="2800" b="1" spc="5" dirty="0">
                <a:solidFill>
                  <a:srgbClr val="36365C"/>
                </a:solidFill>
                <a:latin typeface="Times New Roman"/>
                <a:cs typeface="Times New Roman"/>
              </a:rPr>
              <a:t> </a:t>
            </a: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dirty="0">
                <a:solidFill>
                  <a:srgbClr val="36365C"/>
                </a:solidFill>
                <a:latin typeface="Times New Roman"/>
                <a:cs typeface="Times New Roman"/>
              </a:rPr>
              <a:t>về</a:t>
            </a:r>
            <a:r>
              <a:rPr sz="2800" spc="-10" dirty="0">
                <a:solidFill>
                  <a:srgbClr val="36365C"/>
                </a:solidFill>
                <a:latin typeface="Times New Roman"/>
                <a:cs typeface="Times New Roman"/>
              </a:rPr>
              <a:t> </a:t>
            </a:r>
            <a:r>
              <a:rPr sz="2800" dirty="0">
                <a:solidFill>
                  <a:srgbClr val="36365C"/>
                </a:solidFill>
                <a:latin typeface="Times New Roman"/>
                <a:cs typeface="Times New Roman"/>
              </a:rPr>
              <a:t>giá</a:t>
            </a:r>
            <a:r>
              <a:rPr sz="2800" spc="-5" dirty="0">
                <a:solidFill>
                  <a:srgbClr val="36365C"/>
                </a:solidFill>
                <a:latin typeface="Times New Roman"/>
                <a:cs typeface="Times New Roman"/>
              </a:rPr>
              <a:t> trị</a:t>
            </a:r>
            <a:r>
              <a:rPr sz="2800" spc="-10" dirty="0">
                <a:solidFill>
                  <a:srgbClr val="36365C"/>
                </a:solidFill>
                <a:latin typeface="Times New Roman"/>
                <a:cs typeface="Times New Roman"/>
              </a:rPr>
              <a:t> </a:t>
            </a:r>
            <a:r>
              <a:rPr sz="2800" dirty="0">
                <a:solidFill>
                  <a:srgbClr val="36365C"/>
                </a:solidFill>
                <a:latin typeface="Times New Roman"/>
                <a:cs typeface="Times New Roman"/>
              </a:rPr>
              <a:t>nhỏ </a:t>
            </a:r>
            <a:r>
              <a:rPr sz="2800" spc="-5" dirty="0">
                <a:solidFill>
                  <a:srgbClr val="36365C"/>
                </a:solidFill>
                <a:latin typeface="Times New Roman"/>
                <a:cs typeface="Times New Roman"/>
              </a:rPr>
              <a:t>nhất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dirty="0">
                <a:solidFill>
                  <a:srgbClr val="36365C"/>
                </a:solidFill>
                <a:latin typeface="Times New Roman"/>
                <a:cs typeface="Times New Roman"/>
              </a:rPr>
              <a:t> đã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chọn</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2065655">
              <a:lnSpc>
                <a:spcPct val="100000"/>
              </a:lnSpc>
            </a:pPr>
            <a:r>
              <a:rPr sz="2800" spc="-5" dirty="0">
                <a:solidFill>
                  <a:srgbClr val="FF0000"/>
                </a:solidFill>
                <a:latin typeface="Times New Roman"/>
                <a:cs typeface="Times New Roman"/>
              </a:rPr>
              <a:t>SELECT</a:t>
            </a:r>
            <a:r>
              <a:rPr sz="2800" spc="-100" dirty="0">
                <a:solidFill>
                  <a:srgbClr val="FF0000"/>
                </a:solidFill>
                <a:latin typeface="Times New Roman"/>
                <a:cs typeface="Times New Roman"/>
              </a:rPr>
              <a:t> </a:t>
            </a:r>
            <a:r>
              <a:rPr sz="2800" spc="-5" dirty="0">
                <a:solidFill>
                  <a:srgbClr val="36365C"/>
                </a:solidFill>
                <a:latin typeface="Times New Roman"/>
                <a:cs typeface="Times New Roman"/>
              </a:rPr>
              <a:t>MAX(column_name)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table_name</a:t>
            </a:r>
            <a:endParaRPr sz="2800" dirty="0">
              <a:latin typeface="Times New Roman"/>
              <a:cs typeface="Times New Roman"/>
            </a:endParaRPr>
          </a:p>
          <a:p>
            <a:pPr marL="927100">
              <a:lnSpc>
                <a:spcPct val="100000"/>
              </a:lnSpc>
            </a:pPr>
            <a:r>
              <a:rPr sz="2800" spc="-10" dirty="0">
                <a:solidFill>
                  <a:srgbClr val="FF0000"/>
                </a:solidFill>
                <a:latin typeface="Times New Roman"/>
                <a:cs typeface="Times New Roman"/>
              </a:rPr>
              <a:t>WHERE</a:t>
            </a:r>
            <a:r>
              <a:rPr sz="2800" dirty="0">
                <a:solidFill>
                  <a:srgbClr val="FF0000"/>
                </a:solidFill>
                <a:latin typeface="Times New Roman"/>
                <a:cs typeface="Times New Roman"/>
              </a:rPr>
              <a:t> </a:t>
            </a:r>
            <a:r>
              <a:rPr sz="2800" spc="-5" dirty="0">
                <a:solidFill>
                  <a:srgbClr val="36365C"/>
                </a:solidFill>
                <a:latin typeface="Times New Roman"/>
                <a:cs typeface="Times New Roman"/>
              </a:rPr>
              <a:t>condition;</a:t>
            </a:r>
            <a:endParaRPr sz="2800" dirty="0">
              <a:latin typeface="Times New Roman"/>
              <a:cs typeface="Times New Roman"/>
            </a:endParaRPr>
          </a:p>
          <a:p>
            <a:pPr marL="355600" marR="123189" indent="-355600">
              <a:lnSpc>
                <a:spcPct val="100000"/>
              </a:lnSpc>
              <a:buFont typeface="Wingdings"/>
              <a:buChar char=""/>
              <a:tabLst>
                <a:tab pos="355600" algn="l"/>
              </a:tabLst>
            </a:pPr>
            <a:r>
              <a:rPr sz="2800" b="1" spc="-5" dirty="0" err="1">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smtClean="0">
                <a:solidFill>
                  <a:srgbClr val="36365C"/>
                </a:solidFill>
                <a:latin typeface="Times New Roman"/>
                <a:cs typeface="Times New Roman"/>
              </a:rPr>
              <a:t>dụ:</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lớn</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trong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477835" y="4981878"/>
            <a:ext cx="4898370" cy="823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134" y="349072"/>
            <a:ext cx="522541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25" dirty="0"/>
              <a:t> COUNT(),AVG(),SUM()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23</a:t>
            </a:fld>
            <a:endParaRPr spc="-5" dirty="0"/>
          </a:p>
        </p:txBody>
      </p:sp>
      <p:sp>
        <p:nvSpPr>
          <p:cNvPr id="3" name="object 3"/>
          <p:cNvSpPr txBox="1"/>
          <p:nvPr/>
        </p:nvSpPr>
        <p:spPr>
          <a:xfrm>
            <a:off x="654507" y="1225423"/>
            <a:ext cx="8499475" cy="302839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30" dirty="0">
                <a:solidFill>
                  <a:srgbClr val="36365C"/>
                </a:solidFill>
                <a:latin typeface="Times New Roman"/>
                <a:cs typeface="Times New Roman"/>
              </a:rPr>
              <a:t> </a:t>
            </a:r>
            <a:r>
              <a:rPr sz="2800" b="1" spc="-5" dirty="0">
                <a:solidFill>
                  <a:srgbClr val="36365C"/>
                </a:solidFill>
                <a:latin typeface="Times New Roman"/>
                <a:cs typeface="Times New Roman"/>
              </a:rPr>
              <a:t>COUNT():</a:t>
            </a:r>
            <a:endParaRPr sz="2800" dirty="0">
              <a:latin typeface="Times New Roman"/>
              <a:cs typeface="Times New Roman"/>
            </a:endParaRPr>
          </a:p>
          <a:p>
            <a:pPr marL="927100">
              <a:lnSpc>
                <a:spcPct val="100000"/>
              </a:lnSpc>
            </a:pPr>
            <a:r>
              <a:rPr sz="2800" spc="-40" dirty="0">
                <a:solidFill>
                  <a:srgbClr val="36365C"/>
                </a:solidFill>
                <a:latin typeface="Times New Roman"/>
                <a:cs typeface="Times New Roman"/>
              </a:rPr>
              <a:t>Trả</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về</a:t>
            </a:r>
            <a:r>
              <a:rPr sz="2800" dirty="0">
                <a:solidFill>
                  <a:srgbClr val="36365C"/>
                </a:solidFill>
                <a:latin typeface="Times New Roman"/>
                <a:cs typeface="Times New Roman"/>
              </a:rPr>
              <a:t> </a:t>
            </a:r>
            <a:r>
              <a:rPr sz="2800" spc="-5" dirty="0">
                <a:solidFill>
                  <a:srgbClr val="36365C"/>
                </a:solidFill>
                <a:latin typeface="Times New Roman"/>
                <a:cs typeface="Times New Roman"/>
              </a:rPr>
              <a:t>số</a:t>
            </a:r>
            <a:r>
              <a:rPr sz="2800" dirty="0">
                <a:solidFill>
                  <a:srgbClr val="36365C"/>
                </a:solidFill>
                <a:latin typeface="Times New Roman"/>
                <a:cs typeface="Times New Roman"/>
              </a:rPr>
              <a:t> </a:t>
            </a:r>
            <a:r>
              <a:rPr sz="2800" spc="-5" dirty="0">
                <a:solidFill>
                  <a:srgbClr val="36365C"/>
                </a:solidFill>
                <a:latin typeface="Times New Roman"/>
                <a:cs typeface="Times New Roman"/>
              </a:rPr>
              <a:t>hàng phù</a:t>
            </a:r>
            <a:r>
              <a:rPr sz="2800" dirty="0">
                <a:solidFill>
                  <a:srgbClr val="36365C"/>
                </a:solidFill>
                <a:latin typeface="Times New Roman"/>
                <a:cs typeface="Times New Roman"/>
              </a:rPr>
              <a:t> </a:t>
            </a:r>
            <a:r>
              <a:rPr sz="2800" spc="-5" dirty="0">
                <a:solidFill>
                  <a:srgbClr val="36365C"/>
                </a:solidFill>
                <a:latin typeface="Times New Roman"/>
                <a:cs typeface="Times New Roman"/>
              </a:rPr>
              <a:t>hợp</a:t>
            </a:r>
            <a:r>
              <a:rPr sz="2800" dirty="0">
                <a:solidFill>
                  <a:srgbClr val="36365C"/>
                </a:solidFill>
                <a:latin typeface="Times New Roman"/>
                <a:cs typeface="Times New Roman"/>
              </a:rPr>
              <a:t> </a:t>
            </a:r>
            <a:r>
              <a:rPr sz="2800" spc="-5" dirty="0">
                <a:solidFill>
                  <a:srgbClr val="36365C"/>
                </a:solidFill>
                <a:latin typeface="Times New Roman"/>
                <a:cs typeface="Times New Roman"/>
              </a:rPr>
              <a:t>với</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tiêu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chí</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chỉ</a:t>
            </a:r>
            <a:r>
              <a:rPr sz="2800" spc="15" dirty="0">
                <a:solidFill>
                  <a:srgbClr val="36365C"/>
                </a:solidFill>
                <a:latin typeface="Times New Roman"/>
                <a:cs typeface="Times New Roman"/>
              </a:rPr>
              <a:t> </a:t>
            </a:r>
            <a:r>
              <a:rPr sz="2800" dirty="0">
                <a:solidFill>
                  <a:srgbClr val="36365C"/>
                </a:solidFill>
                <a:latin typeface="Times New Roman"/>
                <a:cs typeface="Times New Roman"/>
              </a:rPr>
              <a:t>định</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a:lnSpc>
                <a:spcPct val="100000"/>
              </a:lnSpc>
            </a:pPr>
            <a:r>
              <a:rPr sz="2800" spc="-5" dirty="0">
                <a:solidFill>
                  <a:srgbClr val="FF0000"/>
                </a:solidFill>
                <a:latin typeface="Times New Roman"/>
                <a:cs typeface="Times New Roman"/>
              </a:rPr>
              <a:t>SELECT</a:t>
            </a:r>
            <a:r>
              <a:rPr sz="2800" spc="-65" dirty="0">
                <a:solidFill>
                  <a:srgbClr val="FF0000"/>
                </a:solidFill>
                <a:latin typeface="Times New Roman"/>
                <a:cs typeface="Times New Roman"/>
              </a:rPr>
              <a:t> </a:t>
            </a:r>
            <a:r>
              <a:rPr sz="2800" spc="-5" dirty="0">
                <a:solidFill>
                  <a:srgbClr val="36365C"/>
                </a:solidFill>
                <a:latin typeface="Times New Roman"/>
                <a:cs typeface="Times New Roman"/>
              </a:rPr>
              <a:t>COUNT(*)</a:t>
            </a:r>
            <a:endParaRPr sz="2800" dirty="0">
              <a:latin typeface="Times New Roman"/>
              <a:cs typeface="Times New Roman"/>
            </a:endParaRPr>
          </a:p>
          <a:p>
            <a:pPr marL="927100" marR="4768850">
              <a:lnSpc>
                <a:spcPct val="100000"/>
              </a:lnSpc>
            </a:pPr>
            <a:r>
              <a:rPr sz="2800" spc="-5" dirty="0">
                <a:solidFill>
                  <a:srgbClr val="FF0000"/>
                </a:solidFill>
                <a:latin typeface="Times New Roman"/>
                <a:cs typeface="Times New Roman"/>
              </a:rPr>
              <a:t>FROM </a:t>
            </a:r>
            <a:r>
              <a:rPr sz="2800" spc="-5" dirty="0">
                <a:solidFill>
                  <a:srgbClr val="36365C"/>
                </a:solidFill>
                <a:latin typeface="Times New Roman"/>
                <a:cs typeface="Times New Roman"/>
              </a:rPr>
              <a:t>table_name </a:t>
            </a:r>
            <a:r>
              <a:rPr sz="2800" spc="-685" dirty="0">
                <a:solidFill>
                  <a:srgbClr val="36365C"/>
                </a:solidFill>
                <a:latin typeface="Times New Roman"/>
                <a:cs typeface="Times New Roman"/>
              </a:rPr>
              <a:t> </a:t>
            </a:r>
            <a:r>
              <a:rPr sz="2800" spc="-10" dirty="0">
                <a:solidFill>
                  <a:srgbClr val="FF0000"/>
                </a:solidFill>
                <a:latin typeface="Times New Roman"/>
                <a:cs typeface="Times New Roman"/>
              </a:rPr>
              <a:t>WHERE</a:t>
            </a:r>
            <a:r>
              <a:rPr sz="2800" spc="-15" dirty="0">
                <a:solidFill>
                  <a:srgbClr val="FF0000"/>
                </a:solidFill>
                <a:latin typeface="Times New Roman"/>
                <a:cs typeface="Times New Roman"/>
              </a:rPr>
              <a:t> </a:t>
            </a:r>
            <a:r>
              <a:rPr sz="2800" spc="-5" dirty="0">
                <a:solidFill>
                  <a:srgbClr val="36365C"/>
                </a:solidFill>
                <a:latin typeface="Times New Roman"/>
                <a:cs typeface="Times New Roman"/>
              </a:rPr>
              <a:t>condition;</a:t>
            </a:r>
            <a:endParaRPr sz="2800" dirty="0">
              <a:latin typeface="Times New Roman"/>
              <a:cs typeface="Times New Roman"/>
            </a:endParaRPr>
          </a:p>
          <a:p>
            <a:pPr marL="355600" indent="-342900">
              <a:lnSpc>
                <a:spcPct val="100000"/>
              </a:lnSpc>
              <a:spcBef>
                <a:spcPts val="5"/>
              </a:spcBef>
              <a:buFont typeface="Wingdings"/>
              <a:buChar char=""/>
              <a:tabLst>
                <a:tab pos="355600" algn="l"/>
              </a:tabLst>
            </a:pPr>
            <a:r>
              <a:rPr sz="2800" b="1" spc="-5" dirty="0">
                <a:solidFill>
                  <a:srgbClr val="36365C"/>
                </a:solidFill>
                <a:latin typeface="Times New Roman"/>
                <a:cs typeface="Times New Roman"/>
              </a:rPr>
              <a:t>Ví</a:t>
            </a:r>
            <a:r>
              <a:rPr sz="2800" b="1" spc="-35"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Đếm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tổng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số</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lượng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00200" y="4800600"/>
            <a:ext cx="5652007" cy="10573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134" y="349072"/>
            <a:ext cx="522541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25" dirty="0"/>
              <a:t> COUNT(),AVG(),SUM()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24</a:t>
            </a:fld>
            <a:endParaRPr spc="-5" dirty="0"/>
          </a:p>
        </p:txBody>
      </p:sp>
      <p:sp>
        <p:nvSpPr>
          <p:cNvPr id="3" name="object 3"/>
          <p:cNvSpPr txBox="1"/>
          <p:nvPr/>
        </p:nvSpPr>
        <p:spPr>
          <a:xfrm>
            <a:off x="654507" y="1225423"/>
            <a:ext cx="8931910" cy="345928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145" dirty="0">
                <a:solidFill>
                  <a:srgbClr val="36365C"/>
                </a:solidFill>
                <a:latin typeface="Times New Roman"/>
                <a:cs typeface="Times New Roman"/>
              </a:rPr>
              <a:t> </a:t>
            </a:r>
            <a:r>
              <a:rPr sz="2800" b="1" spc="-370" dirty="0">
                <a:solidFill>
                  <a:srgbClr val="36365C"/>
                </a:solidFill>
                <a:latin typeface="Times New Roman"/>
                <a:cs typeface="Times New Roman"/>
              </a:rPr>
              <a:t>A</a:t>
            </a:r>
            <a:r>
              <a:rPr sz="2800" b="1" spc="-5" dirty="0">
                <a:solidFill>
                  <a:srgbClr val="36365C"/>
                </a:solidFill>
                <a:latin typeface="Times New Roman"/>
                <a:cs typeface="Times New Roman"/>
              </a:rPr>
              <a:t>VG():</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trả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về</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giá trị</a:t>
            </a:r>
            <a:r>
              <a:rPr sz="2800" dirty="0">
                <a:solidFill>
                  <a:srgbClr val="36365C"/>
                </a:solidFill>
                <a:latin typeface="Times New Roman"/>
                <a:cs typeface="Times New Roman"/>
              </a:rPr>
              <a:t> trung</a:t>
            </a:r>
            <a:r>
              <a:rPr sz="2800" spc="-5" dirty="0">
                <a:solidFill>
                  <a:srgbClr val="36365C"/>
                </a:solidFill>
                <a:latin typeface="Times New Roman"/>
                <a:cs typeface="Times New Roman"/>
              </a:rPr>
              <a:t> </a:t>
            </a:r>
            <a:r>
              <a:rPr sz="2800" dirty="0">
                <a:solidFill>
                  <a:srgbClr val="36365C"/>
                </a:solidFill>
                <a:latin typeface="Times New Roman"/>
                <a:cs typeface="Times New Roman"/>
              </a:rPr>
              <a:t>bình</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số</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4622800">
              <a:lnSpc>
                <a:spcPct val="100000"/>
              </a:lnSpc>
            </a:pPr>
            <a:r>
              <a:rPr sz="2800" spc="-5" dirty="0">
                <a:solidFill>
                  <a:srgbClr val="FF0000"/>
                </a:solidFill>
                <a:latin typeface="Times New Roman"/>
                <a:cs typeface="Times New Roman"/>
              </a:rPr>
              <a:t>SELE</a:t>
            </a:r>
            <a:r>
              <a:rPr sz="2800" spc="-20" dirty="0">
                <a:solidFill>
                  <a:srgbClr val="FF0000"/>
                </a:solidFill>
                <a:latin typeface="Times New Roman"/>
                <a:cs typeface="Times New Roman"/>
              </a:rPr>
              <a:t>C</a:t>
            </a:r>
            <a:r>
              <a:rPr sz="2800" spc="-5" dirty="0">
                <a:solidFill>
                  <a:srgbClr val="FF0000"/>
                </a:solidFill>
                <a:latin typeface="Times New Roman"/>
                <a:cs typeface="Times New Roman"/>
              </a:rPr>
              <a:t>T</a:t>
            </a:r>
            <a:r>
              <a:rPr sz="2800" spc="-180" dirty="0">
                <a:solidFill>
                  <a:srgbClr val="FF0000"/>
                </a:solidFill>
                <a:latin typeface="Times New Roman"/>
                <a:cs typeface="Times New Roman"/>
              </a:rPr>
              <a:t> </a:t>
            </a:r>
            <a:r>
              <a:rPr sz="2800" spc="-370" dirty="0">
                <a:solidFill>
                  <a:srgbClr val="36365C"/>
                </a:solidFill>
                <a:latin typeface="Times New Roman"/>
                <a:cs typeface="Times New Roman"/>
              </a:rPr>
              <a:t>A</a:t>
            </a:r>
            <a:r>
              <a:rPr sz="2800" spc="-5" dirty="0">
                <a:solidFill>
                  <a:srgbClr val="36365C"/>
                </a:solidFill>
                <a:latin typeface="Times New Roman"/>
                <a:cs typeface="Times New Roman"/>
              </a:rPr>
              <a:t>VG(ten</a:t>
            </a:r>
            <a:r>
              <a:rPr sz="2800" dirty="0">
                <a:solidFill>
                  <a:srgbClr val="36365C"/>
                </a:solidFill>
                <a:latin typeface="Times New Roman"/>
                <a:cs typeface="Times New Roman"/>
              </a:rPr>
              <a:t>_</a:t>
            </a:r>
            <a:r>
              <a:rPr sz="2800" spc="-5" dirty="0">
                <a:solidFill>
                  <a:srgbClr val="36365C"/>
                </a:solidFill>
                <a:latin typeface="Times New Roman"/>
                <a:cs typeface="Times New Roman"/>
              </a:rPr>
              <a:t>co</a:t>
            </a:r>
            <a:r>
              <a:rPr sz="2800" dirty="0">
                <a:solidFill>
                  <a:srgbClr val="36365C"/>
                </a:solidFill>
                <a:latin typeface="Times New Roman"/>
                <a:cs typeface="Times New Roman"/>
              </a:rPr>
              <a:t>t</a:t>
            </a:r>
            <a:r>
              <a:rPr sz="2800" spc="-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table_name </a:t>
            </a:r>
            <a:r>
              <a:rPr sz="2800" dirty="0">
                <a:solidFill>
                  <a:srgbClr val="36365C"/>
                </a:solidFill>
                <a:latin typeface="Times New Roman"/>
                <a:cs typeface="Times New Roman"/>
              </a:rPr>
              <a:t> </a:t>
            </a:r>
            <a:r>
              <a:rPr sz="2800" spc="-10" dirty="0">
                <a:solidFill>
                  <a:srgbClr val="FF0000"/>
                </a:solidFill>
                <a:latin typeface="Times New Roman"/>
                <a:cs typeface="Times New Roman"/>
              </a:rPr>
              <a:t>WHERE</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condition</a:t>
            </a:r>
            <a:r>
              <a:rPr sz="2800" spc="-5" dirty="0" smtClean="0">
                <a:solidFill>
                  <a:srgbClr val="36365C"/>
                </a:solidFill>
                <a:latin typeface="Times New Roman"/>
                <a:cs typeface="Times New Roman"/>
              </a:rPr>
              <a:t>;</a:t>
            </a:r>
          </a:p>
          <a:p>
            <a:pPr marL="355600" indent="-342900">
              <a:lnSpc>
                <a:spcPct val="100000"/>
              </a:lnSpc>
              <a:spcBef>
                <a:spcPts val="5"/>
              </a:spcBef>
              <a:buFont typeface="Wingdings"/>
              <a:buChar char=""/>
              <a:tabLst>
                <a:tab pos="355600" algn="l"/>
              </a:tabLst>
            </a:pPr>
            <a:r>
              <a:rPr sz="2800" b="1" spc="-5" dirty="0" err="1" smtClean="0">
                <a:solidFill>
                  <a:srgbClr val="36365C"/>
                </a:solidFill>
                <a:latin typeface="Times New Roman"/>
                <a:cs typeface="Times New Roman"/>
              </a:rPr>
              <a:t>Ví</a:t>
            </a:r>
            <a:r>
              <a:rPr sz="2800" b="1" spc="-35" dirty="0" smtClean="0">
                <a:solidFill>
                  <a:srgbClr val="36365C"/>
                </a:solidFill>
                <a:latin typeface="Times New Roman"/>
                <a:cs typeface="Times New Roman"/>
              </a:rPr>
              <a:t> </a:t>
            </a:r>
            <a:r>
              <a:rPr sz="2800" b="1" dirty="0" err="1" smtClean="0">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tổng</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trung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bình</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của</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các</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00200" y="4953000"/>
            <a:ext cx="4857103" cy="10981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9134" y="349072"/>
            <a:ext cx="522541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25" dirty="0"/>
              <a:t> COUNT(),AVG(),SUM()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25</a:t>
            </a:fld>
            <a:endParaRPr spc="-5" dirty="0"/>
          </a:p>
        </p:txBody>
      </p:sp>
      <p:sp>
        <p:nvSpPr>
          <p:cNvPr id="3" name="object 3"/>
          <p:cNvSpPr txBox="1"/>
          <p:nvPr/>
        </p:nvSpPr>
        <p:spPr>
          <a:xfrm>
            <a:off x="654507" y="1225423"/>
            <a:ext cx="9032875" cy="345928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Hàm</a:t>
            </a:r>
            <a:r>
              <a:rPr sz="2800" b="1" spc="-20" dirty="0">
                <a:solidFill>
                  <a:srgbClr val="36365C"/>
                </a:solidFill>
                <a:latin typeface="Times New Roman"/>
                <a:cs typeface="Times New Roman"/>
              </a:rPr>
              <a:t> </a:t>
            </a:r>
            <a:r>
              <a:rPr sz="2800" b="1" spc="-5" dirty="0">
                <a:solidFill>
                  <a:srgbClr val="36365C"/>
                </a:solidFill>
                <a:latin typeface="Times New Roman"/>
                <a:cs typeface="Times New Roman"/>
              </a:rPr>
              <a:t>SUM():</a:t>
            </a:r>
            <a:endParaRPr sz="2800" dirty="0">
              <a:latin typeface="Times New Roman"/>
              <a:cs typeface="Times New Roman"/>
            </a:endParaRPr>
          </a:p>
          <a:p>
            <a:pPr marL="927100">
              <a:lnSpc>
                <a:spcPct val="100000"/>
              </a:lnSpc>
            </a:pPr>
            <a:r>
              <a:rPr sz="2800" spc="-40" dirty="0">
                <a:solidFill>
                  <a:srgbClr val="36365C"/>
                </a:solidFill>
                <a:latin typeface="Times New Roman"/>
                <a:cs typeface="Times New Roman"/>
              </a:rPr>
              <a:t>Trả</a:t>
            </a:r>
            <a:r>
              <a:rPr sz="2800" dirty="0">
                <a:solidFill>
                  <a:srgbClr val="36365C"/>
                </a:solidFill>
                <a:latin typeface="Times New Roman"/>
                <a:cs typeface="Times New Roman"/>
              </a:rPr>
              <a:t> </a:t>
            </a:r>
            <a:r>
              <a:rPr sz="2800" spc="-5" dirty="0">
                <a:solidFill>
                  <a:srgbClr val="36365C"/>
                </a:solidFill>
                <a:latin typeface="Times New Roman"/>
                <a:cs typeface="Times New Roman"/>
              </a:rPr>
              <a:t>về</a:t>
            </a:r>
            <a:r>
              <a:rPr sz="2800" spc="-20" dirty="0">
                <a:solidFill>
                  <a:srgbClr val="36365C"/>
                </a:solidFill>
                <a:latin typeface="Times New Roman"/>
                <a:cs typeface="Times New Roman"/>
              </a:rPr>
              <a:t> </a:t>
            </a:r>
            <a:r>
              <a:rPr sz="2800" dirty="0">
                <a:solidFill>
                  <a:srgbClr val="36365C"/>
                </a:solidFill>
                <a:latin typeface="Times New Roman"/>
                <a:cs typeface="Times New Roman"/>
              </a:rPr>
              <a:t>tổng</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của</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cột</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số</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927100" marR="4656455">
              <a:lnSpc>
                <a:spcPct val="100000"/>
              </a:lnSpc>
            </a:pPr>
            <a:r>
              <a:rPr sz="2800" spc="-5" dirty="0">
                <a:solidFill>
                  <a:srgbClr val="FF0000"/>
                </a:solidFill>
                <a:latin typeface="Times New Roman"/>
                <a:cs typeface="Times New Roman"/>
              </a:rPr>
              <a:t>SELECT</a:t>
            </a:r>
            <a:r>
              <a:rPr sz="2800" spc="-70" dirty="0">
                <a:solidFill>
                  <a:srgbClr val="FF0000"/>
                </a:solidFill>
                <a:latin typeface="Times New Roman"/>
                <a:cs typeface="Times New Roman"/>
              </a:rPr>
              <a:t> </a:t>
            </a:r>
            <a:r>
              <a:rPr sz="2800" spc="-5" dirty="0">
                <a:solidFill>
                  <a:srgbClr val="36365C"/>
                </a:solidFill>
                <a:latin typeface="Times New Roman"/>
                <a:cs typeface="Times New Roman"/>
              </a:rPr>
              <a:t>SUM(ten_cot)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table_name </a:t>
            </a:r>
            <a:r>
              <a:rPr sz="2800" dirty="0">
                <a:solidFill>
                  <a:srgbClr val="36365C"/>
                </a:solidFill>
                <a:latin typeface="Times New Roman"/>
                <a:cs typeface="Times New Roman"/>
              </a:rPr>
              <a:t> </a:t>
            </a:r>
            <a:r>
              <a:rPr sz="2800" spc="-10" dirty="0">
                <a:solidFill>
                  <a:srgbClr val="FF0000"/>
                </a:solidFill>
                <a:latin typeface="Times New Roman"/>
                <a:cs typeface="Times New Roman"/>
              </a:rPr>
              <a:t>WHERE</a:t>
            </a:r>
            <a:r>
              <a:rPr sz="2800" spc="5" dirty="0">
                <a:solidFill>
                  <a:srgbClr val="FF0000"/>
                </a:solidFill>
                <a:latin typeface="Times New Roman"/>
                <a:cs typeface="Times New Roman"/>
              </a:rPr>
              <a:t> </a:t>
            </a:r>
            <a:r>
              <a:rPr sz="2800" dirty="0">
                <a:solidFill>
                  <a:srgbClr val="36365C"/>
                </a:solidFill>
                <a:latin typeface="Times New Roman"/>
                <a:cs typeface="Times New Roman"/>
              </a:rPr>
              <a:t>condition;</a:t>
            </a:r>
            <a:endParaRPr sz="2800" dirty="0">
              <a:latin typeface="Times New Roman"/>
              <a:cs typeface="Times New Roman"/>
            </a:endParaRPr>
          </a:p>
          <a:p>
            <a:pPr marL="355600" indent="-342900">
              <a:lnSpc>
                <a:spcPct val="100000"/>
              </a:lnSpc>
              <a:spcBef>
                <a:spcPts val="5"/>
              </a:spcBef>
              <a:buFont typeface="Wingdings"/>
              <a:buChar char=""/>
              <a:tabLst>
                <a:tab pos="355600" algn="l"/>
              </a:tabLst>
            </a:pPr>
            <a:r>
              <a:rPr sz="2800" b="1" spc="-5" dirty="0">
                <a:solidFill>
                  <a:srgbClr val="36365C"/>
                </a:solidFill>
                <a:latin typeface="Times New Roman"/>
                <a:cs typeface="Times New Roman"/>
              </a:rPr>
              <a:t>Lưu </a:t>
            </a:r>
            <a:r>
              <a:rPr sz="2800" b="1" dirty="0">
                <a:solidFill>
                  <a:srgbClr val="36365C"/>
                </a:solidFill>
                <a:latin typeface="Times New Roman"/>
                <a:cs typeface="Times New Roman"/>
              </a:rPr>
              <a:t>ý: </a:t>
            </a:r>
            <a:r>
              <a:rPr sz="2800" dirty="0">
                <a:solidFill>
                  <a:srgbClr val="36365C"/>
                </a:solidFill>
                <a:latin typeface="Times New Roman"/>
                <a:cs typeface="Times New Roman"/>
              </a:rPr>
              <a:t>giá</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null</a:t>
            </a:r>
            <a:r>
              <a:rPr sz="2800" spc="-10" dirty="0">
                <a:solidFill>
                  <a:srgbClr val="36365C"/>
                </a:solidFill>
                <a:latin typeface="Times New Roman"/>
                <a:cs typeface="Times New Roman"/>
              </a:rPr>
              <a:t> </a:t>
            </a:r>
            <a:r>
              <a:rPr sz="2800" dirty="0">
                <a:solidFill>
                  <a:srgbClr val="36365C"/>
                </a:solidFill>
                <a:latin typeface="Times New Roman"/>
                <a:cs typeface="Times New Roman"/>
              </a:rPr>
              <a:t>không</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tính</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Ví</a:t>
            </a:r>
            <a:r>
              <a:rPr sz="2800" b="1" spc="-35"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trả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về</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tổng</a:t>
            </a:r>
            <a:r>
              <a:rPr lang="en-US" sz="2800" b="1" dirty="0" smtClean="0">
                <a:solidFill>
                  <a:srgbClr val="36365C"/>
                </a:solidFill>
                <a:latin typeface="Times New Roman"/>
                <a:cs typeface="Times New Roman"/>
              </a:rPr>
              <a:t> chi </a:t>
            </a:r>
            <a:r>
              <a:rPr lang="en-US" sz="2800" b="1" dirty="0" err="1" smtClean="0">
                <a:solidFill>
                  <a:srgbClr val="36365C"/>
                </a:solidFill>
                <a:latin typeface="Times New Roman"/>
                <a:cs typeface="Times New Roman"/>
              </a:rPr>
              <a:t>phí</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của</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tất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cả</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các</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1600200" y="5064425"/>
            <a:ext cx="4031316" cy="8393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8836" y="349072"/>
            <a:ext cx="540575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65" dirty="0"/>
              <a:t> </a:t>
            </a:r>
            <a:r>
              <a:rPr dirty="0"/>
              <a:t>IFNULL(),COALESCE()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26</a:t>
            </a:fld>
            <a:endParaRPr spc="-5" dirty="0"/>
          </a:p>
        </p:txBody>
      </p:sp>
      <p:sp>
        <p:nvSpPr>
          <p:cNvPr id="3" name="object 3"/>
          <p:cNvSpPr txBox="1"/>
          <p:nvPr/>
        </p:nvSpPr>
        <p:spPr>
          <a:xfrm>
            <a:off x="847750" y="1139190"/>
            <a:ext cx="10690225" cy="2585720"/>
          </a:xfrm>
          <a:prstGeom prst="rect">
            <a:avLst/>
          </a:prstGeom>
        </p:spPr>
        <p:txBody>
          <a:bodyPr vert="horz" wrap="square" lIns="0" tIns="12065" rIns="0" bIns="0" rtlCol="0">
            <a:spAutoFit/>
          </a:bodyPr>
          <a:lstStyle/>
          <a:p>
            <a:pPr marL="12700" algn="just">
              <a:lnSpc>
                <a:spcPct val="100000"/>
              </a:lnSpc>
              <a:spcBef>
                <a:spcPts val="95"/>
              </a:spcBef>
            </a:pPr>
            <a:r>
              <a:rPr sz="2800" b="1" spc="-5" dirty="0">
                <a:solidFill>
                  <a:srgbClr val="36365C"/>
                </a:solidFill>
                <a:latin typeface="Times New Roman"/>
                <a:cs typeface="Times New Roman"/>
              </a:rPr>
              <a:t>Giá</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trị</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null</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là</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gì?</a:t>
            </a:r>
            <a:endParaRPr sz="2800" dirty="0">
              <a:latin typeface="Times New Roman"/>
              <a:cs typeface="Times New Roman"/>
            </a:endParaRPr>
          </a:p>
          <a:p>
            <a:pPr marL="355600" indent="-342900" algn="just">
              <a:lnSpc>
                <a:spcPct val="100000"/>
              </a:lnSpc>
              <a:buFont typeface="Wingdings"/>
              <a:buChar char=""/>
              <a:tabLst>
                <a:tab pos="355600" algn="l"/>
              </a:tabLst>
            </a:pPr>
            <a:r>
              <a:rPr sz="2800" spc="-20" dirty="0">
                <a:solidFill>
                  <a:srgbClr val="36365C"/>
                </a:solidFill>
                <a:latin typeface="Times New Roman"/>
                <a:cs typeface="Times New Roman"/>
              </a:rPr>
              <a:t>Trường</a:t>
            </a:r>
            <a:r>
              <a:rPr sz="2800" spc="-10" dirty="0">
                <a:solidFill>
                  <a:srgbClr val="36365C"/>
                </a:solidFill>
                <a:latin typeface="Times New Roman"/>
                <a:cs typeface="Times New Roman"/>
              </a:rPr>
              <a:t> có</a:t>
            </a:r>
            <a:r>
              <a:rPr sz="2800" dirty="0">
                <a:solidFill>
                  <a:srgbClr val="36365C"/>
                </a:solidFill>
                <a:latin typeface="Times New Roman"/>
                <a:cs typeface="Times New Roman"/>
              </a:rPr>
              <a:t> 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NULL</a:t>
            </a:r>
            <a:r>
              <a:rPr sz="2800" spc="-85"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spc="5" dirty="0">
                <a:solidFill>
                  <a:srgbClr val="36365C"/>
                </a:solidFill>
                <a:latin typeface="Times New Roman"/>
                <a:cs typeface="Times New Roman"/>
              </a:rPr>
              <a:t> </a:t>
            </a:r>
            <a:r>
              <a:rPr sz="2800" dirty="0">
                <a:solidFill>
                  <a:srgbClr val="36365C"/>
                </a:solidFill>
                <a:latin typeface="Times New Roman"/>
                <a:cs typeface="Times New Roman"/>
              </a:rPr>
              <a:t>không</a:t>
            </a:r>
            <a:r>
              <a:rPr sz="2800" spc="-25"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dirty="0">
                <a:solidFill>
                  <a:srgbClr val="36365C"/>
                </a:solidFill>
                <a:latin typeface="Times New Roman"/>
                <a:cs typeface="Times New Roman"/>
              </a:rPr>
              <a:t> giá</a:t>
            </a:r>
            <a:r>
              <a:rPr sz="2800" spc="-10" dirty="0">
                <a:solidFill>
                  <a:srgbClr val="36365C"/>
                </a:solidFill>
                <a:latin typeface="Times New Roman"/>
                <a:cs typeface="Times New Roman"/>
              </a:rPr>
              <a:t> </a:t>
            </a:r>
            <a:r>
              <a:rPr sz="2800" dirty="0">
                <a:solidFill>
                  <a:srgbClr val="36365C"/>
                </a:solidFill>
                <a:latin typeface="Times New Roman"/>
                <a:cs typeface="Times New Roman"/>
              </a:rPr>
              <a:t>trị.</a:t>
            </a:r>
            <a:endParaRPr sz="2800" dirty="0">
              <a:latin typeface="Times New Roman"/>
              <a:cs typeface="Times New Roman"/>
            </a:endParaRPr>
          </a:p>
          <a:p>
            <a:pPr marL="355600" marR="5080" indent="-342900" algn="just">
              <a:lnSpc>
                <a:spcPct val="100000"/>
              </a:lnSpc>
              <a:buFont typeface="Wingdings"/>
              <a:buChar char=""/>
              <a:tabLst>
                <a:tab pos="355600" algn="l"/>
              </a:tabLst>
            </a:pPr>
            <a:r>
              <a:rPr sz="2800" spc="-10" dirty="0">
                <a:solidFill>
                  <a:srgbClr val="36365C"/>
                </a:solidFill>
                <a:latin typeface="Times New Roman"/>
                <a:cs typeface="Times New Roman"/>
              </a:rPr>
              <a:t>Nếu</a:t>
            </a:r>
            <a:r>
              <a:rPr sz="2800" spc="270" dirty="0">
                <a:solidFill>
                  <a:srgbClr val="36365C"/>
                </a:solidFill>
                <a:latin typeface="Times New Roman"/>
                <a:cs typeface="Times New Roman"/>
              </a:rPr>
              <a:t> </a:t>
            </a:r>
            <a:r>
              <a:rPr sz="2800" spc="-10" dirty="0">
                <a:solidFill>
                  <a:srgbClr val="36365C"/>
                </a:solidFill>
                <a:latin typeface="Times New Roman"/>
                <a:cs typeface="Times New Roman"/>
              </a:rPr>
              <a:t>một</a:t>
            </a:r>
            <a:r>
              <a:rPr sz="2800" spc="27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spc="280"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265" dirty="0">
                <a:solidFill>
                  <a:srgbClr val="36365C"/>
                </a:solidFill>
                <a:latin typeface="Times New Roman"/>
                <a:cs typeface="Times New Roman"/>
              </a:rPr>
              <a:t> </a:t>
            </a:r>
            <a:r>
              <a:rPr sz="2800" spc="-5" dirty="0">
                <a:solidFill>
                  <a:srgbClr val="36365C"/>
                </a:solidFill>
                <a:latin typeface="Times New Roman"/>
                <a:cs typeface="Times New Roman"/>
              </a:rPr>
              <a:t>bảng</a:t>
            </a:r>
            <a:r>
              <a:rPr sz="2800" spc="270"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260" dirty="0">
                <a:solidFill>
                  <a:srgbClr val="36365C"/>
                </a:solidFill>
                <a:latin typeface="Times New Roman"/>
                <a:cs typeface="Times New Roman"/>
              </a:rPr>
              <a:t> </a:t>
            </a:r>
            <a:r>
              <a:rPr sz="2800" dirty="0">
                <a:solidFill>
                  <a:srgbClr val="36365C"/>
                </a:solidFill>
                <a:latin typeface="Times New Roman"/>
                <a:cs typeface="Times New Roman"/>
              </a:rPr>
              <a:t>tùy</a:t>
            </a:r>
            <a:r>
              <a:rPr sz="2800" spc="270" dirty="0">
                <a:solidFill>
                  <a:srgbClr val="36365C"/>
                </a:solidFill>
                <a:latin typeface="Times New Roman"/>
                <a:cs typeface="Times New Roman"/>
              </a:rPr>
              <a:t> </a:t>
            </a:r>
            <a:r>
              <a:rPr sz="2800" spc="-5" dirty="0">
                <a:solidFill>
                  <a:srgbClr val="36365C"/>
                </a:solidFill>
                <a:latin typeface="Times New Roman"/>
                <a:cs typeface="Times New Roman"/>
              </a:rPr>
              <a:t>chọn,</a:t>
            </a:r>
            <a:r>
              <a:rPr sz="2800" spc="260"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265" dirty="0">
                <a:solidFill>
                  <a:srgbClr val="36365C"/>
                </a:solidFill>
                <a:latin typeface="Times New Roman"/>
                <a:cs typeface="Times New Roman"/>
              </a:rPr>
              <a:t> </a:t>
            </a:r>
            <a:r>
              <a:rPr sz="2800" dirty="0">
                <a:solidFill>
                  <a:srgbClr val="36365C"/>
                </a:solidFill>
                <a:latin typeface="Times New Roman"/>
                <a:cs typeface="Times New Roman"/>
              </a:rPr>
              <a:t>thể</a:t>
            </a:r>
            <a:r>
              <a:rPr sz="2800" spc="265" dirty="0">
                <a:solidFill>
                  <a:srgbClr val="36365C"/>
                </a:solidFill>
                <a:latin typeface="Times New Roman"/>
                <a:cs typeface="Times New Roman"/>
              </a:rPr>
              <a:t> </a:t>
            </a:r>
            <a:r>
              <a:rPr sz="2800" spc="-5" dirty="0">
                <a:solidFill>
                  <a:srgbClr val="36365C"/>
                </a:solidFill>
                <a:latin typeface="Times New Roman"/>
                <a:cs typeface="Times New Roman"/>
              </a:rPr>
              <a:t>chèn</a:t>
            </a:r>
            <a:r>
              <a:rPr sz="2800" spc="265" dirty="0">
                <a:solidFill>
                  <a:srgbClr val="36365C"/>
                </a:solidFill>
                <a:latin typeface="Times New Roman"/>
                <a:cs typeface="Times New Roman"/>
              </a:rPr>
              <a:t> </a:t>
            </a:r>
            <a:r>
              <a:rPr sz="2800" dirty="0">
                <a:solidFill>
                  <a:srgbClr val="36365C"/>
                </a:solidFill>
                <a:latin typeface="Times New Roman"/>
                <a:cs typeface="Times New Roman"/>
              </a:rPr>
              <a:t>dữ</a:t>
            </a:r>
            <a:r>
              <a:rPr sz="2800" spc="260" dirty="0">
                <a:solidFill>
                  <a:srgbClr val="36365C"/>
                </a:solidFill>
                <a:latin typeface="Times New Roman"/>
                <a:cs typeface="Times New Roman"/>
              </a:rPr>
              <a:t> </a:t>
            </a:r>
            <a:r>
              <a:rPr sz="2800" spc="-5" dirty="0">
                <a:solidFill>
                  <a:srgbClr val="36365C"/>
                </a:solidFill>
                <a:latin typeface="Times New Roman"/>
                <a:cs typeface="Times New Roman"/>
              </a:rPr>
              <a:t>liệu</a:t>
            </a:r>
            <a:r>
              <a:rPr sz="2800" spc="265" dirty="0">
                <a:solidFill>
                  <a:srgbClr val="36365C"/>
                </a:solidFill>
                <a:latin typeface="Times New Roman"/>
                <a:cs typeface="Times New Roman"/>
              </a:rPr>
              <a:t> </a:t>
            </a:r>
            <a:r>
              <a:rPr sz="2800" spc="-10" dirty="0">
                <a:solidFill>
                  <a:srgbClr val="36365C"/>
                </a:solidFill>
                <a:latin typeface="Times New Roman"/>
                <a:cs typeface="Times New Roman"/>
              </a:rPr>
              <a:t>mới</a:t>
            </a:r>
            <a:r>
              <a:rPr sz="2800" spc="265" dirty="0">
                <a:solidFill>
                  <a:srgbClr val="36365C"/>
                </a:solidFill>
                <a:latin typeface="Times New Roman"/>
                <a:cs typeface="Times New Roman"/>
              </a:rPr>
              <a:t> </a:t>
            </a:r>
            <a:r>
              <a:rPr sz="2800" dirty="0">
                <a:solidFill>
                  <a:srgbClr val="36365C"/>
                </a:solidFill>
                <a:latin typeface="Times New Roman"/>
                <a:cs typeface="Times New Roman"/>
              </a:rPr>
              <a:t>hoặc </a:t>
            </a:r>
            <a:r>
              <a:rPr sz="2800" spc="-690" dirty="0">
                <a:solidFill>
                  <a:srgbClr val="36365C"/>
                </a:solidFill>
                <a:latin typeface="Times New Roman"/>
                <a:cs typeface="Times New Roman"/>
              </a:rPr>
              <a:t> </a:t>
            </a:r>
            <a:r>
              <a:rPr sz="2800" spc="-5" dirty="0">
                <a:solidFill>
                  <a:srgbClr val="36365C"/>
                </a:solidFill>
                <a:latin typeface="Times New Roman"/>
                <a:cs typeface="Times New Roman"/>
              </a:rPr>
              <a:t>cập </a:t>
            </a:r>
            <a:r>
              <a:rPr sz="2800" dirty="0">
                <a:solidFill>
                  <a:srgbClr val="36365C"/>
                </a:solidFill>
                <a:latin typeface="Times New Roman"/>
                <a:cs typeface="Times New Roman"/>
              </a:rPr>
              <a:t>nhật </a:t>
            </a:r>
            <a:r>
              <a:rPr sz="2800" spc="-5" dirty="0">
                <a:solidFill>
                  <a:srgbClr val="36365C"/>
                </a:solidFill>
                <a:latin typeface="Times New Roman"/>
                <a:cs typeface="Times New Roman"/>
              </a:rPr>
              <a:t>dữ liệu mà không </a:t>
            </a:r>
            <a:r>
              <a:rPr sz="2800" spc="-10" dirty="0">
                <a:solidFill>
                  <a:srgbClr val="36365C"/>
                </a:solidFill>
                <a:latin typeface="Times New Roman"/>
                <a:cs typeface="Times New Roman"/>
              </a:rPr>
              <a:t>cần </a:t>
            </a:r>
            <a:r>
              <a:rPr sz="2800" spc="-5" dirty="0">
                <a:solidFill>
                  <a:srgbClr val="36365C"/>
                </a:solidFill>
                <a:latin typeface="Times New Roman"/>
                <a:cs typeface="Times New Roman"/>
              </a:rPr>
              <a:t>thêm giá trị vào trường </a:t>
            </a:r>
            <a:r>
              <a:rPr sz="2800" spc="-50" dirty="0">
                <a:solidFill>
                  <a:srgbClr val="36365C"/>
                </a:solidFill>
                <a:latin typeface="Times New Roman"/>
                <a:cs typeface="Times New Roman"/>
              </a:rPr>
              <a:t>này. </a:t>
            </a:r>
            <a:r>
              <a:rPr sz="2800" spc="-5" dirty="0">
                <a:solidFill>
                  <a:srgbClr val="36365C"/>
                </a:solidFill>
                <a:latin typeface="Times New Roman"/>
                <a:cs typeface="Times New Roman"/>
              </a:rPr>
              <a:t>Sau đó, </a:t>
            </a:r>
            <a:r>
              <a:rPr sz="280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sẽ</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dirty="0">
                <a:solidFill>
                  <a:srgbClr val="36365C"/>
                </a:solidFill>
                <a:latin typeface="Times New Roman"/>
                <a:cs typeface="Times New Roman"/>
              </a:rPr>
              <a:t> </a:t>
            </a:r>
            <a:r>
              <a:rPr sz="2800" spc="-5" dirty="0">
                <a:solidFill>
                  <a:srgbClr val="36365C"/>
                </a:solidFill>
                <a:latin typeface="Times New Roman"/>
                <a:cs typeface="Times New Roman"/>
              </a:rPr>
              <a:t>lưu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với</a:t>
            </a:r>
            <a:r>
              <a:rPr sz="2800" dirty="0">
                <a:solidFill>
                  <a:srgbClr val="36365C"/>
                </a:solidFill>
                <a:latin typeface="Times New Roman"/>
                <a:cs typeface="Times New Roman"/>
              </a:rPr>
              <a:t> giá</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NULL.</a:t>
            </a:r>
            <a:endParaRPr sz="2800" dirty="0">
              <a:latin typeface="Times New Roman"/>
              <a:cs typeface="Times New Roman"/>
            </a:endParaRPr>
          </a:p>
          <a:p>
            <a:pPr marL="355600" indent="-342900" algn="just">
              <a:lnSpc>
                <a:spcPct val="100000"/>
              </a:lnSpc>
              <a:buFont typeface="Wingdings"/>
              <a:buChar char=""/>
              <a:tabLst>
                <a:tab pos="355600" algn="l"/>
              </a:tabLst>
            </a:pPr>
            <a:r>
              <a:rPr sz="2800" spc="-5" dirty="0">
                <a:solidFill>
                  <a:srgbClr val="36365C"/>
                </a:solidFill>
                <a:latin typeface="Times New Roman"/>
                <a:cs typeface="Times New Roman"/>
              </a:rPr>
              <a:t>Giá</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trị </a:t>
            </a:r>
            <a:r>
              <a:rPr sz="2800" spc="-10" dirty="0">
                <a:solidFill>
                  <a:srgbClr val="36365C"/>
                </a:solidFill>
                <a:latin typeface="Times New Roman"/>
                <a:cs typeface="Times New Roman"/>
              </a:rPr>
              <a:t>NULL</a:t>
            </a:r>
            <a:r>
              <a:rPr sz="2800" spc="-65" dirty="0">
                <a:solidFill>
                  <a:srgbClr val="36365C"/>
                </a:solidFill>
                <a:latin typeface="Times New Roman"/>
                <a:cs typeface="Times New Roman"/>
              </a:rPr>
              <a:t> </a:t>
            </a:r>
            <a:r>
              <a:rPr sz="2800" spc="-5" dirty="0">
                <a:solidFill>
                  <a:srgbClr val="36365C"/>
                </a:solidFill>
                <a:latin typeface="Times New Roman"/>
                <a:cs typeface="Times New Roman"/>
              </a:rPr>
              <a:t>khác với </a:t>
            </a:r>
            <a:r>
              <a:rPr sz="2800" dirty="0">
                <a:solidFill>
                  <a:srgbClr val="36365C"/>
                </a:solidFill>
                <a:latin typeface="Times New Roman"/>
                <a:cs typeface="Times New Roman"/>
              </a:rPr>
              <a:t>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0</a:t>
            </a:r>
            <a:r>
              <a:rPr sz="2800" spc="5" dirty="0">
                <a:solidFill>
                  <a:srgbClr val="36365C"/>
                </a:solidFill>
                <a:latin typeface="Times New Roman"/>
                <a:cs typeface="Times New Roman"/>
              </a:rPr>
              <a:t> </a:t>
            </a:r>
            <a:r>
              <a:rPr sz="2800" dirty="0">
                <a:solidFill>
                  <a:srgbClr val="36365C"/>
                </a:solidFill>
                <a:latin typeface="Times New Roman"/>
                <a:cs typeface="Times New Roman"/>
              </a:rPr>
              <a:t>hoặc</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trường</a:t>
            </a:r>
            <a:r>
              <a:rPr sz="2800" dirty="0">
                <a:solidFill>
                  <a:srgbClr val="36365C"/>
                </a:solidFill>
                <a:latin typeface="Times New Roman"/>
                <a:cs typeface="Times New Roman"/>
              </a:rPr>
              <a:t> </a:t>
            </a:r>
            <a:r>
              <a:rPr sz="2800" spc="-5" dirty="0">
                <a:solidFill>
                  <a:srgbClr val="36365C"/>
                </a:solidFill>
                <a:latin typeface="Times New Roman"/>
                <a:cs typeface="Times New Roman"/>
              </a:rPr>
              <a:t>chứa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khoảng</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trắng</a:t>
            </a:r>
            <a:endParaRPr sz="28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8836" y="349072"/>
            <a:ext cx="5405755" cy="514350"/>
          </a:xfrm>
          <a:prstGeom prst="rect">
            <a:avLst/>
          </a:prstGeom>
        </p:spPr>
        <p:txBody>
          <a:bodyPr vert="horz" wrap="square" lIns="0" tIns="13335" rIns="0" bIns="0" rtlCol="0">
            <a:spAutoFit/>
          </a:bodyPr>
          <a:lstStyle/>
          <a:p>
            <a:pPr marL="12700">
              <a:lnSpc>
                <a:spcPct val="100000"/>
              </a:lnSpc>
              <a:spcBef>
                <a:spcPts val="105"/>
              </a:spcBef>
            </a:pPr>
            <a:r>
              <a:rPr dirty="0"/>
              <a:t>Hàm</a:t>
            </a:r>
            <a:r>
              <a:rPr spc="-65" dirty="0"/>
              <a:t> </a:t>
            </a:r>
            <a:r>
              <a:rPr dirty="0"/>
              <a:t>IFNULL</a:t>
            </a:r>
            <a:r>
              <a:rPr dirty="0" smtClean="0"/>
              <a:t>()</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27</a:t>
            </a:fld>
            <a:endParaRPr spc="-5" dirty="0"/>
          </a:p>
        </p:txBody>
      </p:sp>
      <p:sp>
        <p:nvSpPr>
          <p:cNvPr id="3" name="object 3"/>
          <p:cNvSpPr txBox="1"/>
          <p:nvPr/>
        </p:nvSpPr>
        <p:spPr>
          <a:xfrm>
            <a:off x="654507" y="1225423"/>
            <a:ext cx="10885170" cy="3890168"/>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spc="-5" dirty="0">
                <a:solidFill>
                  <a:srgbClr val="36365C"/>
                </a:solidFill>
                <a:latin typeface="Times New Roman"/>
                <a:cs typeface="Times New Roman"/>
              </a:rPr>
              <a:t>Kiểm</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tra </a:t>
            </a:r>
            <a:r>
              <a:rPr sz="2800" b="1" dirty="0">
                <a:solidFill>
                  <a:srgbClr val="36365C"/>
                </a:solidFill>
                <a:latin typeface="Times New Roman"/>
                <a:cs typeface="Times New Roman"/>
              </a:rPr>
              <a:t>giá </a:t>
            </a:r>
            <a:r>
              <a:rPr sz="2800" b="1" spc="-5" dirty="0">
                <a:solidFill>
                  <a:srgbClr val="36365C"/>
                </a:solidFill>
                <a:latin typeface="Times New Roman"/>
                <a:cs typeface="Times New Roman"/>
              </a:rPr>
              <a:t>trị</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null là</a:t>
            </a:r>
            <a:r>
              <a:rPr sz="2800" b="1" spc="-15" dirty="0">
                <a:solidFill>
                  <a:srgbClr val="36365C"/>
                </a:solidFill>
                <a:latin typeface="Times New Roman"/>
                <a:cs typeface="Times New Roman"/>
              </a:rPr>
              <a:t> </a:t>
            </a:r>
            <a:r>
              <a:rPr sz="2800" b="1" dirty="0">
                <a:solidFill>
                  <a:srgbClr val="36365C"/>
                </a:solidFill>
                <a:latin typeface="Times New Roman"/>
                <a:cs typeface="Times New Roman"/>
              </a:rPr>
              <a:t>gì?</a:t>
            </a:r>
            <a:endParaRPr sz="2800" dirty="0">
              <a:latin typeface="Times New Roman"/>
              <a:cs typeface="Times New Roman"/>
            </a:endParaRPr>
          </a:p>
          <a:p>
            <a:pPr marL="12700" marR="5080">
              <a:lnSpc>
                <a:spcPct val="100000"/>
              </a:lnSpc>
            </a:pPr>
            <a:r>
              <a:rPr sz="2800" dirty="0">
                <a:solidFill>
                  <a:srgbClr val="36365C"/>
                </a:solidFill>
                <a:latin typeface="Times New Roman"/>
                <a:cs typeface="Times New Roman"/>
              </a:rPr>
              <a:t>Không</a:t>
            </a:r>
            <a:r>
              <a:rPr sz="2800" spc="204" dirty="0">
                <a:solidFill>
                  <a:srgbClr val="36365C"/>
                </a:solidFill>
                <a:latin typeface="Times New Roman"/>
                <a:cs typeface="Times New Roman"/>
              </a:rPr>
              <a:t> </a:t>
            </a:r>
            <a:r>
              <a:rPr sz="2800" spc="-5" dirty="0">
                <a:solidFill>
                  <a:srgbClr val="36365C"/>
                </a:solidFill>
                <a:latin typeface="Times New Roman"/>
                <a:cs typeface="Times New Roman"/>
              </a:rPr>
              <a:t>thể</a:t>
            </a:r>
            <a:r>
              <a:rPr sz="2800" spc="204" dirty="0">
                <a:solidFill>
                  <a:srgbClr val="36365C"/>
                </a:solidFill>
                <a:latin typeface="Times New Roman"/>
                <a:cs typeface="Times New Roman"/>
              </a:rPr>
              <a:t> </a:t>
            </a:r>
            <a:r>
              <a:rPr sz="2800" spc="-5" dirty="0">
                <a:solidFill>
                  <a:srgbClr val="36365C"/>
                </a:solidFill>
                <a:latin typeface="Times New Roman"/>
                <a:cs typeface="Times New Roman"/>
              </a:rPr>
              <a:t>kiểm</a:t>
            </a:r>
            <a:r>
              <a:rPr sz="2800" spc="200" dirty="0">
                <a:solidFill>
                  <a:srgbClr val="36365C"/>
                </a:solidFill>
                <a:latin typeface="Times New Roman"/>
                <a:cs typeface="Times New Roman"/>
              </a:rPr>
              <a:t> </a:t>
            </a:r>
            <a:r>
              <a:rPr sz="2800" spc="-5" dirty="0">
                <a:solidFill>
                  <a:srgbClr val="36365C"/>
                </a:solidFill>
                <a:latin typeface="Times New Roman"/>
                <a:cs typeface="Times New Roman"/>
              </a:rPr>
              <a:t>tra</a:t>
            </a:r>
            <a:r>
              <a:rPr sz="2800" spc="225" dirty="0">
                <a:solidFill>
                  <a:srgbClr val="36365C"/>
                </a:solidFill>
                <a:latin typeface="Times New Roman"/>
                <a:cs typeface="Times New Roman"/>
              </a:rPr>
              <a:t> </a:t>
            </a:r>
            <a:r>
              <a:rPr sz="2800" spc="-5" dirty="0">
                <a:solidFill>
                  <a:srgbClr val="36365C"/>
                </a:solidFill>
                <a:latin typeface="Times New Roman"/>
                <a:cs typeface="Times New Roman"/>
              </a:rPr>
              <a:t>các</a:t>
            </a:r>
            <a:r>
              <a:rPr sz="2800" spc="195" dirty="0">
                <a:solidFill>
                  <a:srgbClr val="36365C"/>
                </a:solidFill>
                <a:latin typeface="Times New Roman"/>
                <a:cs typeface="Times New Roman"/>
              </a:rPr>
              <a:t> </a:t>
            </a:r>
            <a:r>
              <a:rPr sz="2800" spc="-5" dirty="0">
                <a:solidFill>
                  <a:srgbClr val="36365C"/>
                </a:solidFill>
                <a:latin typeface="Times New Roman"/>
                <a:cs typeface="Times New Roman"/>
              </a:rPr>
              <a:t>giá</a:t>
            </a:r>
            <a:r>
              <a:rPr sz="2800" spc="20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235" dirty="0">
                <a:solidFill>
                  <a:srgbClr val="36365C"/>
                </a:solidFill>
                <a:latin typeface="Times New Roman"/>
                <a:cs typeface="Times New Roman"/>
              </a:rPr>
              <a:t> </a:t>
            </a:r>
            <a:r>
              <a:rPr sz="2800" dirty="0">
                <a:solidFill>
                  <a:srgbClr val="36365C"/>
                </a:solidFill>
                <a:latin typeface="Times New Roman"/>
                <a:cs typeface="Times New Roman"/>
              </a:rPr>
              <a:t>NULL</a:t>
            </a:r>
            <a:r>
              <a:rPr sz="2800" spc="110" dirty="0">
                <a:solidFill>
                  <a:srgbClr val="36365C"/>
                </a:solidFill>
                <a:latin typeface="Times New Roman"/>
                <a:cs typeface="Times New Roman"/>
              </a:rPr>
              <a:t> </a:t>
            </a:r>
            <a:r>
              <a:rPr sz="2800" spc="-5" dirty="0">
                <a:solidFill>
                  <a:srgbClr val="36365C"/>
                </a:solidFill>
                <a:latin typeface="Times New Roman"/>
                <a:cs typeface="Times New Roman"/>
              </a:rPr>
              <a:t>bằng</a:t>
            </a:r>
            <a:r>
              <a:rPr sz="2800" spc="220"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210" dirty="0">
                <a:solidFill>
                  <a:srgbClr val="36365C"/>
                </a:solidFill>
                <a:latin typeface="Times New Roman"/>
                <a:cs typeface="Times New Roman"/>
              </a:rPr>
              <a:t> </a:t>
            </a:r>
            <a:r>
              <a:rPr sz="2800" spc="-5" dirty="0">
                <a:solidFill>
                  <a:srgbClr val="36365C"/>
                </a:solidFill>
                <a:latin typeface="Times New Roman"/>
                <a:cs typeface="Times New Roman"/>
              </a:rPr>
              <a:t>toán</a:t>
            </a:r>
            <a:r>
              <a:rPr sz="2800" spc="215"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210" dirty="0">
                <a:solidFill>
                  <a:srgbClr val="36365C"/>
                </a:solidFill>
                <a:latin typeface="Times New Roman"/>
                <a:cs typeface="Times New Roman"/>
              </a:rPr>
              <a:t> </a:t>
            </a:r>
            <a:r>
              <a:rPr sz="2800" spc="-10" dirty="0">
                <a:solidFill>
                  <a:srgbClr val="36365C"/>
                </a:solidFill>
                <a:latin typeface="Times New Roman"/>
                <a:cs typeface="Times New Roman"/>
              </a:rPr>
              <a:t>so</a:t>
            </a:r>
            <a:r>
              <a:rPr sz="2800" spc="22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215" dirty="0">
                <a:solidFill>
                  <a:srgbClr val="36365C"/>
                </a:solidFill>
                <a:latin typeface="Times New Roman"/>
                <a:cs typeface="Times New Roman"/>
              </a:rPr>
              <a:t> </a:t>
            </a:r>
            <a:r>
              <a:rPr sz="2800" spc="-5" dirty="0">
                <a:solidFill>
                  <a:srgbClr val="36365C"/>
                </a:solidFill>
                <a:latin typeface="Times New Roman"/>
                <a:cs typeface="Times New Roman"/>
              </a:rPr>
              <a:t>chẳng</a:t>
            </a:r>
            <a:r>
              <a:rPr sz="2800" spc="204" dirty="0">
                <a:solidFill>
                  <a:srgbClr val="36365C"/>
                </a:solidFill>
                <a:latin typeface="Times New Roman"/>
                <a:cs typeface="Times New Roman"/>
              </a:rPr>
              <a:t> </a:t>
            </a:r>
            <a:r>
              <a:rPr sz="2800" spc="-10" dirty="0">
                <a:solidFill>
                  <a:srgbClr val="36365C"/>
                </a:solidFill>
                <a:latin typeface="Times New Roman"/>
                <a:cs typeface="Times New Roman"/>
              </a:rPr>
              <a:t>hạn </a:t>
            </a:r>
            <a:r>
              <a:rPr sz="2800" spc="-685" dirty="0">
                <a:solidFill>
                  <a:srgbClr val="36365C"/>
                </a:solidFill>
                <a:latin typeface="Times New Roman"/>
                <a:cs typeface="Times New Roman"/>
              </a:rPr>
              <a:t> </a:t>
            </a:r>
            <a:r>
              <a:rPr sz="2800" dirty="0">
                <a:solidFill>
                  <a:srgbClr val="36365C"/>
                </a:solidFill>
                <a:latin typeface="Times New Roman"/>
                <a:cs typeface="Times New Roman"/>
              </a:rPr>
              <a:t>như</a:t>
            </a:r>
            <a:r>
              <a:rPr sz="2800" spc="-15" dirty="0">
                <a:solidFill>
                  <a:srgbClr val="36365C"/>
                </a:solidFill>
                <a:latin typeface="Times New Roman"/>
                <a:cs typeface="Times New Roman"/>
              </a:rPr>
              <a:t> </a:t>
            </a:r>
            <a:r>
              <a:rPr sz="2800" spc="-10" dirty="0">
                <a:solidFill>
                  <a:srgbClr val="36365C"/>
                </a:solidFill>
                <a:latin typeface="Times New Roman"/>
                <a:cs typeface="Times New Roman"/>
              </a:rPr>
              <a:t>=,&lt;&gt;,….</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Thay</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vào</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đó</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sử</a:t>
            </a:r>
            <a:r>
              <a:rPr sz="2800" b="1" spc="-15" dirty="0">
                <a:solidFill>
                  <a:srgbClr val="36365C"/>
                </a:solidFill>
                <a:latin typeface="Times New Roman"/>
                <a:cs typeface="Times New Roman"/>
              </a:rPr>
              <a:t> </a:t>
            </a:r>
            <a:r>
              <a:rPr sz="2800" b="1" dirty="0">
                <a:solidFill>
                  <a:srgbClr val="36365C"/>
                </a:solidFill>
                <a:latin typeface="Times New Roman"/>
                <a:cs typeface="Times New Roman"/>
              </a:rPr>
              <a:t>dụng</a:t>
            </a:r>
            <a:r>
              <a:rPr sz="2800" b="1" spc="20" dirty="0">
                <a:solidFill>
                  <a:srgbClr val="36365C"/>
                </a:solidFill>
                <a:latin typeface="Times New Roman"/>
                <a:cs typeface="Times New Roman"/>
              </a:rPr>
              <a:t> </a:t>
            </a:r>
            <a:r>
              <a:rPr sz="2800" b="1" spc="-5" dirty="0">
                <a:solidFill>
                  <a:srgbClr val="36365C"/>
                </a:solidFill>
                <a:latin typeface="Times New Roman"/>
                <a:cs typeface="Times New Roman"/>
              </a:rPr>
              <a:t>các</a:t>
            </a:r>
            <a:r>
              <a:rPr sz="2800" b="1" spc="-10" dirty="0">
                <a:solidFill>
                  <a:srgbClr val="36365C"/>
                </a:solidFill>
                <a:latin typeface="Times New Roman"/>
                <a:cs typeface="Times New Roman"/>
              </a:rPr>
              <a:t> </a:t>
            </a:r>
            <a:r>
              <a:rPr sz="2800" b="1" spc="-5" dirty="0">
                <a:solidFill>
                  <a:srgbClr val="36365C"/>
                </a:solidFill>
                <a:latin typeface="Times New Roman"/>
                <a:cs typeface="Times New Roman"/>
              </a:rPr>
              <a:t>toán</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tử: </a:t>
            </a:r>
            <a:r>
              <a:rPr sz="2800" spc="-5" dirty="0">
                <a:solidFill>
                  <a:srgbClr val="36365C"/>
                </a:solidFill>
                <a:latin typeface="Times New Roman"/>
                <a:cs typeface="Times New Roman"/>
              </a:rPr>
              <a:t>IS</a:t>
            </a:r>
            <a:r>
              <a:rPr sz="2800" spc="10" dirty="0">
                <a:solidFill>
                  <a:srgbClr val="36365C"/>
                </a:solidFill>
                <a:latin typeface="Times New Roman"/>
                <a:cs typeface="Times New Roman"/>
              </a:rPr>
              <a:t> </a:t>
            </a:r>
            <a:r>
              <a:rPr sz="2800" spc="-10" dirty="0">
                <a:solidFill>
                  <a:srgbClr val="36365C"/>
                </a:solidFill>
                <a:latin typeface="Times New Roman"/>
                <a:cs typeface="Times New Roman"/>
              </a:rPr>
              <a:t>NULL</a:t>
            </a:r>
            <a:r>
              <a:rPr sz="2800" spc="-80" dirty="0">
                <a:solidFill>
                  <a:srgbClr val="36365C"/>
                </a:solidFill>
                <a:latin typeface="Times New Roman"/>
                <a:cs typeface="Times New Roman"/>
              </a:rPr>
              <a:t> </a:t>
            </a:r>
            <a:r>
              <a:rPr sz="2800" dirty="0">
                <a:solidFill>
                  <a:srgbClr val="36365C"/>
                </a:solidFill>
                <a:latin typeface="Times New Roman"/>
                <a:cs typeface="Times New Roman"/>
              </a:rPr>
              <a:t>và </a:t>
            </a:r>
            <a:r>
              <a:rPr sz="2800" spc="-5" dirty="0">
                <a:solidFill>
                  <a:srgbClr val="36365C"/>
                </a:solidFill>
                <a:latin typeface="Times New Roman"/>
                <a:cs typeface="Times New Roman"/>
              </a:rPr>
              <a:t>IS</a:t>
            </a:r>
            <a:r>
              <a:rPr sz="2800" dirty="0">
                <a:solidFill>
                  <a:srgbClr val="36365C"/>
                </a:solidFill>
                <a:latin typeface="Times New Roman"/>
                <a:cs typeface="Times New Roman"/>
              </a:rPr>
              <a:t> </a:t>
            </a:r>
            <a:r>
              <a:rPr sz="2800" spc="-10" dirty="0">
                <a:solidFill>
                  <a:srgbClr val="36365C"/>
                </a:solidFill>
                <a:latin typeface="Times New Roman"/>
                <a:cs typeface="Times New Roman"/>
              </a:rPr>
              <a:t>NOT</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NULL</a:t>
            </a:r>
            <a:endParaRPr sz="2800" dirty="0">
              <a:latin typeface="Times New Roman"/>
              <a:cs typeface="Times New Roman"/>
            </a:endParaRPr>
          </a:p>
          <a:p>
            <a:pPr marL="355600" indent="-342900">
              <a:lnSpc>
                <a:spcPct val="100000"/>
              </a:lnSpc>
              <a:buFont typeface="Wingdings"/>
              <a:buChar char=""/>
              <a:tabLst>
                <a:tab pos="355600"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469900">
              <a:lnSpc>
                <a:spcPct val="100000"/>
              </a:lnSpc>
              <a:spcBef>
                <a:spcPts val="5"/>
              </a:spcBef>
            </a:pPr>
            <a:r>
              <a:rPr sz="2800" spc="-5" dirty="0">
                <a:solidFill>
                  <a:srgbClr val="36365C"/>
                </a:solidFill>
                <a:latin typeface="Times New Roman"/>
                <a:cs typeface="Times New Roman"/>
              </a:rPr>
              <a:t>is</a:t>
            </a:r>
            <a:r>
              <a:rPr sz="2800" dirty="0">
                <a:solidFill>
                  <a:srgbClr val="36365C"/>
                </a:solidFill>
                <a:latin typeface="Times New Roman"/>
                <a:cs typeface="Times New Roman"/>
              </a:rPr>
              <a:t> null:</a:t>
            </a:r>
            <a:r>
              <a:rPr sz="2800" spc="-25" dirty="0">
                <a:solidFill>
                  <a:srgbClr val="36365C"/>
                </a:solidFill>
                <a:latin typeface="Times New Roman"/>
                <a:cs typeface="Times New Roman"/>
              </a:rPr>
              <a:t> </a:t>
            </a:r>
            <a:r>
              <a:rPr sz="2800" spc="-5" dirty="0">
                <a:solidFill>
                  <a:srgbClr val="FF0000"/>
                </a:solidFill>
                <a:latin typeface="Times New Roman"/>
                <a:cs typeface="Times New Roman"/>
              </a:rPr>
              <a:t>select</a:t>
            </a:r>
            <a:r>
              <a:rPr sz="2800" spc="-15" dirty="0">
                <a:solidFill>
                  <a:srgbClr val="FF0000"/>
                </a:solidFill>
                <a:latin typeface="Times New Roman"/>
                <a:cs typeface="Times New Roman"/>
              </a:rPr>
              <a:t> </a:t>
            </a:r>
            <a:r>
              <a:rPr sz="2800" spc="-5" dirty="0">
                <a:solidFill>
                  <a:srgbClr val="36365C"/>
                </a:solidFill>
                <a:latin typeface="Times New Roman"/>
                <a:cs typeface="Times New Roman"/>
              </a:rPr>
              <a:t>[colum]</a:t>
            </a:r>
            <a:r>
              <a:rPr sz="2800" spc="25"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name_table</a:t>
            </a:r>
            <a:r>
              <a:rPr sz="2800" dirty="0">
                <a:solidFill>
                  <a:srgbClr val="36365C"/>
                </a:solidFill>
                <a:latin typeface="Times New Roman"/>
                <a:cs typeface="Times New Roman"/>
              </a:rPr>
              <a:t> </a:t>
            </a:r>
            <a:r>
              <a:rPr sz="2800" spc="-5" dirty="0">
                <a:solidFill>
                  <a:srgbClr val="FF0000"/>
                </a:solidFill>
                <a:latin typeface="Times New Roman"/>
                <a:cs typeface="Times New Roman"/>
              </a:rPr>
              <a:t>where</a:t>
            </a:r>
            <a:r>
              <a:rPr sz="2800" spc="10" dirty="0">
                <a:solidFill>
                  <a:srgbClr val="FF0000"/>
                </a:solidFill>
                <a:latin typeface="Times New Roman"/>
                <a:cs typeface="Times New Roman"/>
              </a:rPr>
              <a:t> </a:t>
            </a:r>
            <a:r>
              <a:rPr sz="2800" spc="-5" dirty="0">
                <a:solidFill>
                  <a:srgbClr val="36365C"/>
                </a:solidFill>
                <a:latin typeface="Times New Roman"/>
                <a:cs typeface="Times New Roman"/>
              </a:rPr>
              <a:t>col_name</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is</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null</a:t>
            </a:r>
            <a:endParaRPr sz="2800" dirty="0">
              <a:latin typeface="Times New Roman"/>
              <a:cs typeface="Times New Roman"/>
            </a:endParaRPr>
          </a:p>
          <a:p>
            <a:pPr marL="469900">
              <a:lnSpc>
                <a:spcPct val="100000"/>
              </a:lnSpc>
            </a:pPr>
            <a:r>
              <a:rPr sz="2800" spc="-5" dirty="0">
                <a:solidFill>
                  <a:srgbClr val="36365C"/>
                </a:solidFill>
                <a:latin typeface="Times New Roman"/>
                <a:cs typeface="Times New Roman"/>
              </a:rPr>
              <a:t>is</a:t>
            </a:r>
            <a:r>
              <a:rPr sz="2800" dirty="0">
                <a:solidFill>
                  <a:srgbClr val="36365C"/>
                </a:solidFill>
                <a:latin typeface="Times New Roman"/>
                <a:cs typeface="Times New Roman"/>
              </a:rPr>
              <a:t> not</a:t>
            </a:r>
            <a:r>
              <a:rPr sz="2800" spc="-15" dirty="0">
                <a:solidFill>
                  <a:srgbClr val="36365C"/>
                </a:solidFill>
                <a:latin typeface="Times New Roman"/>
                <a:cs typeface="Times New Roman"/>
              </a:rPr>
              <a:t> </a:t>
            </a:r>
            <a:r>
              <a:rPr sz="2800" dirty="0">
                <a:solidFill>
                  <a:srgbClr val="36365C"/>
                </a:solidFill>
                <a:latin typeface="Times New Roman"/>
                <a:cs typeface="Times New Roman"/>
              </a:rPr>
              <a:t>null:</a:t>
            </a:r>
            <a:r>
              <a:rPr sz="2800" spc="-25" dirty="0">
                <a:solidFill>
                  <a:srgbClr val="36365C"/>
                </a:solidFill>
                <a:latin typeface="Times New Roman"/>
                <a:cs typeface="Times New Roman"/>
              </a:rPr>
              <a:t> </a:t>
            </a:r>
            <a:r>
              <a:rPr sz="2800" spc="-5" dirty="0">
                <a:solidFill>
                  <a:srgbClr val="FF0000"/>
                </a:solidFill>
                <a:latin typeface="Times New Roman"/>
                <a:cs typeface="Times New Roman"/>
              </a:rPr>
              <a:t>select</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[colum]</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dirty="0">
                <a:solidFill>
                  <a:srgbClr val="FF0000"/>
                </a:solidFill>
                <a:latin typeface="Times New Roman"/>
                <a:cs typeface="Times New Roman"/>
              </a:rPr>
              <a:t> </a:t>
            </a:r>
            <a:r>
              <a:rPr sz="2800" spc="-5" dirty="0">
                <a:solidFill>
                  <a:srgbClr val="36365C"/>
                </a:solidFill>
                <a:latin typeface="Times New Roman"/>
                <a:cs typeface="Times New Roman"/>
              </a:rPr>
              <a:t>name_table</a:t>
            </a:r>
            <a:r>
              <a:rPr sz="2800" spc="5" dirty="0">
                <a:solidFill>
                  <a:srgbClr val="36365C"/>
                </a:solidFill>
                <a:latin typeface="Times New Roman"/>
                <a:cs typeface="Times New Roman"/>
              </a:rPr>
              <a:t> </a:t>
            </a:r>
            <a:r>
              <a:rPr sz="2800" spc="-5" dirty="0">
                <a:solidFill>
                  <a:srgbClr val="FF0000"/>
                </a:solidFill>
                <a:latin typeface="Times New Roman"/>
                <a:cs typeface="Times New Roman"/>
              </a:rPr>
              <a:t>where</a:t>
            </a:r>
            <a:r>
              <a:rPr sz="2800" spc="5" dirty="0">
                <a:solidFill>
                  <a:srgbClr val="FF0000"/>
                </a:solidFill>
                <a:latin typeface="Times New Roman"/>
                <a:cs typeface="Times New Roman"/>
              </a:rPr>
              <a:t> </a:t>
            </a:r>
            <a:r>
              <a:rPr sz="2800" spc="-5" dirty="0">
                <a:solidFill>
                  <a:srgbClr val="36365C"/>
                </a:solidFill>
                <a:latin typeface="Times New Roman"/>
                <a:cs typeface="Times New Roman"/>
              </a:rPr>
              <a:t>col_name</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is</a:t>
            </a:r>
            <a:r>
              <a:rPr sz="2800" spc="5" dirty="0">
                <a:solidFill>
                  <a:srgbClr val="36365C"/>
                </a:solidFill>
                <a:latin typeface="Times New Roman"/>
                <a:cs typeface="Times New Roman"/>
              </a:rPr>
              <a:t> </a:t>
            </a:r>
            <a:r>
              <a:rPr sz="2800" dirty="0">
                <a:solidFill>
                  <a:srgbClr val="36365C"/>
                </a:solidFill>
                <a:latin typeface="Times New Roman"/>
                <a:cs typeface="Times New Roman"/>
              </a:rPr>
              <a:t>not</a:t>
            </a:r>
            <a:r>
              <a:rPr sz="2800" spc="-10" dirty="0">
                <a:solidFill>
                  <a:srgbClr val="36365C"/>
                </a:solidFill>
                <a:latin typeface="Times New Roman"/>
                <a:cs typeface="Times New Roman"/>
              </a:rPr>
              <a:t> </a:t>
            </a:r>
            <a:r>
              <a:rPr sz="2800" spc="-5" dirty="0" smtClean="0">
                <a:solidFill>
                  <a:srgbClr val="36365C"/>
                </a:solidFill>
                <a:latin typeface="Times New Roman"/>
                <a:cs typeface="Times New Roman"/>
              </a:rPr>
              <a:t>null</a:t>
            </a:r>
            <a:endParaRPr lang="en-US" sz="2800" spc="-5" dirty="0" smtClean="0">
              <a:solidFill>
                <a:srgbClr val="36365C"/>
              </a:solidFill>
              <a:latin typeface="Times New Roman"/>
              <a:cs typeface="Times New Roman"/>
            </a:endParaRPr>
          </a:p>
          <a:p>
            <a:pPr marL="469900">
              <a:lnSpc>
                <a:spcPct val="100000"/>
              </a:lnSpc>
            </a:pPr>
            <a:endParaRPr lang="en-US" sz="2800" spc="-5" dirty="0">
              <a:solidFill>
                <a:srgbClr val="36365C"/>
              </a:solidFill>
              <a:latin typeface="Times New Roman"/>
              <a:cs typeface="Times New Roman"/>
            </a:endParaRPr>
          </a:p>
          <a:p>
            <a:pPr marL="469900">
              <a:lnSpc>
                <a:spcPct val="100000"/>
              </a:lnSpc>
            </a:pPr>
            <a:r>
              <a:rPr lang="en-US" sz="2800" spc="-5" dirty="0" err="1" smtClean="0">
                <a:solidFill>
                  <a:srgbClr val="36365C"/>
                </a:solidFill>
                <a:latin typeface="Times New Roman"/>
                <a:cs typeface="Times New Roman"/>
              </a:rPr>
              <a:t>Ví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về</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tất</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ghi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có</a:t>
            </a:r>
            <a:r>
              <a:rPr lang="en-US" sz="2800" spc="-5" dirty="0" smtClean="0">
                <a:solidFill>
                  <a:srgbClr val="36365C"/>
                </a:solidFill>
                <a:latin typeface="Times New Roman"/>
                <a:cs typeface="Times New Roman"/>
              </a:rPr>
              <a:t> chi </a:t>
            </a:r>
            <a:r>
              <a:rPr lang="en-US" sz="2800" spc="-5" dirty="0" err="1" smtClean="0">
                <a:solidFill>
                  <a:srgbClr val="36365C"/>
                </a:solidFill>
                <a:latin typeface="Times New Roman"/>
                <a:cs typeface="Times New Roman"/>
              </a:rPr>
              <a:t>phí</a:t>
            </a:r>
            <a:r>
              <a:rPr lang="en-US" sz="2800" spc="-5" dirty="0" smtClean="0">
                <a:solidFill>
                  <a:srgbClr val="36365C"/>
                </a:solidFill>
                <a:latin typeface="Times New Roman"/>
                <a:cs typeface="Times New Roman"/>
              </a:rPr>
              <a:t> null</a:t>
            </a:r>
            <a:endParaRPr sz="2800" dirty="0">
              <a:latin typeface="Times New Roman"/>
              <a:cs typeface="Times New Roman"/>
            </a:endParaRPr>
          </a:p>
        </p:txBody>
      </p:sp>
      <p:pic>
        <p:nvPicPr>
          <p:cNvPr id="7" name="Picture 6"/>
          <p:cNvPicPr>
            <a:picLocks noChangeAspect="1"/>
          </p:cNvPicPr>
          <p:nvPr/>
        </p:nvPicPr>
        <p:blipFill>
          <a:blip r:embed="rId2"/>
          <a:stretch>
            <a:fillRect/>
          </a:stretch>
        </p:blipFill>
        <p:spPr>
          <a:xfrm>
            <a:off x="1066800" y="5490049"/>
            <a:ext cx="7330086" cy="82617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Primary key(</a:t>
            </a:r>
            <a:r>
              <a:rPr lang="en-US" dirty="0" err="1" smtClean="0"/>
              <a:t>Khóa</a:t>
            </a:r>
            <a:r>
              <a:rPr lang="en-US" dirty="0" smtClean="0"/>
              <a:t> </a:t>
            </a:r>
            <a:r>
              <a:rPr lang="en-US" dirty="0" err="1" smtClean="0"/>
              <a:t>chính</a:t>
            </a:r>
            <a:r>
              <a:rPr lang="en-US" dirty="0" smtClean="0"/>
              <a:t>)</a:t>
            </a:r>
            <a:endParaRPr lang="en-US" dirty="0"/>
          </a:p>
        </p:txBody>
      </p:sp>
      <p:sp>
        <p:nvSpPr>
          <p:cNvPr id="3" name="Text Placeholder 2"/>
          <p:cNvSpPr>
            <a:spLocks noGrp="1"/>
          </p:cNvSpPr>
          <p:nvPr>
            <p:ph type="body" idx="1"/>
          </p:nvPr>
        </p:nvSpPr>
        <p:spPr>
          <a:xfrm>
            <a:off x="569379" y="1423542"/>
            <a:ext cx="10437495" cy="5282058"/>
          </a:xfrm>
        </p:spPr>
        <p:txBody>
          <a:bodyPr/>
          <a:lstStyle/>
          <a:p>
            <a:pPr marL="355600" indent="-342900">
              <a:lnSpc>
                <a:spcPct val="100000"/>
              </a:lnSpc>
              <a:spcBef>
                <a:spcPts val="95"/>
              </a:spcBef>
              <a:buFont typeface="Wingdings"/>
              <a:buChar char=""/>
              <a:tabLst>
                <a:tab pos="355600" algn="l"/>
              </a:tabLst>
            </a:pPr>
            <a:r>
              <a:rPr lang="vi-VN" sz="2400" dirty="0">
                <a:latin typeface="+mj-lt"/>
              </a:rPr>
              <a:t>Khóa chính (hay ràng buộc khóa chính) được sử dụng để định danh duy nhất mỗi record trong table của cơ sở dữ liệu</a:t>
            </a:r>
            <a:r>
              <a:rPr lang="vi-VN" sz="2400" dirty="0" smtClean="0">
                <a:latin typeface="+mj-lt"/>
              </a:rPr>
              <a:t>.</a:t>
            </a:r>
            <a:endParaRPr lang="en-US" sz="2400" dirty="0" smtClean="0">
              <a:latin typeface="+mj-lt"/>
            </a:endParaRPr>
          </a:p>
          <a:p>
            <a:pPr marL="355600" indent="-342900">
              <a:lnSpc>
                <a:spcPct val="100000"/>
              </a:lnSpc>
              <a:spcBef>
                <a:spcPts val="95"/>
              </a:spcBef>
              <a:buFont typeface="Wingdings"/>
              <a:buChar char=""/>
              <a:tabLst>
                <a:tab pos="355600" algn="l"/>
              </a:tabLst>
            </a:pPr>
            <a:r>
              <a:rPr lang="vi-VN" sz="2400" dirty="0">
                <a:latin typeface="+mj-lt"/>
              </a:rPr>
              <a:t>Ngoài ra, nó còn dùng để thiết lập quan hệ 1-n (hay ràng buộc tham chiếu) giữa hai table trong cơ sở dữ liệu</a:t>
            </a:r>
            <a:r>
              <a:rPr lang="vi-VN" sz="2400" dirty="0" smtClean="0">
                <a:latin typeface="+mj-lt"/>
              </a:rPr>
              <a:t>.</a:t>
            </a:r>
            <a:endParaRPr lang="en-US" sz="2400" dirty="0" smtClean="0">
              <a:latin typeface="+mj-lt"/>
            </a:endParaRPr>
          </a:p>
          <a:p>
            <a:pPr marL="355600" indent="-342900">
              <a:lnSpc>
                <a:spcPct val="100000"/>
              </a:lnSpc>
              <a:spcBef>
                <a:spcPts val="95"/>
              </a:spcBef>
              <a:buFont typeface="Wingdings"/>
              <a:buChar char=""/>
              <a:tabLst>
                <a:tab pos="355600" algn="l"/>
              </a:tabLst>
            </a:pP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(value)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field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Null</a:t>
            </a:r>
            <a:r>
              <a:rPr lang="en-US"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95"/>
              </a:spcBef>
              <a:buFont typeface="Wingdings"/>
              <a:buChar char=""/>
              <a:tabLst>
                <a:tab pos="355600" algn="l"/>
              </a:tabLst>
            </a:pP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table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field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table</a:t>
            </a:r>
            <a:r>
              <a:rPr lang="en-US"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95"/>
              </a:spcBef>
              <a:buFont typeface="Wingdings"/>
              <a:buChar char=""/>
              <a:tabLst>
                <a:tab pos="355600" algn="l"/>
              </a:tabLst>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table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them </a:t>
            </a:r>
            <a:r>
              <a:rPr lang="en-US" sz="2400" dirty="0" err="1" smtClean="0">
                <a:latin typeface="Times New Roman" panose="02020603050405020304" pitchFamily="18" charset="0"/>
                <a:cs typeface="Times New Roman" panose="02020603050405020304" pitchFamily="18" charset="0"/>
              </a:rPr>
              <a:t>cú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p>
          <a:p>
            <a:pPr marL="12700">
              <a:lnSpc>
                <a:spcPct val="100000"/>
              </a:lnSpc>
              <a:spcBef>
                <a:spcPts val="95"/>
              </a:spcBef>
              <a:tabLst>
                <a:tab pos="355600" algn="l"/>
              </a:tabLst>
            </a:pPr>
            <a:r>
              <a:rPr lang="en-US" sz="2400" dirty="0" smtClean="0">
                <a:latin typeface="Times New Roman" panose="02020603050405020304" pitchFamily="18" charset="0"/>
                <a:cs typeface="Times New Roman" panose="02020603050405020304" pitchFamily="18" charset="0"/>
              </a:rPr>
              <a:t>	primary key -&gt;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endParaRPr lang="en-US" sz="2400" dirty="0" smtClean="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MaNV</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endParaRPr lang="en-US" sz="2400" dirty="0" smtClean="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endParaRPr lang="en-US" sz="2400" dirty="0">
              <a:latin typeface="Times New Roman" panose="02020603050405020304" pitchFamily="18" charset="0"/>
              <a:cs typeface="Times New Roman" panose="02020603050405020304" pitchFamily="18" charset="0"/>
            </a:endParaRPr>
          </a:p>
          <a:p>
            <a:pPr marL="355600" indent="-342900">
              <a:lnSpc>
                <a:spcPct val="100000"/>
              </a:lnSpc>
              <a:spcBef>
                <a:spcPts val="95"/>
              </a:spcBef>
              <a:buFont typeface="Wingdings"/>
              <a:buChar char=""/>
              <a:tabLst>
                <a:tab pos="355600" algn="l"/>
              </a:tabLst>
            </a:pPr>
            <a:endParaRPr lang="en-US" sz="2400" dirty="0" smtClean="0">
              <a:latin typeface="Times New Roman" panose="02020603050405020304" pitchFamily="18" charset="0"/>
              <a:cs typeface="Times New Roman" panose="02020603050405020304" pitchFamily="18" charset="0"/>
            </a:endParaRPr>
          </a:p>
          <a:p>
            <a:pPr marL="355600" indent="-342900">
              <a:lnSpc>
                <a:spcPct val="100000"/>
              </a:lnSpc>
              <a:spcBef>
                <a:spcPts val="95"/>
              </a:spcBef>
              <a:buFont typeface="Wingdings"/>
              <a:buChar char=""/>
              <a:tabLst>
                <a:tab pos="355600" algn="l"/>
              </a:tabLst>
            </a:pPr>
            <a:endParaRPr lang="en-US" sz="2400" dirty="0" smtClean="0">
              <a:latin typeface="Times New Roman" panose="02020603050405020304" pitchFamily="18" charset="0"/>
              <a:cs typeface="Times New Roman" panose="02020603050405020304" pitchFamily="18" charset="0"/>
            </a:endParaRPr>
          </a:p>
          <a:p>
            <a:pPr marL="355600" indent="-342900">
              <a:lnSpc>
                <a:spcPct val="100000"/>
              </a:lnSpc>
              <a:spcBef>
                <a:spcPts val="95"/>
              </a:spcBef>
              <a:buFont typeface="Wingdings"/>
              <a:buChar char=""/>
              <a:tabLst>
                <a:tab pos="355600" algn="l"/>
              </a:tabLst>
            </a:pPr>
            <a:endParaRPr lang="en-US" sz="2400" dirty="0">
              <a:latin typeface="+mj-lt"/>
            </a:endParaRPr>
          </a:p>
        </p:txBody>
      </p:sp>
      <p:pic>
        <p:nvPicPr>
          <p:cNvPr id="5" name="Picture 4"/>
          <p:cNvPicPr>
            <a:picLocks noChangeAspect="1"/>
          </p:cNvPicPr>
          <p:nvPr/>
        </p:nvPicPr>
        <p:blipFill>
          <a:blip r:embed="rId2"/>
          <a:stretch>
            <a:fillRect/>
          </a:stretch>
        </p:blipFill>
        <p:spPr>
          <a:xfrm>
            <a:off x="6358851" y="4572000"/>
            <a:ext cx="4508078" cy="1447800"/>
          </a:xfrm>
          <a:prstGeom prst="rect">
            <a:avLst/>
          </a:prstGeom>
        </p:spPr>
      </p:pic>
    </p:spTree>
    <p:extLst>
      <p:ext uri="{BB962C8B-B14F-4D97-AF65-F5344CB8AC3E}">
        <p14:creationId xmlns:p14="http://schemas.microsoft.com/office/powerpoint/2010/main" val="363138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a:t>F</a:t>
            </a:r>
            <a:r>
              <a:rPr lang="vi-VN" dirty="0" smtClean="0"/>
              <a:t>oreign </a:t>
            </a:r>
            <a:r>
              <a:rPr lang="vi-VN" dirty="0"/>
              <a:t>key</a:t>
            </a:r>
            <a:r>
              <a:rPr lang="en-US" dirty="0" smtClean="0"/>
              <a:t>(</a:t>
            </a:r>
            <a:r>
              <a:rPr lang="en-US" dirty="0" err="1"/>
              <a:t>k</a:t>
            </a:r>
            <a:r>
              <a:rPr lang="en-US" dirty="0" err="1" smtClean="0"/>
              <a:t>hóa</a:t>
            </a:r>
            <a:r>
              <a:rPr lang="en-US" dirty="0" smtClean="0"/>
              <a:t> </a:t>
            </a:r>
            <a:r>
              <a:rPr lang="en-US" dirty="0" err="1" smtClean="0"/>
              <a:t>ngoại</a:t>
            </a:r>
            <a:r>
              <a:rPr lang="en-US" dirty="0" smtClean="0"/>
              <a:t>)</a:t>
            </a:r>
            <a:endParaRPr lang="en-US" dirty="0"/>
          </a:p>
        </p:txBody>
      </p:sp>
      <p:sp>
        <p:nvSpPr>
          <p:cNvPr id="3" name="Text Placeholder 2"/>
          <p:cNvSpPr>
            <a:spLocks noGrp="1"/>
          </p:cNvSpPr>
          <p:nvPr>
            <p:ph type="body" idx="1"/>
          </p:nvPr>
        </p:nvSpPr>
        <p:spPr>
          <a:xfrm>
            <a:off x="569379" y="1423542"/>
            <a:ext cx="10437495" cy="2623795"/>
          </a:xfrm>
        </p:spPr>
        <p:txBody>
          <a:bodyPr/>
          <a:lstStyle/>
          <a:p>
            <a:pPr marL="355600" indent="-342900">
              <a:lnSpc>
                <a:spcPct val="100000"/>
              </a:lnSpc>
              <a:spcBef>
                <a:spcPts val="95"/>
              </a:spcBef>
              <a:buFont typeface="Wingdings"/>
              <a:buChar char=""/>
              <a:tabLst>
                <a:tab pos="355600" algn="l"/>
              </a:tabLst>
            </a:pPr>
            <a:r>
              <a:rPr lang="vi-VN" sz="2400" dirty="0">
                <a:latin typeface="+mj-lt"/>
              </a:rPr>
              <a:t>Trong cơ sở dữ liệu, "khóa ngoại" (foreign key) là một khóa </a:t>
            </a:r>
            <a:r>
              <a:rPr lang="vi-VN" sz="2400" dirty="0" smtClean="0">
                <a:latin typeface="+mj-lt"/>
              </a:rPr>
              <a:t>từ </a:t>
            </a:r>
            <a:r>
              <a:rPr lang="vi-VN" sz="2400" dirty="0">
                <a:latin typeface="+mj-lt"/>
              </a:rPr>
              <a:t>một bảng </a:t>
            </a:r>
            <a:r>
              <a:rPr lang="vi-VN" sz="2400" dirty="0" smtClean="0">
                <a:latin typeface="+mj-lt"/>
              </a:rPr>
              <a:t>khác</a:t>
            </a:r>
            <a:r>
              <a:rPr lang="en-US" sz="2400" dirty="0" smtClean="0">
                <a:latin typeface="+mj-lt"/>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a:t>
            </a:r>
          </a:p>
          <a:p>
            <a:pPr marL="355600" indent="-342900">
              <a:lnSpc>
                <a:spcPct val="100000"/>
              </a:lnSpc>
              <a:spcBef>
                <a:spcPts val="95"/>
              </a:spcBef>
              <a:buFont typeface="Wingdings"/>
              <a:buChar char=""/>
              <a:tabLst>
                <a:tab pos="355600" algn="l"/>
              </a:tabLst>
            </a:pPr>
            <a:r>
              <a:rPr lang="en-US" sz="2400" dirty="0" smtClean="0">
                <a:latin typeface="+mj-lt"/>
              </a:rPr>
              <a:t> </a:t>
            </a:r>
            <a:r>
              <a:rPr lang="en-US" sz="2400" dirty="0" smtClean="0">
                <a:latin typeface="Times New Roman" panose="02020603050405020304" pitchFamily="18" charset="0"/>
                <a:cs typeface="Times New Roman" panose="02020603050405020304" pitchFamily="18" charset="0"/>
              </a:rPr>
              <a:t>Đ</a:t>
            </a:r>
            <a:r>
              <a:rPr lang="vi-VN" sz="2400" dirty="0" smtClean="0">
                <a:latin typeface="+mj-lt"/>
              </a:rPr>
              <a:t>ược </a:t>
            </a:r>
            <a:r>
              <a:rPr lang="vi-VN" sz="2400" dirty="0">
                <a:latin typeface="+mj-lt"/>
              </a:rPr>
              <a:t>sử dụng để thiết lập mối quan hệ giữa hai bảng. Mối quan hệ này giúp kết nối dữ liệu giữa các bảng, thường được sử dụng để duy trì tính toàn vẹn và mối quan hệ giữa chúng</a:t>
            </a:r>
            <a:r>
              <a:rPr lang="vi-VN" sz="2400" dirty="0" smtClean="0">
                <a:latin typeface="+mj-lt"/>
              </a:rPr>
              <a:t>.</a:t>
            </a:r>
            <a:endParaRPr lang="en-US" sz="2400" dirty="0" smtClean="0">
              <a:latin typeface="+mj-lt"/>
            </a:endParaRPr>
          </a:p>
          <a:p>
            <a:pPr marL="355600" indent="-342900">
              <a:lnSpc>
                <a:spcPct val="100000"/>
              </a:lnSpc>
              <a:spcBef>
                <a:spcPts val="95"/>
              </a:spcBef>
              <a:buFont typeface="Wingdings"/>
              <a:buChar char=""/>
              <a:tabLst>
                <a:tab pos="355600" algn="l"/>
              </a:tabLst>
            </a:pPr>
            <a:endParaRPr lang="en-US" sz="2400" dirty="0" smtClean="0">
              <a:latin typeface="+mj-lt"/>
            </a:endParaRPr>
          </a:p>
          <a:p>
            <a:pPr marL="355600" indent="-342900">
              <a:lnSpc>
                <a:spcPct val="100000"/>
              </a:lnSpc>
              <a:spcBef>
                <a:spcPts val="95"/>
              </a:spcBef>
              <a:buFont typeface="Wingdings"/>
              <a:buChar char=""/>
              <a:tabLst>
                <a:tab pos="355600" algn="l"/>
              </a:tabLst>
            </a:pPr>
            <a:endParaRPr lang="en-US" sz="2400" dirty="0">
              <a:latin typeface="+mj-lt"/>
            </a:endParaRPr>
          </a:p>
        </p:txBody>
      </p:sp>
    </p:spTree>
    <p:extLst>
      <p:ext uri="{BB962C8B-B14F-4D97-AF65-F5344CB8AC3E}">
        <p14:creationId xmlns:p14="http://schemas.microsoft.com/office/powerpoint/2010/main" val="355342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2614" y="349072"/>
            <a:ext cx="2877185" cy="514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SQL </a:t>
            </a:r>
            <a:r>
              <a:rPr lang="en-US" spc="-5" dirty="0" err="1" smtClean="0"/>
              <a:t>là</a:t>
            </a:r>
            <a:r>
              <a:rPr lang="en-US" spc="-5" dirty="0" smtClean="0"/>
              <a:t> </a:t>
            </a:r>
            <a:r>
              <a:rPr lang="en-US" spc="-5" dirty="0" err="1" smtClean="0"/>
              <a:t>gì</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a:t>
            </a:fld>
            <a:endParaRPr spc="-5" dirty="0"/>
          </a:p>
        </p:txBody>
      </p:sp>
      <p:sp>
        <p:nvSpPr>
          <p:cNvPr id="3" name="object 3"/>
          <p:cNvSpPr txBox="1"/>
          <p:nvPr/>
        </p:nvSpPr>
        <p:spPr>
          <a:xfrm>
            <a:off x="641704" y="1177290"/>
            <a:ext cx="11169295" cy="4790414"/>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lang="vi-VN" sz="2800" dirty="0">
                <a:latin typeface="Times New Roman"/>
                <a:cs typeface="Times New Roman"/>
              </a:rPr>
              <a:t>SQL là viết tắt của Structured Query Language, trong tiếng Việt là "Ngôn ngữ Truy vấn Cấu trúc." </a:t>
            </a:r>
            <a:endParaRPr lang="en-US" sz="2800" dirty="0" smtClean="0">
              <a:latin typeface="Times New Roman"/>
              <a:cs typeface="Times New Roman"/>
            </a:endParaRPr>
          </a:p>
          <a:p>
            <a:pPr marL="469900" indent="-457834">
              <a:lnSpc>
                <a:spcPct val="100000"/>
              </a:lnSpc>
              <a:spcBef>
                <a:spcPts val="95"/>
              </a:spcBef>
              <a:buFont typeface="Wingdings"/>
              <a:buChar char=""/>
              <a:tabLst>
                <a:tab pos="469900" algn="l"/>
                <a:tab pos="470534" algn="l"/>
              </a:tabLst>
            </a:pPr>
            <a:r>
              <a:rPr lang="vi-VN" sz="2800" dirty="0" smtClean="0">
                <a:latin typeface="Times New Roman"/>
                <a:cs typeface="Times New Roman"/>
              </a:rPr>
              <a:t>Đây </a:t>
            </a:r>
            <a:r>
              <a:rPr lang="vi-VN" sz="2800" dirty="0">
                <a:latin typeface="Times New Roman"/>
                <a:cs typeface="Times New Roman"/>
              </a:rPr>
              <a:t>là một ngôn ngữ lập trình được thiết kế để quản lý và truy vấn cơ sở dữ liệu quan hệ. </a:t>
            </a:r>
            <a:endParaRPr lang="en-US" sz="2800" dirty="0" smtClean="0">
              <a:latin typeface="Times New Roman"/>
              <a:cs typeface="Times New Roman"/>
            </a:endParaRPr>
          </a:p>
          <a:p>
            <a:pPr marL="469900" indent="-457834">
              <a:lnSpc>
                <a:spcPct val="100000"/>
              </a:lnSpc>
              <a:spcBef>
                <a:spcPts val="95"/>
              </a:spcBef>
              <a:buFont typeface="Wingdings"/>
              <a:buChar char=""/>
              <a:tabLst>
                <a:tab pos="469900" algn="l"/>
                <a:tab pos="470534" algn="l"/>
              </a:tabLst>
            </a:pPr>
            <a:r>
              <a:rPr lang="vi-VN" sz="2800" dirty="0" smtClean="0">
                <a:latin typeface="Times New Roman"/>
                <a:cs typeface="Times New Roman"/>
              </a:rPr>
              <a:t>SQL </a:t>
            </a:r>
            <a:r>
              <a:rPr lang="vi-VN" sz="2800" dirty="0">
                <a:latin typeface="Times New Roman"/>
                <a:cs typeface="Times New Roman"/>
              </a:rPr>
              <a:t>chủ yếu được sử dụng để thực hiện các thao tác như truy vấn dữ liệu, cập nhật dữ liệu, chèn dữ liệu, xóa dữ liệu, và quản lý cấu trúc của cơ sở dữ liệu</a:t>
            </a:r>
            <a:r>
              <a:rPr lang="vi-VN" sz="2800" dirty="0" smtClean="0">
                <a:latin typeface="Times New Roman"/>
                <a:cs typeface="Times New Roman"/>
              </a:rPr>
              <a:t>.</a:t>
            </a:r>
            <a:endParaRPr lang="en-US" sz="2800" dirty="0" smtClean="0">
              <a:latin typeface="Times New Roman"/>
              <a:cs typeface="Times New Roman"/>
            </a:endParaRPr>
          </a:p>
          <a:p>
            <a:pPr marL="469900" indent="-457834">
              <a:lnSpc>
                <a:spcPct val="100000"/>
              </a:lnSpc>
              <a:spcBef>
                <a:spcPts val="95"/>
              </a:spcBef>
              <a:buFont typeface="Wingdings"/>
              <a:buChar char=""/>
              <a:tabLst>
                <a:tab pos="469900" algn="l"/>
                <a:tab pos="470534" algn="l"/>
              </a:tabLst>
            </a:pPr>
            <a:r>
              <a:rPr lang="vi-VN" sz="2800" dirty="0">
                <a:latin typeface="Times New Roman"/>
                <a:cs typeface="Times New Roman"/>
              </a:rPr>
              <a:t>SQL là một ngôn ngữ tiêu chuẩn được sử dụng rộng rãi trong lĩnh vực quản lý cơ sở dữ liệu và hệ thống quản lý cơ sở dữ liệu (DBMS) như MySQL, PostgreSQL, Microsoft SQL Server, Oracle Database, và nhiều hệ thống khác. </a:t>
            </a:r>
            <a:endParaRPr sz="2800" dirty="0">
              <a:latin typeface="Times New Roman"/>
              <a:cs typeface="Times New Roman"/>
            </a:endParaRPr>
          </a:p>
        </p:txBody>
      </p:sp>
    </p:spTree>
    <p:extLst>
      <p:ext uri="{BB962C8B-B14F-4D97-AF65-F5344CB8AC3E}">
        <p14:creationId xmlns:p14="http://schemas.microsoft.com/office/powerpoint/2010/main" val="94157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err="1" smtClean="0"/>
              <a:t>Ví</a:t>
            </a:r>
            <a:r>
              <a:rPr lang="en-US" dirty="0" smtClean="0"/>
              <a:t> </a:t>
            </a:r>
            <a:r>
              <a:rPr lang="en-US" dirty="0" err="1" smtClean="0"/>
              <a:t>dụ</a:t>
            </a:r>
            <a:r>
              <a:rPr lang="en-US" dirty="0" smtClean="0"/>
              <a:t> </a:t>
            </a:r>
            <a:r>
              <a:rPr lang="en-US" dirty="0" err="1" smtClean="0"/>
              <a:t>khóa</a:t>
            </a:r>
            <a:r>
              <a:rPr lang="en-US" dirty="0" smtClean="0"/>
              <a:t> </a:t>
            </a:r>
            <a:r>
              <a:rPr lang="en-US" dirty="0" err="1" smtClean="0"/>
              <a:t>ngoại</a:t>
            </a:r>
            <a:endParaRPr lang="en-US" dirty="0"/>
          </a:p>
        </p:txBody>
      </p:sp>
      <p:sp>
        <p:nvSpPr>
          <p:cNvPr id="3" name="Text Placeholder 2"/>
          <p:cNvSpPr>
            <a:spLocks noGrp="1"/>
          </p:cNvSpPr>
          <p:nvPr>
            <p:ph type="body" idx="1"/>
          </p:nvPr>
        </p:nvSpPr>
        <p:spPr>
          <a:xfrm>
            <a:off x="381001" y="1423542"/>
            <a:ext cx="10625874" cy="4901342"/>
          </a:xfrm>
        </p:spPr>
        <p:txBody>
          <a:bodyPr/>
          <a:lstStyle/>
          <a:p>
            <a:pPr marL="12700">
              <a:lnSpc>
                <a:spcPct val="100000"/>
              </a:lnSpc>
              <a:spcBef>
                <a:spcPts val="95"/>
              </a:spcBef>
              <a:tabLst>
                <a:tab pos="355600" algn="l"/>
              </a:tabLst>
            </a:pP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endParaRPr lang="en-US" dirty="0" smtClean="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r>
              <a:rPr lang="en-US" dirty="0" err="1" smtClean="0">
                <a:latin typeface="Times New Roman" panose="02020603050405020304" pitchFamily="18" charset="0"/>
                <a:cs typeface="Times New Roman" panose="02020603050405020304" pitchFamily="18" charset="0"/>
              </a:rPr>
              <a:t>Bảng</a:t>
            </a:r>
            <a:r>
              <a:rPr lang="en-US" dirty="0" smtClean="0">
                <a:latin typeface="+mj-lt"/>
              </a:rPr>
              <a:t> </a:t>
            </a:r>
            <a:r>
              <a:rPr lang="vi-VN" dirty="0" smtClean="0">
                <a:latin typeface="+mj-lt"/>
              </a:rPr>
              <a:t>CHUNGNHAN(MaNV</a:t>
            </a:r>
            <a:r>
              <a:rPr lang="vi-VN" dirty="0">
                <a:latin typeface="+mj-lt"/>
              </a:rPr>
              <a:t>, MaMB) mô tả thông tin về khả năng </a:t>
            </a:r>
            <a:r>
              <a:rPr lang="en-US" dirty="0" err="1" smtClean="0">
                <a:latin typeface="Times New Roman" panose="02020603050405020304" pitchFamily="18" charset="0"/>
                <a:cs typeface="Times New Roman" panose="02020603050405020304" pitchFamily="18" charset="0"/>
              </a:rPr>
              <a:t>điều</a:t>
            </a:r>
            <a:r>
              <a:rPr lang="vi-VN" dirty="0" smtClean="0">
                <a:latin typeface="+mj-lt"/>
              </a:rPr>
              <a:t> </a:t>
            </a:r>
            <a:r>
              <a:rPr lang="vi-VN" dirty="0">
                <a:latin typeface="+mj-lt"/>
              </a:rPr>
              <a:t>khiển máy bay của phi công.</a:t>
            </a:r>
          </a:p>
          <a:p>
            <a:pPr marL="12700">
              <a:lnSpc>
                <a:spcPct val="100000"/>
              </a:lnSpc>
              <a:spcBef>
                <a:spcPts val="95"/>
              </a:spcBef>
              <a:tabLst>
                <a:tab pos="355600" algn="l"/>
              </a:tabLst>
            </a:pPr>
            <a:r>
              <a:rPr lang="vi-VN" dirty="0">
                <a:latin typeface="+mj-lt"/>
              </a:rPr>
              <a:t>Nếu nhân viên là phi công thì nhân viên </a:t>
            </a:r>
            <a:r>
              <a:rPr lang="en-US" dirty="0" err="1" smtClean="0">
                <a:latin typeface="+mj-lt"/>
              </a:rPr>
              <a:t>đó</a:t>
            </a:r>
            <a:r>
              <a:rPr lang="en-US" dirty="0" smtClean="0">
                <a:latin typeface="+mj-lt"/>
              </a:rPr>
              <a:t> </a:t>
            </a:r>
            <a:r>
              <a:rPr lang="en-US" dirty="0" err="1" smtClean="0">
                <a:latin typeface="+mj-lt"/>
              </a:rPr>
              <a:t>phải</a:t>
            </a:r>
            <a:r>
              <a:rPr lang="vi-VN" dirty="0" smtClean="0">
                <a:latin typeface="+mj-lt"/>
              </a:rPr>
              <a:t> </a:t>
            </a:r>
            <a:r>
              <a:rPr lang="vi-VN" dirty="0">
                <a:latin typeface="+mj-lt"/>
              </a:rPr>
              <a:t>có chứng chỉ chứng nhận có thể lái một loại máy bay</a:t>
            </a:r>
          </a:p>
          <a:p>
            <a:pPr marL="12700">
              <a:lnSpc>
                <a:spcPct val="100000"/>
              </a:lnSpc>
              <a:spcBef>
                <a:spcPts val="95"/>
              </a:spcBef>
              <a:tabLst>
                <a:tab pos="355600" algn="l"/>
              </a:tabLst>
            </a:pPr>
            <a:r>
              <a:rPr lang="vi-VN" dirty="0">
                <a:latin typeface="+mj-lt"/>
              </a:rPr>
              <a:t>nào </a:t>
            </a:r>
            <a:r>
              <a:rPr lang="en-US" dirty="0">
                <a:latin typeface="+mj-lt"/>
              </a:rPr>
              <a:t>đ</a:t>
            </a:r>
            <a:r>
              <a:rPr lang="vi-VN" dirty="0" smtClean="0">
                <a:latin typeface="+mj-lt"/>
              </a:rPr>
              <a:t>ó</a:t>
            </a:r>
            <a:r>
              <a:rPr lang="vi-VN" dirty="0">
                <a:latin typeface="+mj-lt"/>
              </a:rPr>
              <a:t>. Một phi công chỉ có thể lái một chuyến bay nếu như phi công </a:t>
            </a:r>
            <a:r>
              <a:rPr lang="en-US" dirty="0">
                <a:latin typeface="+mj-lt"/>
              </a:rPr>
              <a:t>đ</a:t>
            </a:r>
            <a:r>
              <a:rPr lang="vi-VN" dirty="0" smtClean="0">
                <a:latin typeface="+mj-lt"/>
              </a:rPr>
              <a:t>ó </a:t>
            </a:r>
            <a:r>
              <a:rPr lang="en-US" dirty="0">
                <a:latin typeface="+mj-lt"/>
              </a:rPr>
              <a:t>đ</a:t>
            </a:r>
            <a:r>
              <a:rPr lang="vi-VN" dirty="0" smtClean="0">
                <a:latin typeface="+mj-lt"/>
              </a:rPr>
              <a:t>ược </a:t>
            </a:r>
            <a:r>
              <a:rPr lang="vi-VN" dirty="0">
                <a:latin typeface="+mj-lt"/>
              </a:rPr>
              <a:t>chứng nhận có khả</a:t>
            </a:r>
          </a:p>
          <a:p>
            <a:pPr marL="12700">
              <a:lnSpc>
                <a:spcPct val="100000"/>
              </a:lnSpc>
              <a:spcBef>
                <a:spcPts val="95"/>
              </a:spcBef>
              <a:tabLst>
                <a:tab pos="355600" algn="l"/>
              </a:tabLst>
            </a:pPr>
            <a:r>
              <a:rPr lang="vi-VN" dirty="0">
                <a:latin typeface="+mj-lt"/>
              </a:rPr>
              <a:t>năng lái loại máy bay có thể thực hiện chuyến bay </a:t>
            </a:r>
            <a:r>
              <a:rPr lang="en-US" dirty="0">
                <a:latin typeface="+mj-lt"/>
              </a:rPr>
              <a:t>đ</a:t>
            </a:r>
            <a:r>
              <a:rPr lang="vi-VN" dirty="0" smtClean="0">
                <a:latin typeface="+mj-lt"/>
              </a:rPr>
              <a:t>ó.</a:t>
            </a:r>
            <a:endParaRPr lang="en-US" dirty="0" smtClean="0">
              <a:latin typeface="+mj-lt"/>
            </a:endParaRPr>
          </a:p>
          <a:p>
            <a:pPr marL="298450" indent="-285750">
              <a:lnSpc>
                <a:spcPct val="100000"/>
              </a:lnSpc>
              <a:spcBef>
                <a:spcPts val="95"/>
              </a:spcBef>
              <a:buFont typeface="Wingdings" panose="05000000000000000000" pitchFamily="2" charset="2"/>
              <a:buChar char="§"/>
              <a:tabLst>
                <a:tab pos="355600" algn="l"/>
              </a:tabLst>
            </a:pP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a:t>
            </a:r>
          </a:p>
          <a:p>
            <a:pPr marL="298450" indent="-285750">
              <a:lnSpc>
                <a:spcPct val="100000"/>
              </a:lnSpc>
              <a:spcBef>
                <a:spcPts val="95"/>
              </a:spcBef>
              <a:buFont typeface="Wingdings" panose="05000000000000000000" pitchFamily="2" charset="2"/>
              <a:buChar char="§"/>
              <a:tabLst>
                <a:tab pos="355600" algn="l"/>
              </a:tabLst>
            </a:pP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a:t>
            </a:r>
            <a:r>
              <a:rPr lang="en-US" dirty="0" smtClean="0">
                <a:latin typeface="Times New Roman" panose="02020603050405020304" pitchFamily="18" charset="0"/>
                <a:cs typeface="Times New Roman" panose="02020603050405020304" pitchFamily="18" charset="0"/>
              </a:rPr>
              <a:t> phi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máy</a:t>
            </a:r>
            <a:r>
              <a:rPr lang="en-US" dirty="0" smtClean="0">
                <a:latin typeface="Times New Roman" panose="02020603050405020304" pitchFamily="18" charset="0"/>
                <a:cs typeface="Times New Roman" panose="02020603050405020304" pitchFamily="18" charset="0"/>
              </a:rPr>
              <a:t> bay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r>
              <a:rPr lang="en-US" dirty="0" err="1" smtClean="0">
                <a:latin typeface="Times New Roman" panose="02020603050405020304" pitchFamily="18" charset="0"/>
                <a:cs typeface="Times New Roman" panose="02020603050405020304" pitchFamily="18" charset="0"/>
              </a:rPr>
              <a:t>Mối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NHANVIEN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CHUNG NHAN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a:t>
            </a:r>
          </a:p>
          <a:p>
            <a:pPr marL="298450" indent="-285750">
              <a:lnSpc>
                <a:spcPct val="100000"/>
              </a:lnSpc>
              <a:spcBef>
                <a:spcPts val="95"/>
              </a:spcBef>
              <a:buFont typeface="Symbol" panose="05050102010706020507" pitchFamily="18" charset="2"/>
              <a:buChar char="Þ"/>
              <a:tabLst>
                <a:tab pos="355600" algn="l"/>
              </a:tabLst>
            </a:pPr>
            <a:r>
              <a:rPr lang="en-US" dirty="0" err="1" smtClean="0">
                <a:latin typeface="Times New Roman" panose="02020603050405020304" pitchFamily="18" charset="0"/>
                <a:cs typeface="Times New Roman" panose="02020603050405020304" pitchFamily="18" charset="0"/>
              </a:rPr>
              <a:t>Mối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NHANVIEN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CHUNGNHAN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1-n (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a:t>
            </a:r>
          </a:p>
          <a:p>
            <a:pPr marL="298450" indent="-285750">
              <a:lnSpc>
                <a:spcPct val="100000"/>
              </a:lnSpc>
              <a:spcBef>
                <a:spcPts val="95"/>
              </a:spcBef>
              <a:buFont typeface="Symbol" panose="05050102010706020507" pitchFamily="18" charset="2"/>
              <a:buChar char="Þ"/>
              <a:tabLst>
                <a:tab pos="355600" algn="l"/>
              </a:tabLst>
            </a:pP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CHUNGNHAN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NV</a:t>
            </a:r>
            <a:endParaRPr lang="en-US" dirty="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smtClean="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smtClean="0">
              <a:latin typeface="Times New Roman" panose="02020603050405020304" pitchFamily="18" charset="0"/>
              <a:cs typeface="Times New Roman" panose="02020603050405020304" pitchFamily="18" charset="0"/>
            </a:endParaRPr>
          </a:p>
          <a:p>
            <a:pPr marL="298450" indent="-285750">
              <a:lnSpc>
                <a:spcPct val="100000"/>
              </a:lnSpc>
              <a:spcBef>
                <a:spcPts val="95"/>
              </a:spcBef>
              <a:buFont typeface="Symbol" panose="05050102010706020507" pitchFamily="18" charset="2"/>
              <a:buChar char="Þ"/>
              <a:tabLst>
                <a:tab pos="355600" algn="l"/>
              </a:tabLst>
            </a:pPr>
            <a:endParaRPr lang="en-US" dirty="0">
              <a:latin typeface="Times New Roman" panose="02020603050405020304" pitchFamily="18" charset="0"/>
              <a:cs typeface="Times New Roman" panose="02020603050405020304" pitchFamily="18" charset="0"/>
            </a:endParaRPr>
          </a:p>
          <a:p>
            <a:pPr marL="12700">
              <a:lnSpc>
                <a:spcPct val="100000"/>
              </a:lnSpc>
              <a:spcBef>
                <a:spcPts val="95"/>
              </a:spcBef>
              <a:tabLst>
                <a:tab pos="355600" algn="l"/>
              </a:tabLst>
            </a:pPr>
            <a:endParaRPr lang="en-US" dirty="0" smtClean="0">
              <a:latin typeface="Times New Roman" panose="02020603050405020304" pitchFamily="18" charset="0"/>
              <a:cs typeface="Times New Roman" panose="02020603050405020304" pitchFamily="18" charset="0"/>
            </a:endParaRPr>
          </a:p>
          <a:p>
            <a:pPr marL="12700">
              <a:spcBef>
                <a:spcPts val="95"/>
              </a:spcBef>
              <a:tabLst>
                <a:tab pos="355600" algn="l"/>
              </a:tabLst>
            </a:pPr>
            <a:r>
              <a:rPr lang="en-US" dirty="0" err="1" smtClean="0">
                <a:latin typeface="Times New Roman" panose="02020603050405020304" pitchFamily="18" charset="0"/>
                <a:cs typeface="Times New Roman" panose="02020603050405020304" pitchFamily="18" charset="0"/>
              </a:rPr>
              <a:t>Đoạn</a:t>
            </a:r>
            <a:r>
              <a:rPr lang="en-US" dirty="0" smtClean="0">
                <a:latin typeface="Times New Roman" panose="02020603050405020304" pitchFamily="18" charset="0"/>
                <a:cs typeface="Times New Roman" panose="02020603050405020304" pitchFamily="18" charset="0"/>
              </a:rPr>
              <a:t> code </a:t>
            </a:r>
            <a:r>
              <a:rPr lang="en-US" dirty="0">
                <a:latin typeface="Times New Roman" panose="02020603050405020304" pitchFamily="18" charset="0"/>
                <a:cs typeface="Times New Roman" panose="02020603050405020304" pitchFamily="18" charset="0"/>
              </a:rPr>
              <a:t>FOREIGN KEY (</a:t>
            </a:r>
            <a:r>
              <a:rPr lang="en-US" dirty="0" err="1">
                <a:latin typeface="Times New Roman" panose="02020603050405020304" pitchFamily="18" charset="0"/>
                <a:cs typeface="Times New Roman" panose="02020603050405020304" pitchFamily="18" charset="0"/>
              </a:rPr>
              <a:t>MaNV</a:t>
            </a:r>
            <a:r>
              <a:rPr lang="en-US" dirty="0">
                <a:latin typeface="Times New Roman" panose="02020603050405020304" pitchFamily="18" charset="0"/>
                <a:cs typeface="Times New Roman" panose="02020603050405020304" pitchFamily="18" charset="0"/>
              </a:rPr>
              <a:t>) references NHANVIEN (</a:t>
            </a:r>
            <a:r>
              <a:rPr lang="en-US" dirty="0" err="1">
                <a:latin typeface="Times New Roman" panose="02020603050405020304" pitchFamily="18" charset="0"/>
                <a:cs typeface="Times New Roman" panose="02020603050405020304" pitchFamily="18" charset="0"/>
              </a:rPr>
              <a:t>MaNV</a:t>
            </a:r>
            <a:r>
              <a:rPr lang="en-US" dirty="0">
                <a:latin typeface="Times New Roman" panose="02020603050405020304" pitchFamily="18" charset="0"/>
                <a:cs typeface="Times New Roman" panose="02020603050405020304" pitchFamily="18" charset="0"/>
              </a:rPr>
              <a:t>)</a:t>
            </a:r>
          </a:p>
          <a:p>
            <a:pPr marL="12700">
              <a:lnSpc>
                <a:spcPct val="100000"/>
              </a:lnSpc>
              <a:spcBef>
                <a:spcPts val="95"/>
              </a:spcBef>
              <a:tabLst>
                <a:tab pos="355600" algn="l"/>
              </a:tabLst>
            </a:pP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CHUNGNHAN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NHANVIEN</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55303" y="4362012"/>
            <a:ext cx="4210266" cy="1352620"/>
          </a:xfrm>
          <a:prstGeom prst="rect">
            <a:avLst/>
          </a:prstGeom>
        </p:spPr>
      </p:pic>
      <p:pic>
        <p:nvPicPr>
          <p:cNvPr id="9" name="Picture 8"/>
          <p:cNvPicPr>
            <a:picLocks noChangeAspect="1"/>
          </p:cNvPicPr>
          <p:nvPr/>
        </p:nvPicPr>
        <p:blipFill>
          <a:blip r:embed="rId3"/>
          <a:stretch>
            <a:fillRect/>
          </a:stretch>
        </p:blipFill>
        <p:spPr>
          <a:xfrm>
            <a:off x="4939870" y="4362012"/>
            <a:ext cx="5810549" cy="1238314"/>
          </a:xfrm>
          <a:prstGeom prst="rect">
            <a:avLst/>
          </a:prstGeom>
        </p:spPr>
      </p:pic>
    </p:spTree>
    <p:extLst>
      <p:ext uri="{BB962C8B-B14F-4D97-AF65-F5344CB8AC3E}">
        <p14:creationId xmlns:p14="http://schemas.microsoft.com/office/powerpoint/2010/main" val="399928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Inner Join</a:t>
            </a:r>
            <a:endParaRPr lang="en-US" dirty="0"/>
          </a:p>
        </p:txBody>
      </p:sp>
      <p:sp>
        <p:nvSpPr>
          <p:cNvPr id="3" name="Text Placeholder 2"/>
          <p:cNvSpPr>
            <a:spLocks noGrp="1"/>
          </p:cNvSpPr>
          <p:nvPr>
            <p:ph type="body" idx="1"/>
          </p:nvPr>
        </p:nvSpPr>
        <p:spPr>
          <a:xfrm>
            <a:off x="569379" y="1423542"/>
            <a:ext cx="10437495" cy="2167260"/>
          </a:xfrm>
        </p:spPr>
        <p:txBody>
          <a:bodyPr/>
          <a:lstStyle/>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 </a:t>
            </a: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Sử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để</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ghép</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dữ</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liệu</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giữa</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hai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với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nhau</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và</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sẽ</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về</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tất</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cả</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ghi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thỏa</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mãn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điều</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kiện</a:t>
            </a:r>
            <a:r>
              <a:rPr lang="en-US" sz="2800" spc="-5" dirty="0" smtClean="0">
                <a:solidFill>
                  <a:srgbClr val="36365C"/>
                </a:solidFill>
                <a:latin typeface="Times New Roman"/>
                <a:cs typeface="Times New Roman"/>
              </a:rPr>
              <a:t> join </a:t>
            </a:r>
            <a:r>
              <a:rPr lang="en-US" sz="2800" spc="-5" dirty="0" err="1" smtClean="0">
                <a:solidFill>
                  <a:srgbClr val="36365C"/>
                </a:solidFill>
                <a:latin typeface="Times New Roman"/>
                <a:cs typeface="Times New Roman"/>
              </a:rPr>
              <a:t>giữa</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hai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bảng</a:t>
            </a:r>
            <a:endParaRPr lang="vi-VN" sz="2800" dirty="0" smtClean="0">
              <a:latin typeface="Times New Roman"/>
              <a:cs typeface="Times New Roman"/>
            </a:endParaRPr>
          </a:p>
          <a:p>
            <a:pPr marL="12700" marR="5080">
              <a:lnSpc>
                <a:spcPct val="100000"/>
              </a:lnSpc>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4" name="Picture 3"/>
          <p:cNvPicPr>
            <a:picLocks noChangeAspect="1"/>
          </p:cNvPicPr>
          <p:nvPr/>
        </p:nvPicPr>
        <p:blipFill>
          <a:blip r:embed="rId2"/>
          <a:stretch>
            <a:fillRect/>
          </a:stretch>
        </p:blipFill>
        <p:spPr>
          <a:xfrm>
            <a:off x="990600" y="3962400"/>
            <a:ext cx="7547507" cy="925638"/>
          </a:xfrm>
          <a:prstGeom prst="rect">
            <a:avLst/>
          </a:prstGeom>
        </p:spPr>
      </p:pic>
    </p:spTree>
    <p:extLst>
      <p:ext uri="{BB962C8B-B14F-4D97-AF65-F5344CB8AC3E}">
        <p14:creationId xmlns:p14="http://schemas.microsoft.com/office/powerpoint/2010/main" val="1043849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Left Join</a:t>
            </a:r>
            <a:endParaRPr lang="en-US" dirty="0"/>
          </a:p>
        </p:txBody>
      </p:sp>
      <p:sp>
        <p:nvSpPr>
          <p:cNvPr id="3" name="Text Placeholder 2"/>
          <p:cNvSpPr>
            <a:spLocks noGrp="1"/>
          </p:cNvSpPr>
          <p:nvPr>
            <p:ph type="body" idx="1"/>
          </p:nvPr>
        </p:nvSpPr>
        <p:spPr>
          <a:xfrm>
            <a:off x="569379" y="1423542"/>
            <a:ext cx="10437495" cy="2610971"/>
          </a:xfrm>
        </p:spPr>
        <p:txBody>
          <a:bodyPr/>
          <a:lstStyle/>
          <a:p>
            <a:pPr marL="12700">
              <a:lnSpc>
                <a:spcPct val="100000"/>
              </a:lnSpc>
              <a:spcBef>
                <a:spcPts val="95"/>
              </a:spcBef>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a:solidFill>
                  <a:srgbClr val="36365C"/>
                </a:solidFill>
                <a:latin typeface="Times New Roman"/>
                <a:cs typeface="Times New Roman"/>
              </a:rPr>
              <a:t>: </a:t>
            </a:r>
            <a:endParaRPr lang="en-US" sz="2800" b="1" spc="-5" dirty="0" smtClean="0">
              <a:solidFill>
                <a:srgbClr val="36365C"/>
              </a:solidFill>
              <a:latin typeface="Times New Roman"/>
              <a:cs typeface="Times New Roman"/>
            </a:endParaRP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về</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tất</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cả</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của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trái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và</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thỏa</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điều</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kiện</a:t>
            </a:r>
            <a:r>
              <a:rPr lang="en-US" sz="2800" spc="-5" dirty="0">
                <a:solidFill>
                  <a:srgbClr val="36365C"/>
                </a:solidFill>
                <a:latin typeface="Times New Roman"/>
                <a:cs typeface="Times New Roman"/>
              </a:rPr>
              <a:t> ở </a:t>
            </a:r>
            <a:r>
              <a:rPr lang="en-US" sz="2800" spc="-5" dirty="0" err="1">
                <a:solidFill>
                  <a:srgbClr val="36365C"/>
                </a:solidFill>
                <a:latin typeface="Times New Roman"/>
                <a:cs typeface="Times New Roman"/>
              </a:rPr>
              <a:t>bảng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nếu</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của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bảng</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bên</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trái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không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có</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dòng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nào</a:t>
            </a:r>
            <a:r>
              <a:rPr lang="en-US" sz="2800" spc="-5" dirty="0">
                <a:solidFill>
                  <a:srgbClr val="36365C"/>
                </a:solidFill>
                <a:latin typeface="Times New Roman"/>
                <a:cs typeface="Times New Roman"/>
              </a:rPr>
              <a:t> ở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thỏa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sẽ</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hiển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thị</a:t>
            </a:r>
            <a:r>
              <a:rPr lang="en-US" sz="2800" spc="-5" dirty="0">
                <a:solidFill>
                  <a:srgbClr val="36365C"/>
                </a:solidFill>
                <a:latin typeface="Times New Roman"/>
                <a:cs typeface="Times New Roman"/>
              </a:rPr>
              <a:t> null</a:t>
            </a:r>
            <a:r>
              <a:rPr lang="en-US" sz="2800" b="1" spc="-5" dirty="0">
                <a:solidFill>
                  <a:srgbClr val="36365C"/>
                </a:solidFill>
                <a:latin typeface="Times New Roman"/>
                <a:cs typeface="Times New Roman"/>
              </a:rPr>
              <a:t> </a:t>
            </a:r>
            <a:endParaRPr lang="en-US" sz="2800" b="1" spc="-5" dirty="0" smtClean="0">
              <a:solidFill>
                <a:srgbClr val="36365C"/>
              </a:solidFill>
              <a:latin typeface="Times New Roman"/>
              <a:cs typeface="Times New Roman"/>
            </a:endParaRPr>
          </a:p>
          <a:p>
            <a:pPr marL="12700">
              <a:lnSpc>
                <a:spcPct val="100000"/>
              </a:lnSpc>
              <a:spcBef>
                <a:spcPts val="95"/>
              </a:spcBef>
              <a:tabLst>
                <a:tab pos="355600" algn="l"/>
              </a:tabLst>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5" name="Picture 4"/>
          <p:cNvPicPr>
            <a:picLocks noChangeAspect="1"/>
          </p:cNvPicPr>
          <p:nvPr/>
        </p:nvPicPr>
        <p:blipFill>
          <a:blip r:embed="rId2"/>
          <a:stretch>
            <a:fillRect/>
          </a:stretch>
        </p:blipFill>
        <p:spPr>
          <a:xfrm>
            <a:off x="1600200" y="4419600"/>
            <a:ext cx="7218740" cy="737593"/>
          </a:xfrm>
          <a:prstGeom prst="rect">
            <a:avLst/>
          </a:prstGeom>
        </p:spPr>
      </p:pic>
    </p:spTree>
    <p:extLst>
      <p:ext uri="{BB962C8B-B14F-4D97-AF65-F5344CB8AC3E}">
        <p14:creationId xmlns:p14="http://schemas.microsoft.com/office/powerpoint/2010/main" val="734511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Right Join</a:t>
            </a:r>
            <a:endParaRPr lang="en-US" dirty="0"/>
          </a:p>
        </p:txBody>
      </p:sp>
      <p:sp>
        <p:nvSpPr>
          <p:cNvPr id="3" name="Text Placeholder 2"/>
          <p:cNvSpPr>
            <a:spLocks noGrp="1"/>
          </p:cNvSpPr>
          <p:nvPr>
            <p:ph type="body" idx="1"/>
          </p:nvPr>
        </p:nvSpPr>
        <p:spPr>
          <a:xfrm>
            <a:off x="569379" y="1423542"/>
            <a:ext cx="10437495" cy="2610971"/>
          </a:xfrm>
        </p:spPr>
        <p:txBody>
          <a:bodyPr/>
          <a:lstStyle/>
          <a:p>
            <a:pPr marL="12700">
              <a:lnSpc>
                <a:spcPct val="100000"/>
              </a:lnSpc>
              <a:spcBef>
                <a:spcPts val="95"/>
              </a:spcBef>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a:solidFill>
                  <a:srgbClr val="36365C"/>
                </a:solidFill>
                <a:latin typeface="Times New Roman"/>
                <a:cs typeface="Times New Roman"/>
              </a:rPr>
              <a:t>: </a:t>
            </a:r>
            <a:endParaRPr lang="en-US" sz="2800" b="1" spc="-5" dirty="0" smtClean="0">
              <a:solidFill>
                <a:srgbClr val="36365C"/>
              </a:solidFill>
              <a:latin typeface="Times New Roman"/>
              <a:cs typeface="Times New Roman"/>
            </a:endParaRP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trả</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về</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tất</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cả</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ở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và</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thỏa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điều</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kiện</a:t>
            </a:r>
            <a:r>
              <a:rPr lang="en-US" sz="2800" spc="-5" dirty="0" smtClean="0">
                <a:solidFill>
                  <a:srgbClr val="36365C"/>
                </a:solidFill>
                <a:latin typeface="Times New Roman"/>
                <a:cs typeface="Times New Roman"/>
              </a:rPr>
              <a:t> ở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trái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phép</a:t>
            </a:r>
            <a:r>
              <a:rPr lang="en-US" sz="2800" spc="-5" dirty="0">
                <a:solidFill>
                  <a:srgbClr val="36365C"/>
                </a:solidFill>
                <a:latin typeface="Times New Roman"/>
                <a:cs typeface="Times New Roman"/>
              </a:rPr>
              <a:t> join, </a:t>
            </a:r>
            <a:r>
              <a:rPr lang="en-US" sz="2800" spc="-5" dirty="0" err="1">
                <a:solidFill>
                  <a:srgbClr val="36365C"/>
                </a:solidFill>
                <a:latin typeface="Times New Roman"/>
                <a:cs typeface="Times New Roman"/>
              </a:rPr>
              <a:t>nếu</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phía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phải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không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có</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các</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ghi</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bên</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trái</a:t>
            </a:r>
            <a:r>
              <a:rPr lang="en-US" sz="2800" spc="-5" dirty="0" smtClean="0">
                <a:solidFill>
                  <a:srgbClr val="36365C"/>
                </a:solidFill>
                <a:latin typeface="Times New Roman"/>
                <a:cs typeface="Times New Roman"/>
              </a:rPr>
              <a:t> </a:t>
            </a:r>
            <a:r>
              <a:rPr lang="en-US" sz="2800" spc="-5" dirty="0" err="1">
                <a:solidFill>
                  <a:srgbClr val="36365C"/>
                </a:solidFill>
                <a:latin typeface="Times New Roman"/>
                <a:cs typeface="Times New Roman"/>
              </a:rPr>
              <a:t>thỏa</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mãn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thì</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cũng</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sẽ</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hiển</a:t>
            </a:r>
            <a:r>
              <a:rPr lang="en-US" sz="2800" spc="-5" dirty="0">
                <a:solidFill>
                  <a:srgbClr val="36365C"/>
                </a:solidFill>
                <a:latin typeface="Times New Roman"/>
                <a:cs typeface="Times New Roman"/>
              </a:rPr>
              <a:t> </a:t>
            </a:r>
            <a:r>
              <a:rPr lang="en-US" sz="2800" spc="-5" dirty="0" err="1">
                <a:solidFill>
                  <a:srgbClr val="36365C"/>
                </a:solidFill>
                <a:latin typeface="Times New Roman"/>
                <a:cs typeface="Times New Roman"/>
              </a:rPr>
              <a:t>thị</a:t>
            </a:r>
            <a:r>
              <a:rPr lang="en-US" sz="2800" spc="-5" dirty="0">
                <a:solidFill>
                  <a:srgbClr val="36365C"/>
                </a:solidFill>
                <a:latin typeface="Times New Roman"/>
                <a:cs typeface="Times New Roman"/>
              </a:rPr>
              <a:t> null </a:t>
            </a:r>
            <a:endParaRPr lang="en-US" sz="2800" spc="-5" dirty="0" smtClean="0">
              <a:solidFill>
                <a:srgbClr val="36365C"/>
              </a:solidFill>
              <a:latin typeface="Times New Roman"/>
              <a:cs typeface="Times New Roman"/>
            </a:endParaRPr>
          </a:p>
          <a:p>
            <a:pPr marL="12700">
              <a:lnSpc>
                <a:spcPct val="100000"/>
              </a:lnSpc>
              <a:spcBef>
                <a:spcPts val="95"/>
              </a:spcBef>
              <a:tabLst>
                <a:tab pos="355600" algn="l"/>
              </a:tabLst>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mã</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5" name="Picture 4"/>
          <p:cNvPicPr>
            <a:picLocks noChangeAspect="1"/>
          </p:cNvPicPr>
          <p:nvPr/>
        </p:nvPicPr>
        <p:blipFill>
          <a:blip r:embed="rId2"/>
          <a:stretch>
            <a:fillRect/>
          </a:stretch>
        </p:blipFill>
        <p:spPr>
          <a:xfrm>
            <a:off x="1371600" y="4419600"/>
            <a:ext cx="9318792" cy="816136"/>
          </a:xfrm>
          <a:prstGeom prst="rect">
            <a:avLst/>
          </a:prstGeom>
        </p:spPr>
      </p:pic>
    </p:spTree>
    <p:extLst>
      <p:ext uri="{BB962C8B-B14F-4D97-AF65-F5344CB8AC3E}">
        <p14:creationId xmlns:p14="http://schemas.microsoft.com/office/powerpoint/2010/main" val="2449429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Group </a:t>
            </a:r>
            <a:r>
              <a:rPr lang="en-US" dirty="0"/>
              <a:t>by</a:t>
            </a:r>
          </a:p>
        </p:txBody>
      </p:sp>
      <p:sp>
        <p:nvSpPr>
          <p:cNvPr id="3" name="Text Placeholder 2"/>
          <p:cNvSpPr>
            <a:spLocks noGrp="1"/>
          </p:cNvSpPr>
          <p:nvPr>
            <p:ph type="body" idx="1"/>
          </p:nvPr>
        </p:nvSpPr>
        <p:spPr>
          <a:xfrm>
            <a:off x="569379" y="1423542"/>
            <a:ext cx="10437495" cy="1749197"/>
          </a:xfrm>
        </p:spPr>
        <p:txBody>
          <a:bodyPr/>
          <a:lstStyle/>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a:t>
            </a:r>
          </a:p>
          <a:p>
            <a:pPr marL="12700">
              <a:lnSpc>
                <a:spcPct val="100000"/>
              </a:lnSpc>
              <a:spcBef>
                <a:spcPts val="95"/>
              </a:spcBef>
              <a:tabLst>
                <a:tab pos="355600" algn="l"/>
              </a:tabLst>
            </a:pPr>
            <a:r>
              <a:rPr lang="en-US" sz="2800" spc="-5" dirty="0" err="1" smtClean="0">
                <a:solidFill>
                  <a:srgbClr val="36365C"/>
                </a:solidFill>
                <a:latin typeface="Times New Roman"/>
                <a:cs typeface="Times New Roman"/>
              </a:rPr>
              <a:t>Được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để</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gom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nhóm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trường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có</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cùng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giá</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trị</a:t>
            </a:r>
            <a:endParaRPr lang="en-US" sz="2800" spc="-5" dirty="0" smtClean="0">
              <a:solidFill>
                <a:srgbClr val="36365C"/>
              </a:solidFill>
              <a:latin typeface="Times New Roman"/>
              <a:cs typeface="Times New Roman"/>
            </a:endParaRPr>
          </a:p>
          <a:p>
            <a:pPr marL="12700">
              <a:lnSpc>
                <a:spcPct val="100000"/>
              </a:lnSpc>
              <a:spcBef>
                <a:spcPts val="95"/>
              </a:spcBef>
              <a:tabLst>
                <a:tab pos="355600" algn="l"/>
              </a:tabLst>
            </a:pPr>
            <a:endParaRPr lang="vi-VN" sz="2800" dirty="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dụ:đếm</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số</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lượng</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máy</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mà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nhân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viên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thể</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endParaRPr lang="en-US" sz="2800" dirty="0"/>
          </a:p>
        </p:txBody>
      </p:sp>
      <p:pic>
        <p:nvPicPr>
          <p:cNvPr id="5" name="Picture 4"/>
          <p:cNvPicPr>
            <a:picLocks noChangeAspect="1"/>
          </p:cNvPicPr>
          <p:nvPr/>
        </p:nvPicPr>
        <p:blipFill>
          <a:blip r:embed="rId2"/>
          <a:stretch>
            <a:fillRect/>
          </a:stretch>
        </p:blipFill>
        <p:spPr>
          <a:xfrm>
            <a:off x="914400" y="3505200"/>
            <a:ext cx="9247111" cy="896836"/>
          </a:xfrm>
          <a:prstGeom prst="rect">
            <a:avLst/>
          </a:prstGeom>
        </p:spPr>
      </p:pic>
    </p:spTree>
    <p:extLst>
      <p:ext uri="{BB962C8B-B14F-4D97-AF65-F5344CB8AC3E}">
        <p14:creationId xmlns:p14="http://schemas.microsoft.com/office/powerpoint/2010/main" val="1446594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Order </a:t>
            </a:r>
            <a:r>
              <a:rPr lang="en-US" dirty="0"/>
              <a:t>by</a:t>
            </a:r>
          </a:p>
        </p:txBody>
      </p:sp>
      <p:sp>
        <p:nvSpPr>
          <p:cNvPr id="3" name="Text Placeholder 2"/>
          <p:cNvSpPr>
            <a:spLocks noGrp="1"/>
          </p:cNvSpPr>
          <p:nvPr>
            <p:ph type="body" idx="1"/>
          </p:nvPr>
        </p:nvSpPr>
        <p:spPr>
          <a:xfrm>
            <a:off x="569379" y="1423542"/>
            <a:ext cx="10437495" cy="2154436"/>
          </a:xfrm>
        </p:spPr>
        <p:txBody>
          <a:bodyPr/>
          <a:lstStyle/>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Sử</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dụng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để</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sắp</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xếp</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dữ</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liệu</a:t>
            </a:r>
            <a:r>
              <a:rPr lang="en-US" sz="2800" spc="-5" dirty="0" smtClean="0">
                <a:solidFill>
                  <a:srgbClr val="36365C"/>
                </a:solidFill>
                <a:latin typeface="Times New Roman"/>
                <a:cs typeface="Times New Roman"/>
              </a:rPr>
              <a:t> ở </a:t>
            </a:r>
            <a:r>
              <a:rPr lang="en-US" sz="2800" spc="-5" dirty="0" err="1" smtClean="0">
                <a:solidFill>
                  <a:srgbClr val="36365C"/>
                </a:solidFill>
                <a:latin typeface="Times New Roman"/>
                <a:cs typeface="Times New Roman"/>
              </a:rPr>
              <a:t>dạng</a:t>
            </a:r>
            <a:r>
              <a:rPr lang="en-US" sz="2800" spc="-5" dirty="0" smtClean="0">
                <a:solidFill>
                  <a:srgbClr val="36365C"/>
                </a:solidFill>
                <a:latin typeface="Times New Roman"/>
                <a:cs typeface="Times New Roman"/>
              </a:rPr>
              <a:t> tang </a:t>
            </a:r>
            <a:r>
              <a:rPr lang="en-US" sz="2800" spc="-5" dirty="0" err="1" smtClean="0">
                <a:solidFill>
                  <a:srgbClr val="36365C"/>
                </a:solidFill>
                <a:latin typeface="Times New Roman"/>
                <a:cs typeface="Times New Roman"/>
              </a:rPr>
              <a:t>dần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haowjc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giảm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dần</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với</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các</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giá</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trị</a:t>
            </a:r>
            <a:r>
              <a:rPr lang="en-US" sz="2800" spc="-5" dirty="0" smtClean="0">
                <a:solidFill>
                  <a:srgbClr val="36365C"/>
                </a:solidFill>
                <a:latin typeface="Times New Roman"/>
                <a:cs typeface="Times New Roman"/>
              </a:rPr>
              <a:t> ASC: </a:t>
            </a:r>
            <a:r>
              <a:rPr lang="en-US" sz="2800" spc="-5" dirty="0" err="1" smtClean="0">
                <a:solidFill>
                  <a:srgbClr val="36365C"/>
                </a:solidFill>
                <a:latin typeface="Times New Roman"/>
                <a:cs typeface="Times New Roman"/>
              </a:rPr>
              <a:t>tăng</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dần</a:t>
            </a:r>
            <a:r>
              <a:rPr lang="en-US" sz="2800" spc="-5" dirty="0" smtClean="0">
                <a:solidFill>
                  <a:srgbClr val="36365C"/>
                </a:solidFill>
                <a:latin typeface="Times New Roman"/>
                <a:cs typeface="Times New Roman"/>
              </a:rPr>
              <a:t>, DESC: </a:t>
            </a:r>
            <a:r>
              <a:rPr lang="en-US" sz="2800" spc="-5" dirty="0" err="1" smtClean="0">
                <a:solidFill>
                  <a:srgbClr val="36365C"/>
                </a:solidFill>
                <a:latin typeface="Times New Roman"/>
                <a:cs typeface="Times New Roman"/>
              </a:rPr>
              <a:t>giảm</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dần</a:t>
            </a:r>
            <a:endParaRPr lang="vi-VN" sz="2800" dirty="0" smtClean="0">
              <a:latin typeface="Times New Roman"/>
              <a:cs typeface="Times New Roman"/>
            </a:endParaRPr>
          </a:p>
          <a:p>
            <a:pPr marL="12700" marR="5080">
              <a:lnSpc>
                <a:spcPct val="100000"/>
              </a:lnSpc>
            </a:pPr>
            <a:endParaRPr lang="vi-VN" sz="2800" dirty="0" smtClean="0">
              <a:latin typeface="Times New Roman"/>
              <a:cs typeface="Times New Roman"/>
            </a:endParaRPr>
          </a:p>
          <a:p>
            <a:pPr marL="355600" indent="-342900">
              <a:lnSpc>
                <a:spcPct val="100000"/>
              </a:lnSpc>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a:solidFill>
                  <a:srgbClr val="36365C"/>
                </a:solidFill>
                <a:latin typeface="Times New Roman"/>
                <a:cs typeface="Times New Roman"/>
              </a:rPr>
              <a:t>đếm</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số</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lượng</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máy</a:t>
            </a:r>
            <a:r>
              <a:rPr lang="en-US" sz="2800" b="1" spc="-5" dirty="0">
                <a:solidFill>
                  <a:srgbClr val="36365C"/>
                </a:solidFill>
                <a:latin typeface="Times New Roman"/>
                <a:cs typeface="Times New Roman"/>
              </a:rPr>
              <a:t> bay </a:t>
            </a:r>
            <a:r>
              <a:rPr lang="en-US" sz="2800" b="1" spc="-5" dirty="0" err="1">
                <a:solidFill>
                  <a:srgbClr val="36365C"/>
                </a:solidFill>
                <a:latin typeface="Times New Roman"/>
                <a:cs typeface="Times New Roman"/>
              </a:rPr>
              <a:t>mà</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mỗi</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nhân</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viên</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có</a:t>
            </a:r>
            <a:r>
              <a:rPr lang="en-US" sz="2800" b="1" spc="-5" dirty="0">
                <a:solidFill>
                  <a:srgbClr val="36365C"/>
                </a:solidFill>
                <a:latin typeface="Times New Roman"/>
                <a:cs typeface="Times New Roman"/>
              </a:rPr>
              <a:t> </a:t>
            </a:r>
            <a:r>
              <a:rPr lang="en-US" sz="2800" b="1" spc="-5" dirty="0" err="1">
                <a:solidFill>
                  <a:srgbClr val="36365C"/>
                </a:solidFill>
                <a:latin typeface="Times New Roman"/>
                <a:cs typeface="Times New Roman"/>
              </a:rPr>
              <a:t>thể</a:t>
            </a:r>
            <a:r>
              <a:rPr lang="en-US" sz="2800" b="1" spc="-5" dirty="0">
                <a:solidFill>
                  <a:srgbClr val="36365C"/>
                </a:solidFill>
                <a:latin typeface="Times New Roman"/>
                <a:cs typeface="Times New Roman"/>
              </a:rPr>
              <a:t> </a:t>
            </a:r>
            <a:r>
              <a:rPr lang="en-US" sz="2800" b="1" spc="-5" dirty="0" err="1" smtClean="0">
                <a:solidFill>
                  <a:srgbClr val="36365C"/>
                </a:solidFill>
                <a:latin typeface="Times New Roman"/>
                <a:cs typeface="Times New Roman"/>
              </a:rPr>
              <a:t>lái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và</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sắp</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xếp</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giảm</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dần</a:t>
            </a:r>
            <a:endParaRPr lang="en-US" sz="2800" dirty="0"/>
          </a:p>
        </p:txBody>
      </p:sp>
      <p:pic>
        <p:nvPicPr>
          <p:cNvPr id="5" name="Picture 4"/>
          <p:cNvPicPr>
            <a:picLocks noChangeAspect="1"/>
          </p:cNvPicPr>
          <p:nvPr/>
        </p:nvPicPr>
        <p:blipFill>
          <a:blip r:embed="rId2"/>
          <a:stretch>
            <a:fillRect/>
          </a:stretch>
        </p:blipFill>
        <p:spPr>
          <a:xfrm>
            <a:off x="990600" y="3962400"/>
            <a:ext cx="8839200" cy="813986"/>
          </a:xfrm>
          <a:prstGeom prst="rect">
            <a:avLst/>
          </a:prstGeom>
        </p:spPr>
      </p:pic>
    </p:spTree>
    <p:extLst>
      <p:ext uri="{BB962C8B-B14F-4D97-AF65-F5344CB8AC3E}">
        <p14:creationId xmlns:p14="http://schemas.microsoft.com/office/powerpoint/2010/main" val="727240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
            <a:ext cx="4541265" cy="492443"/>
          </a:xfrm>
        </p:spPr>
        <p:txBody>
          <a:bodyPr/>
          <a:lstStyle/>
          <a:p>
            <a:r>
              <a:rPr lang="en-US" dirty="0" smtClean="0"/>
              <a:t>Having</a:t>
            </a:r>
            <a:endParaRPr lang="en-US" dirty="0"/>
          </a:p>
        </p:txBody>
      </p:sp>
      <p:sp>
        <p:nvSpPr>
          <p:cNvPr id="3" name="Text Placeholder 2"/>
          <p:cNvSpPr>
            <a:spLocks noGrp="1"/>
          </p:cNvSpPr>
          <p:nvPr>
            <p:ph type="body" idx="1"/>
          </p:nvPr>
        </p:nvSpPr>
        <p:spPr>
          <a:xfrm>
            <a:off x="569379" y="1423542"/>
            <a:ext cx="10437495" cy="2167260"/>
          </a:xfrm>
        </p:spPr>
        <p:txBody>
          <a:bodyPr/>
          <a:lstStyle/>
          <a:p>
            <a:pPr marL="12700">
              <a:lnSpc>
                <a:spcPct val="100000"/>
              </a:lnSpc>
              <a:spcBef>
                <a:spcPts val="95"/>
              </a:spcBef>
              <a:tabLst>
                <a:tab pos="355600" algn="l"/>
              </a:tabLst>
            </a:pPr>
            <a:r>
              <a:rPr lang="en-US" sz="2800" b="1" spc="-5" dirty="0" err="1" smtClean="0">
                <a:solidFill>
                  <a:srgbClr val="36365C"/>
                </a:solidFill>
                <a:latin typeface="Times New Roman"/>
                <a:cs typeface="Times New Roman"/>
              </a:rPr>
              <a:t>Định</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nghĩa</a:t>
            </a:r>
            <a:r>
              <a:rPr lang="en-US" sz="2800" b="1" spc="-5" dirty="0" smtClean="0">
                <a:solidFill>
                  <a:srgbClr val="36365C"/>
                </a:solidFill>
                <a:latin typeface="Times New Roman"/>
                <a:cs typeface="Times New Roman"/>
              </a:rPr>
              <a:t>: </a:t>
            </a:r>
            <a:r>
              <a:rPr lang="vi-VN" sz="2800" spc="-5" dirty="0">
                <a:solidFill>
                  <a:srgbClr val="36365C"/>
                </a:solidFill>
                <a:latin typeface="Times New Roman"/>
                <a:cs typeface="Times New Roman"/>
              </a:rPr>
              <a:t>được sử dụng để giới hạn nhóm các hàng được trả về trong câu lệnh </a:t>
            </a:r>
            <a:r>
              <a:rPr lang="vi-VN" sz="2800" spc="-5" dirty="0" smtClean="0">
                <a:solidFill>
                  <a:srgbClr val="36365C"/>
                </a:solidFill>
                <a:latin typeface="Times New Roman"/>
                <a:cs typeface="Times New Roman"/>
              </a:rPr>
              <a:t>chả </a:t>
            </a:r>
            <a:r>
              <a:rPr lang="vi-VN" sz="2800" spc="-5" dirty="0">
                <a:solidFill>
                  <a:srgbClr val="36365C"/>
                </a:solidFill>
                <a:latin typeface="Times New Roman"/>
                <a:cs typeface="Times New Roman"/>
              </a:rPr>
              <a:t>kết quả đối chiếu cho các nhóm  (Sum, Count, Average,…) được tạo bởi Group by</a:t>
            </a:r>
            <a:r>
              <a:rPr lang="vi-VN" sz="2800" spc="-5" dirty="0" smtClean="0">
                <a:solidFill>
                  <a:srgbClr val="36365C"/>
                </a:solidFill>
                <a:latin typeface="Times New Roman"/>
                <a:cs typeface="Times New Roman"/>
              </a:rPr>
              <a:t>.</a:t>
            </a:r>
            <a:endParaRPr lang="en-US" sz="2800" spc="-5" dirty="0" smtClean="0">
              <a:solidFill>
                <a:srgbClr val="36365C"/>
              </a:solidFill>
              <a:latin typeface="Times New Roman"/>
              <a:cs typeface="Times New Roman"/>
            </a:endParaRPr>
          </a:p>
          <a:p>
            <a:pPr marL="355600" indent="-342900">
              <a:lnSpc>
                <a:spcPct val="100000"/>
              </a:lnSpc>
              <a:spcBef>
                <a:spcPts val="95"/>
              </a:spcBef>
              <a:buFont typeface="Wingdings"/>
              <a:buChar char=""/>
              <a:tabLst>
                <a:tab pos="355600" algn="l"/>
              </a:tabLst>
            </a:pPr>
            <a:r>
              <a:rPr lang="en-US" sz="2800" b="1" spc="-5" dirty="0" err="1" smtClean="0">
                <a:solidFill>
                  <a:srgbClr val="36365C"/>
                </a:solidFill>
                <a:latin typeface="Times New Roman"/>
                <a:cs typeface="Times New Roman"/>
              </a:rPr>
              <a:t>Ví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dụ</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hiển</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thị</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tổng</a:t>
            </a:r>
            <a:r>
              <a:rPr lang="en-US" sz="2800" b="1" spc="-5" dirty="0" smtClean="0">
                <a:solidFill>
                  <a:srgbClr val="36365C"/>
                </a:solidFill>
                <a:latin typeface="Times New Roman"/>
                <a:cs typeface="Times New Roman"/>
              </a:rPr>
              <a:t> chi </a:t>
            </a:r>
            <a:r>
              <a:rPr lang="en-US" sz="2800" b="1" spc="-5" dirty="0" err="1" smtClean="0">
                <a:solidFill>
                  <a:srgbClr val="36365C"/>
                </a:solidFill>
                <a:latin typeface="Times New Roman"/>
                <a:cs typeface="Times New Roman"/>
              </a:rPr>
              <a:t>phí</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của</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chuyến</a:t>
            </a:r>
            <a:r>
              <a:rPr lang="en-US" sz="2800" b="1" spc="-5" dirty="0" smtClean="0">
                <a:solidFill>
                  <a:srgbClr val="36365C"/>
                </a:solidFill>
                <a:latin typeface="Times New Roman"/>
                <a:cs typeface="Times New Roman"/>
              </a:rPr>
              <a:t> bay </a:t>
            </a:r>
            <a:r>
              <a:rPr lang="en-US" sz="2800" b="1" spc="-5" dirty="0" err="1" smtClean="0">
                <a:solidFill>
                  <a:srgbClr val="36365C"/>
                </a:solidFill>
                <a:latin typeface="Times New Roman"/>
                <a:cs typeface="Times New Roman"/>
              </a:rPr>
              <a:t>theo</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mỗi</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ga</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chỉ</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lấy</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các</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ga</a:t>
            </a:r>
            <a:r>
              <a:rPr lang="en-US" sz="2800" b="1" spc="-5" dirty="0" smtClean="0">
                <a:solidFill>
                  <a:srgbClr val="36365C"/>
                </a:solidFill>
                <a:latin typeface="Times New Roman"/>
                <a:cs typeface="Times New Roman"/>
              </a:rPr>
              <a:t> </a:t>
            </a:r>
            <a:r>
              <a:rPr lang="en-US" sz="2800" b="1" spc="-5" dirty="0" err="1" smtClean="0">
                <a:solidFill>
                  <a:srgbClr val="36365C"/>
                </a:solidFill>
                <a:latin typeface="Times New Roman"/>
                <a:cs typeface="Times New Roman"/>
              </a:rPr>
              <a:t>có</a:t>
            </a:r>
            <a:r>
              <a:rPr lang="en-US" sz="2800" b="1" spc="-5" dirty="0" smtClean="0">
                <a:solidFill>
                  <a:srgbClr val="36365C"/>
                </a:solidFill>
                <a:latin typeface="Times New Roman"/>
                <a:cs typeface="Times New Roman"/>
              </a:rPr>
              <a:t> chi </a:t>
            </a:r>
            <a:r>
              <a:rPr lang="en-US" sz="2800" b="1" spc="-5" dirty="0" err="1" smtClean="0">
                <a:solidFill>
                  <a:srgbClr val="36365C"/>
                </a:solidFill>
                <a:latin typeface="Times New Roman"/>
                <a:cs typeface="Times New Roman"/>
              </a:rPr>
              <a:t>phí</a:t>
            </a:r>
            <a:r>
              <a:rPr lang="en-US" sz="2800" b="1" spc="-5" dirty="0" smtClean="0">
                <a:solidFill>
                  <a:srgbClr val="36365C"/>
                </a:solidFill>
                <a:latin typeface="Times New Roman"/>
                <a:cs typeface="Times New Roman"/>
              </a:rPr>
              <a:t> &gt; 190 </a:t>
            </a:r>
            <a:endParaRPr lang="en-US" sz="2800" dirty="0"/>
          </a:p>
        </p:txBody>
      </p:sp>
      <p:pic>
        <p:nvPicPr>
          <p:cNvPr id="4" name="Picture 3"/>
          <p:cNvPicPr>
            <a:picLocks noChangeAspect="1"/>
          </p:cNvPicPr>
          <p:nvPr/>
        </p:nvPicPr>
        <p:blipFill>
          <a:blip r:embed="rId2"/>
          <a:stretch>
            <a:fillRect/>
          </a:stretch>
        </p:blipFill>
        <p:spPr>
          <a:xfrm>
            <a:off x="2450955" y="4191000"/>
            <a:ext cx="6239746" cy="562053"/>
          </a:xfrm>
          <a:prstGeom prst="rect">
            <a:avLst/>
          </a:prstGeom>
        </p:spPr>
      </p:pic>
    </p:spTree>
    <p:extLst>
      <p:ext uri="{BB962C8B-B14F-4D97-AF65-F5344CB8AC3E}">
        <p14:creationId xmlns:p14="http://schemas.microsoft.com/office/powerpoint/2010/main" val="1580405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5538" y="349072"/>
            <a:ext cx="3331210"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40" dirty="0"/>
              <a:t> </a:t>
            </a:r>
            <a:r>
              <a:rPr dirty="0"/>
              <a:t>tử</a:t>
            </a:r>
            <a:r>
              <a:rPr spc="-30" dirty="0"/>
              <a:t> </a:t>
            </a:r>
            <a:r>
              <a:rPr spc="-10" dirty="0"/>
              <a:t>trong</a:t>
            </a:r>
            <a:r>
              <a:rPr spc="-40" dirty="0"/>
              <a:t> </a:t>
            </a:r>
            <a:r>
              <a:rPr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37</a:t>
            </a:fld>
            <a:endParaRPr spc="-5" dirty="0"/>
          </a:p>
        </p:txBody>
      </p:sp>
      <p:sp>
        <p:nvSpPr>
          <p:cNvPr id="3" name="object 3"/>
          <p:cNvSpPr txBox="1"/>
          <p:nvPr/>
        </p:nvSpPr>
        <p:spPr>
          <a:xfrm>
            <a:off x="815441" y="1418336"/>
            <a:ext cx="2872740" cy="130556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265" algn="l"/>
                <a:tab pos="470534" algn="l"/>
              </a:tabLst>
            </a:pPr>
            <a:r>
              <a:rPr sz="2800" spc="-55" dirty="0">
                <a:solidFill>
                  <a:srgbClr val="36365C"/>
                </a:solidFill>
                <a:latin typeface="Times New Roman"/>
                <a:cs typeface="Times New Roman"/>
              </a:rPr>
              <a:t>Toán</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toán</a:t>
            </a:r>
            <a:r>
              <a:rPr sz="2800" spc="-25" dirty="0">
                <a:solidFill>
                  <a:srgbClr val="36365C"/>
                </a:solidFill>
                <a:latin typeface="Times New Roman"/>
                <a:cs typeface="Times New Roman"/>
              </a:rPr>
              <a:t> </a:t>
            </a:r>
            <a:r>
              <a:rPr sz="2800" dirty="0">
                <a:solidFill>
                  <a:srgbClr val="36365C"/>
                </a:solidFill>
                <a:latin typeface="Times New Roman"/>
                <a:cs typeface="Times New Roman"/>
              </a:rPr>
              <a:t>học</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5" dirty="0">
                <a:solidFill>
                  <a:srgbClr val="36365C"/>
                </a:solidFill>
                <a:latin typeface="Times New Roman"/>
                <a:cs typeface="Times New Roman"/>
              </a:rPr>
              <a:t>Toán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so</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sánh</a:t>
            </a:r>
            <a:endParaRPr sz="2800">
              <a:latin typeface="Times New Roman"/>
              <a:cs typeface="Times New Roman"/>
            </a:endParaRPr>
          </a:p>
          <a:p>
            <a:pPr marL="469900" indent="-457834">
              <a:lnSpc>
                <a:spcPct val="100000"/>
              </a:lnSpc>
              <a:buFont typeface="Wingdings"/>
              <a:buChar char=""/>
              <a:tabLst>
                <a:tab pos="469265" algn="l"/>
                <a:tab pos="470534" algn="l"/>
              </a:tabLst>
            </a:pPr>
            <a:r>
              <a:rPr sz="2800" spc="-55" dirty="0">
                <a:solidFill>
                  <a:srgbClr val="36365C"/>
                </a:solidFill>
                <a:latin typeface="Times New Roman"/>
                <a:cs typeface="Times New Roman"/>
              </a:rPr>
              <a:t>Toán</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tử</a:t>
            </a:r>
            <a:r>
              <a:rPr sz="2800" spc="-35" dirty="0">
                <a:solidFill>
                  <a:srgbClr val="36365C"/>
                </a:solidFill>
                <a:latin typeface="Times New Roman"/>
                <a:cs typeface="Times New Roman"/>
              </a:rPr>
              <a:t> </a:t>
            </a:r>
            <a:r>
              <a:rPr sz="2800" dirty="0">
                <a:solidFill>
                  <a:srgbClr val="36365C"/>
                </a:solidFill>
                <a:latin typeface="Times New Roman"/>
                <a:cs typeface="Times New Roman"/>
              </a:rPr>
              <a:t>logic</a:t>
            </a:r>
            <a:endParaRPr sz="28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5682" y="349072"/>
            <a:ext cx="2549525"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35" dirty="0"/>
              <a:t> </a:t>
            </a:r>
            <a:r>
              <a:rPr dirty="0"/>
              <a:t>tử</a:t>
            </a:r>
            <a:r>
              <a:rPr spc="-35" dirty="0"/>
              <a:t> </a:t>
            </a:r>
            <a:r>
              <a:rPr dirty="0"/>
              <a:t>số</a:t>
            </a:r>
            <a:r>
              <a:rPr spc="-15" dirty="0"/>
              <a:t> </a:t>
            </a:r>
            <a:r>
              <a:rPr spc="-5" dirty="0"/>
              <a:t>học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38</a:t>
            </a:fld>
            <a:endParaRPr spc="-5" dirty="0"/>
          </a:p>
        </p:txBody>
      </p:sp>
      <p:graphicFrame>
        <p:nvGraphicFramePr>
          <p:cNvPr id="3" name="object 3"/>
          <p:cNvGraphicFramePr>
            <a:graphicFrameLocks noGrp="1"/>
          </p:cNvGraphicFramePr>
          <p:nvPr/>
        </p:nvGraphicFramePr>
        <p:xfrm>
          <a:off x="1568958" y="1896617"/>
          <a:ext cx="6095999" cy="2590799"/>
        </p:xfrm>
        <a:graphic>
          <a:graphicData uri="http://schemas.openxmlformats.org/drawingml/2006/table">
            <a:tbl>
              <a:tblPr firstRow="1" bandRow="1">
                <a:tableStyleId>{2D5ABB26-0587-4C30-8999-92F81FD0307C}</a:tableStyleId>
              </a:tblPr>
              <a:tblGrid>
                <a:gridCol w="1726564">
                  <a:extLst>
                    <a:ext uri="{9D8B030D-6E8A-4147-A177-3AD203B41FA5}">
                      <a16:colId xmlns:a16="http://schemas.microsoft.com/office/drawing/2014/main" val="20000"/>
                    </a:ext>
                  </a:extLst>
                </a:gridCol>
                <a:gridCol w="4369435">
                  <a:extLst>
                    <a:ext uri="{9D8B030D-6E8A-4147-A177-3AD203B41FA5}">
                      <a16:colId xmlns:a16="http://schemas.microsoft.com/office/drawing/2014/main" val="20001"/>
                    </a:ext>
                  </a:extLst>
                </a:gridCol>
              </a:tblGrid>
              <a:tr h="518160">
                <a:tc>
                  <a:txBody>
                    <a:bodyPr/>
                    <a:lstStyle/>
                    <a:p>
                      <a:pPr marL="273050">
                        <a:lnSpc>
                          <a:spcPct val="100000"/>
                        </a:lnSpc>
                        <a:spcBef>
                          <a:spcPts val="265"/>
                        </a:spcBef>
                      </a:pPr>
                      <a:r>
                        <a:rPr sz="2800" b="1" spc="-70" dirty="0">
                          <a:solidFill>
                            <a:srgbClr val="36365C"/>
                          </a:solidFill>
                          <a:latin typeface="Times New Roman"/>
                          <a:cs typeface="Times New Roman"/>
                        </a:rPr>
                        <a:t>Toán</a:t>
                      </a:r>
                      <a:r>
                        <a:rPr sz="2800" b="1" spc="-30" dirty="0">
                          <a:solidFill>
                            <a:srgbClr val="36365C"/>
                          </a:solidFill>
                          <a:latin typeface="Times New Roman"/>
                          <a:cs typeface="Times New Roman"/>
                        </a:rPr>
                        <a:t> </a:t>
                      </a:r>
                      <a:r>
                        <a:rPr sz="2800" b="1" spc="-5" dirty="0">
                          <a:solidFill>
                            <a:srgbClr val="36365C"/>
                          </a:solidFill>
                          <a:latin typeface="Times New Roman"/>
                          <a:cs typeface="Times New Roman"/>
                        </a:rPr>
                        <a:t>tử</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tc>
                  <a:txBody>
                    <a:bodyPr/>
                    <a:lstStyle/>
                    <a:p>
                      <a:pPr algn="ctr">
                        <a:lnSpc>
                          <a:spcPct val="100000"/>
                        </a:lnSpc>
                        <a:spcBef>
                          <a:spcPts val="265"/>
                        </a:spcBef>
                      </a:pPr>
                      <a:r>
                        <a:rPr sz="2800" b="1" spc="-5" dirty="0">
                          <a:solidFill>
                            <a:srgbClr val="36365C"/>
                          </a:solidFill>
                          <a:latin typeface="Times New Roman"/>
                          <a:cs typeface="Times New Roman"/>
                        </a:rPr>
                        <a:t>Mô</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tả</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extLst>
                  <a:ext uri="{0D108BD9-81ED-4DB2-BD59-A6C34878D82A}">
                    <a16:rowId xmlns:a16="http://schemas.microsoft.com/office/drawing/2014/main" val="10000"/>
                  </a:ext>
                </a:extLst>
              </a:tr>
              <a:tr h="518160">
                <a:tc>
                  <a:txBody>
                    <a:bodyPr/>
                    <a:lstStyle/>
                    <a:p>
                      <a:pPr marL="91440">
                        <a:lnSpc>
                          <a:spcPct val="100000"/>
                        </a:lnSpc>
                        <a:spcBef>
                          <a:spcPts val="260"/>
                        </a:spcBef>
                      </a:pPr>
                      <a:r>
                        <a:rPr sz="2800" dirty="0">
                          <a:solidFill>
                            <a:srgbClr val="36365C"/>
                          </a:solidFill>
                          <a:latin typeface="Times New Roman"/>
                          <a:cs typeface="Times New Roman"/>
                        </a:rPr>
                        <a:t>+</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0"/>
                        </a:spcBef>
                      </a:pPr>
                      <a:r>
                        <a:rPr sz="2800" spc="-5" dirty="0">
                          <a:solidFill>
                            <a:srgbClr val="36365C"/>
                          </a:solidFill>
                          <a:latin typeface="Times New Roman"/>
                          <a:cs typeface="Times New Roman"/>
                        </a:rPr>
                        <a:t>10+20=30:</a:t>
                      </a:r>
                      <a:r>
                        <a:rPr sz="2800" spc="-50" dirty="0">
                          <a:solidFill>
                            <a:srgbClr val="36365C"/>
                          </a:solidFill>
                          <a:latin typeface="Times New Roman"/>
                          <a:cs typeface="Times New Roman"/>
                        </a:rPr>
                        <a:t> </a:t>
                      </a:r>
                      <a:r>
                        <a:rPr sz="2800" spc="-5" dirty="0">
                          <a:solidFill>
                            <a:srgbClr val="36365C"/>
                          </a:solidFill>
                          <a:latin typeface="Times New Roman"/>
                          <a:cs typeface="Times New Roman"/>
                        </a:rPr>
                        <a:t>Cộng</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518160">
                <a:tc>
                  <a:txBody>
                    <a:bodyPr/>
                    <a:lstStyle/>
                    <a:p>
                      <a:pPr marL="91440">
                        <a:lnSpc>
                          <a:spcPct val="100000"/>
                        </a:lnSpc>
                        <a:spcBef>
                          <a:spcPts val="260"/>
                        </a:spcBef>
                      </a:pPr>
                      <a:r>
                        <a:rPr sz="2800" dirty="0">
                          <a:solidFill>
                            <a:srgbClr val="36365C"/>
                          </a:solidFill>
                          <a:latin typeface="Times New Roman"/>
                          <a:cs typeface="Times New Roman"/>
                        </a:rPr>
                        <a:t>-</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0"/>
                        </a:spcBef>
                      </a:pPr>
                      <a:r>
                        <a:rPr sz="2800" spc="-5" dirty="0">
                          <a:solidFill>
                            <a:srgbClr val="36365C"/>
                          </a:solidFill>
                          <a:latin typeface="Times New Roman"/>
                          <a:cs typeface="Times New Roman"/>
                        </a:rPr>
                        <a:t>10-20=-10:</a:t>
                      </a:r>
                      <a:r>
                        <a:rPr sz="2800" spc="-90" dirty="0">
                          <a:solidFill>
                            <a:srgbClr val="36365C"/>
                          </a:solidFill>
                          <a:latin typeface="Times New Roman"/>
                          <a:cs typeface="Times New Roman"/>
                        </a:rPr>
                        <a:t> </a:t>
                      </a:r>
                      <a:r>
                        <a:rPr sz="2800" spc="-40" dirty="0">
                          <a:solidFill>
                            <a:srgbClr val="36365C"/>
                          </a:solidFill>
                          <a:latin typeface="Times New Roman"/>
                          <a:cs typeface="Times New Roman"/>
                        </a:rPr>
                        <a:t>Trừ</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65"/>
                        </a:spcBef>
                      </a:pPr>
                      <a:r>
                        <a:rPr sz="2800" dirty="0">
                          <a:solidFill>
                            <a:srgbClr val="36365C"/>
                          </a:solidFill>
                          <a:latin typeface="Times New Roman"/>
                          <a:cs typeface="Times New Roman"/>
                        </a:rPr>
                        <a: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5"/>
                        </a:spcBef>
                      </a:pPr>
                      <a:r>
                        <a:rPr sz="2800" dirty="0">
                          <a:solidFill>
                            <a:srgbClr val="36365C"/>
                          </a:solidFill>
                          <a:latin typeface="Times New Roman"/>
                          <a:cs typeface="Times New Roman"/>
                        </a:rPr>
                        <a:t>10*20=200:</a:t>
                      </a:r>
                      <a:r>
                        <a:rPr sz="2800" spc="-50" dirty="0">
                          <a:solidFill>
                            <a:srgbClr val="36365C"/>
                          </a:solidFill>
                          <a:latin typeface="Times New Roman"/>
                          <a:cs typeface="Times New Roman"/>
                        </a:rPr>
                        <a:t> </a:t>
                      </a:r>
                      <a:r>
                        <a:rPr sz="2800" spc="-5" dirty="0">
                          <a:solidFill>
                            <a:srgbClr val="36365C"/>
                          </a:solidFill>
                          <a:latin typeface="Times New Roman"/>
                          <a:cs typeface="Times New Roman"/>
                        </a:rPr>
                        <a:t>Nhân</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518160">
                <a:tc>
                  <a:txBody>
                    <a:bodyPr/>
                    <a:lstStyle/>
                    <a:p>
                      <a:pPr marL="91440">
                        <a:lnSpc>
                          <a:spcPct val="100000"/>
                        </a:lnSpc>
                        <a:spcBef>
                          <a:spcPts val="265"/>
                        </a:spcBef>
                      </a:pPr>
                      <a:r>
                        <a:rPr sz="2800" dirty="0">
                          <a:solidFill>
                            <a:srgbClr val="36365C"/>
                          </a:solidFill>
                          <a:latin typeface="Times New Roman"/>
                          <a:cs typeface="Times New Roman"/>
                        </a:rPr>
                        <a: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1440">
                        <a:lnSpc>
                          <a:spcPct val="100000"/>
                        </a:lnSpc>
                        <a:spcBef>
                          <a:spcPts val="265"/>
                        </a:spcBef>
                      </a:pPr>
                      <a:r>
                        <a:rPr sz="2800" spc="-5" dirty="0">
                          <a:solidFill>
                            <a:srgbClr val="36365C"/>
                          </a:solidFill>
                          <a:latin typeface="Times New Roman"/>
                          <a:cs typeface="Times New Roman"/>
                        </a:rPr>
                        <a:t>15%10=5:</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Chia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lấy</a:t>
                      </a:r>
                      <a:r>
                        <a:rPr sz="2800" spc="-15" dirty="0">
                          <a:solidFill>
                            <a:srgbClr val="36365C"/>
                          </a:solidFill>
                          <a:latin typeface="Times New Roman"/>
                          <a:cs typeface="Times New Roman"/>
                        </a:rPr>
                        <a:t> </a:t>
                      </a:r>
                      <a:r>
                        <a:rPr sz="2800" dirty="0">
                          <a:solidFill>
                            <a:srgbClr val="36365C"/>
                          </a:solidFill>
                          <a:latin typeface="Times New Roman"/>
                          <a:cs typeface="Times New Roman"/>
                        </a:rPr>
                        <a:t>dư</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802640" y="1146505"/>
            <a:ext cx="451294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36365C"/>
                </a:solidFill>
                <a:latin typeface="Times New Roman"/>
                <a:cs typeface="Times New Roman"/>
              </a:rPr>
              <a:t>Được</a:t>
            </a:r>
            <a:r>
              <a:rPr sz="2800" spc="-5" dirty="0">
                <a:solidFill>
                  <a:srgbClr val="36365C"/>
                </a:solidFill>
                <a:latin typeface="Times New Roman"/>
                <a:cs typeface="Times New Roman"/>
              </a:rPr>
              <a:t> sử</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dụng</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trên</a:t>
            </a:r>
            <a:r>
              <a:rPr sz="2800"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5" dirty="0">
                <a:solidFill>
                  <a:srgbClr val="36365C"/>
                </a:solidFill>
                <a:latin typeface="Times New Roman"/>
                <a:cs typeface="Times New Roman"/>
              </a:rPr>
              <a:t> cột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là</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số</a:t>
            </a:r>
            <a:endParaRPr sz="28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5097" y="349072"/>
            <a:ext cx="2753360"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35" dirty="0"/>
              <a:t> </a:t>
            </a:r>
            <a:r>
              <a:rPr dirty="0"/>
              <a:t>tử</a:t>
            </a:r>
            <a:r>
              <a:rPr spc="-35" dirty="0"/>
              <a:t> </a:t>
            </a:r>
            <a:r>
              <a:rPr dirty="0"/>
              <a:t>so</a:t>
            </a:r>
            <a:r>
              <a:rPr spc="-15" dirty="0"/>
              <a:t> </a:t>
            </a:r>
            <a:r>
              <a:rPr dirty="0"/>
              <a:t>sánh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39</a:t>
            </a:fld>
            <a:endParaRPr spc="-5" dirty="0"/>
          </a:p>
        </p:txBody>
      </p:sp>
      <p:graphicFrame>
        <p:nvGraphicFramePr>
          <p:cNvPr id="3" name="object 3"/>
          <p:cNvGraphicFramePr>
            <a:graphicFrameLocks noGrp="1"/>
          </p:cNvGraphicFramePr>
          <p:nvPr/>
        </p:nvGraphicFramePr>
        <p:xfrm>
          <a:off x="569379" y="1529841"/>
          <a:ext cx="10630535" cy="4106329"/>
        </p:xfrm>
        <a:graphic>
          <a:graphicData uri="http://schemas.openxmlformats.org/drawingml/2006/table">
            <a:tbl>
              <a:tblPr firstRow="1" bandRow="1">
                <a:tableStyleId>{2D5ABB26-0587-4C30-8999-92F81FD0307C}</a:tableStyleId>
              </a:tblPr>
              <a:tblGrid>
                <a:gridCol w="2899410">
                  <a:extLst>
                    <a:ext uri="{9D8B030D-6E8A-4147-A177-3AD203B41FA5}">
                      <a16:colId xmlns:a16="http://schemas.microsoft.com/office/drawing/2014/main" val="20000"/>
                    </a:ext>
                  </a:extLst>
                </a:gridCol>
                <a:gridCol w="7731125">
                  <a:extLst>
                    <a:ext uri="{9D8B030D-6E8A-4147-A177-3AD203B41FA5}">
                      <a16:colId xmlns:a16="http://schemas.microsoft.com/office/drawing/2014/main" val="20001"/>
                    </a:ext>
                  </a:extLst>
                </a:gridCol>
              </a:tblGrid>
              <a:tr h="586613">
                <a:tc>
                  <a:txBody>
                    <a:bodyPr/>
                    <a:lstStyle/>
                    <a:p>
                      <a:pPr algn="ctr">
                        <a:lnSpc>
                          <a:spcPct val="100000"/>
                        </a:lnSpc>
                        <a:spcBef>
                          <a:spcPts val="260"/>
                        </a:spcBef>
                      </a:pPr>
                      <a:r>
                        <a:rPr sz="2800" b="1" spc="-65" dirty="0">
                          <a:solidFill>
                            <a:srgbClr val="36365C"/>
                          </a:solidFill>
                          <a:latin typeface="Times New Roman"/>
                          <a:cs typeface="Times New Roman"/>
                        </a:rPr>
                        <a:t>Toán</a:t>
                      </a:r>
                      <a:r>
                        <a:rPr sz="2800" b="1" spc="-45" dirty="0">
                          <a:solidFill>
                            <a:srgbClr val="36365C"/>
                          </a:solidFill>
                          <a:latin typeface="Times New Roman"/>
                          <a:cs typeface="Times New Roman"/>
                        </a:rPr>
                        <a:t> </a:t>
                      </a:r>
                      <a:r>
                        <a:rPr sz="2800" b="1" spc="-5" dirty="0">
                          <a:solidFill>
                            <a:srgbClr val="36365C"/>
                          </a:solidFill>
                          <a:latin typeface="Times New Roman"/>
                          <a:cs typeface="Times New Roman"/>
                        </a:rPr>
                        <a:t>tử</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tc>
                  <a:txBody>
                    <a:bodyPr/>
                    <a:lstStyle/>
                    <a:p>
                      <a:pPr marL="1270" algn="ctr">
                        <a:lnSpc>
                          <a:spcPct val="100000"/>
                        </a:lnSpc>
                        <a:spcBef>
                          <a:spcPts val="260"/>
                        </a:spcBef>
                      </a:pPr>
                      <a:r>
                        <a:rPr sz="2800" b="1" spc="-5" dirty="0">
                          <a:solidFill>
                            <a:srgbClr val="36365C"/>
                          </a:solidFill>
                          <a:latin typeface="Times New Roman"/>
                          <a:cs typeface="Times New Roman"/>
                        </a:rPr>
                        <a:t>Mô</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tả</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extLst>
                  <a:ext uri="{0D108BD9-81ED-4DB2-BD59-A6C34878D82A}">
                    <a16:rowId xmlns:a16="http://schemas.microsoft.com/office/drawing/2014/main" val="10000"/>
                  </a:ext>
                </a:extLst>
              </a:tr>
              <a:tr h="586613">
                <a:tc>
                  <a:txBody>
                    <a:bodyPr/>
                    <a:lstStyle/>
                    <a:p>
                      <a:pPr algn="ctr">
                        <a:lnSpc>
                          <a:spcPct val="100000"/>
                        </a:lnSpc>
                        <a:spcBef>
                          <a:spcPts val="260"/>
                        </a:spcBef>
                      </a:pPr>
                      <a:r>
                        <a:rPr sz="2800" dirty="0">
                          <a:solidFill>
                            <a:srgbClr val="36365C"/>
                          </a:solidFill>
                          <a:latin typeface="Times New Roman"/>
                          <a:cs typeface="Times New Roman"/>
                        </a:rPr>
                        <a:t>=</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0"/>
                        </a:spcBef>
                      </a:pPr>
                      <a:r>
                        <a:rPr sz="2800" dirty="0">
                          <a:solidFill>
                            <a:srgbClr val="36365C"/>
                          </a:solidFill>
                          <a:latin typeface="Times New Roman"/>
                          <a:cs typeface="Times New Roman"/>
                        </a:rPr>
                        <a:t>‘a’=‘b’</a:t>
                      </a:r>
                      <a:r>
                        <a:rPr sz="2800" spc="-195" dirty="0">
                          <a:solidFill>
                            <a:srgbClr val="36365C"/>
                          </a:solidFill>
                          <a:latin typeface="Times New Roman"/>
                          <a:cs typeface="Times New Roman"/>
                        </a:rPr>
                        <a:t> </a:t>
                      </a:r>
                      <a:r>
                        <a:rPr sz="2800" spc="-5" dirty="0">
                          <a:solidFill>
                            <a:srgbClr val="36365C"/>
                          </a:solidFill>
                          <a:latin typeface="Times New Roman"/>
                          <a:cs typeface="Times New Roman"/>
                        </a:rPr>
                        <a:t>S</a:t>
                      </a:r>
                      <a:r>
                        <a:rPr sz="2800" dirty="0">
                          <a:solidFill>
                            <a:srgbClr val="36365C"/>
                          </a:solidFill>
                          <a:latin typeface="Times New Roman"/>
                          <a:cs typeface="Times New Roman"/>
                        </a:rPr>
                        <a:t>o</a:t>
                      </a:r>
                      <a:r>
                        <a:rPr sz="2800" spc="5" dirty="0">
                          <a:solidFill>
                            <a:srgbClr val="36365C"/>
                          </a:solidFill>
                          <a:latin typeface="Times New Roman"/>
                          <a:cs typeface="Times New Roman"/>
                        </a:rPr>
                        <a:t> </a:t>
                      </a:r>
                      <a:r>
                        <a:rPr sz="2800" dirty="0">
                          <a:solidFill>
                            <a:srgbClr val="36365C"/>
                          </a:solidFill>
                          <a:latin typeface="Times New Roman"/>
                          <a:cs typeface="Times New Roman"/>
                        </a:rPr>
                        <a:t>sánh</a:t>
                      </a:r>
                      <a:r>
                        <a:rPr sz="2800" spc="-10" dirty="0">
                          <a:solidFill>
                            <a:srgbClr val="36365C"/>
                          </a:solidFill>
                          <a:latin typeface="Times New Roman"/>
                          <a:cs typeface="Times New Roman"/>
                        </a:rPr>
                        <a:t> </a:t>
                      </a:r>
                      <a:r>
                        <a:rPr sz="2800" dirty="0">
                          <a:solidFill>
                            <a:srgbClr val="36365C"/>
                          </a:solidFill>
                          <a:latin typeface="Times New Roman"/>
                          <a:cs typeface="Times New Roman"/>
                        </a:rPr>
                        <a:t>bằng</a:t>
                      </a:r>
                      <a:endParaRPr sz="2800">
                        <a:latin typeface="Times New Roman"/>
                        <a:cs typeface="Times New Roman"/>
                      </a:endParaRPr>
                    </a:p>
                  </a:txBody>
                  <a:tcPr marL="0" marR="0" marT="3302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586613">
                <a:tc>
                  <a:txBody>
                    <a:bodyPr/>
                    <a:lstStyle/>
                    <a:p>
                      <a:pPr algn="ctr">
                        <a:lnSpc>
                          <a:spcPct val="100000"/>
                        </a:lnSpc>
                        <a:spcBef>
                          <a:spcPts val="265"/>
                        </a:spcBef>
                      </a:pPr>
                      <a:r>
                        <a:rPr sz="2800" dirty="0">
                          <a:solidFill>
                            <a:srgbClr val="36365C"/>
                          </a:solidFill>
                          <a:latin typeface="Times New Roman"/>
                          <a:cs typeface="Times New Roman"/>
                        </a:rPr>
                        <a:t>&lt;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dirty="0">
                          <a:solidFill>
                            <a:srgbClr val="36365C"/>
                          </a:solidFill>
                          <a:latin typeface="Times New Roman"/>
                          <a:cs typeface="Times New Roman"/>
                        </a:rPr>
                        <a:t>10&lt;20:</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So</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nhỏ</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hơn</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586613">
                <a:tc>
                  <a:txBody>
                    <a:bodyPr/>
                    <a:lstStyle/>
                    <a:p>
                      <a:pPr algn="ctr">
                        <a:lnSpc>
                          <a:spcPct val="100000"/>
                        </a:lnSpc>
                        <a:spcBef>
                          <a:spcPts val="265"/>
                        </a:spcBef>
                      </a:pPr>
                      <a:r>
                        <a:rPr sz="2800" dirty="0">
                          <a:solidFill>
                            <a:srgbClr val="36365C"/>
                          </a:solidFill>
                          <a:latin typeface="Times New Roman"/>
                          <a:cs typeface="Times New Roman"/>
                        </a:rPr>
                        <a:t>&gt;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dirty="0">
                          <a:solidFill>
                            <a:srgbClr val="36365C"/>
                          </a:solidFill>
                          <a:latin typeface="Times New Roman"/>
                          <a:cs typeface="Times New Roman"/>
                        </a:rPr>
                        <a:t>20&gt;10:</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So</a:t>
                      </a:r>
                      <a:r>
                        <a:rPr sz="280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lớn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hơn</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586613">
                <a:tc>
                  <a:txBody>
                    <a:bodyPr/>
                    <a:lstStyle/>
                    <a:p>
                      <a:pPr algn="ctr">
                        <a:lnSpc>
                          <a:spcPct val="100000"/>
                        </a:lnSpc>
                        <a:spcBef>
                          <a:spcPts val="265"/>
                        </a:spcBef>
                      </a:pPr>
                      <a:r>
                        <a:rPr sz="2800" spc="-10" dirty="0">
                          <a:solidFill>
                            <a:srgbClr val="36365C"/>
                          </a:solidFill>
                          <a:latin typeface="Times New Roman"/>
                          <a:cs typeface="Times New Roman"/>
                        </a:rPr>
                        <a:t>&gt;=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spc="-5" dirty="0">
                          <a:solidFill>
                            <a:srgbClr val="36365C"/>
                          </a:solidFill>
                          <a:latin typeface="Times New Roman"/>
                          <a:cs typeface="Times New Roman"/>
                        </a:rPr>
                        <a:t>20&gt;=10:</a:t>
                      </a:r>
                      <a:r>
                        <a:rPr sz="2800" spc="-10" dirty="0">
                          <a:solidFill>
                            <a:srgbClr val="36365C"/>
                          </a:solidFill>
                          <a:latin typeface="Times New Roman"/>
                          <a:cs typeface="Times New Roman"/>
                        </a:rPr>
                        <a:t> </a:t>
                      </a:r>
                      <a:r>
                        <a:rPr sz="2800" dirty="0">
                          <a:solidFill>
                            <a:srgbClr val="36365C"/>
                          </a:solidFill>
                          <a:latin typeface="Times New Roman"/>
                          <a:cs typeface="Times New Roman"/>
                        </a:rPr>
                        <a:t>So </a:t>
                      </a:r>
                      <a:r>
                        <a:rPr sz="2800" spc="-10" dirty="0">
                          <a:solidFill>
                            <a:srgbClr val="36365C"/>
                          </a:solidFill>
                          <a:latin typeface="Times New Roman"/>
                          <a:cs typeface="Times New Roman"/>
                        </a:rPr>
                        <a:t>sánh</a:t>
                      </a:r>
                      <a:r>
                        <a:rPr sz="2800" dirty="0">
                          <a:solidFill>
                            <a:srgbClr val="36365C"/>
                          </a:solidFill>
                          <a:latin typeface="Times New Roman"/>
                          <a:cs typeface="Times New Roman"/>
                        </a:rPr>
                        <a:t> </a:t>
                      </a:r>
                      <a:r>
                        <a:rPr sz="2800" spc="-5" dirty="0">
                          <a:solidFill>
                            <a:srgbClr val="36365C"/>
                          </a:solidFill>
                          <a:latin typeface="Times New Roman"/>
                          <a:cs typeface="Times New Roman"/>
                        </a:rPr>
                        <a:t>lớn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hơn hoặc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bằng</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r h="586613">
                <a:tc>
                  <a:txBody>
                    <a:bodyPr/>
                    <a:lstStyle/>
                    <a:p>
                      <a:pPr algn="ctr">
                        <a:lnSpc>
                          <a:spcPct val="100000"/>
                        </a:lnSpc>
                        <a:spcBef>
                          <a:spcPts val="265"/>
                        </a:spcBef>
                      </a:pPr>
                      <a:r>
                        <a:rPr sz="2800" spc="-10" dirty="0">
                          <a:solidFill>
                            <a:srgbClr val="36365C"/>
                          </a:solidFill>
                          <a:latin typeface="Times New Roman"/>
                          <a:cs typeface="Times New Roman"/>
                        </a:rPr>
                        <a:t>&lt;=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spc="-5" dirty="0">
                          <a:solidFill>
                            <a:srgbClr val="36365C"/>
                          </a:solidFill>
                          <a:latin typeface="Times New Roman"/>
                          <a:cs typeface="Times New Roman"/>
                        </a:rPr>
                        <a:t>10&lt;=10:</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So</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nhỏ</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hơn</a:t>
                      </a:r>
                      <a:r>
                        <a:rPr sz="2800" dirty="0">
                          <a:solidFill>
                            <a:srgbClr val="36365C"/>
                          </a:solidFill>
                          <a:latin typeface="Times New Roman"/>
                          <a:cs typeface="Times New Roman"/>
                        </a:rPr>
                        <a:t> </a:t>
                      </a:r>
                      <a:r>
                        <a:rPr sz="2800" spc="-5" dirty="0">
                          <a:solidFill>
                            <a:srgbClr val="36365C"/>
                          </a:solidFill>
                          <a:latin typeface="Times New Roman"/>
                          <a:cs typeface="Times New Roman"/>
                        </a:rPr>
                        <a:t>hoặc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bằng</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5"/>
                  </a:ext>
                </a:extLst>
              </a:tr>
              <a:tr h="586651">
                <a:tc>
                  <a:txBody>
                    <a:bodyPr/>
                    <a:lstStyle/>
                    <a:p>
                      <a:pPr algn="ctr">
                        <a:lnSpc>
                          <a:spcPct val="100000"/>
                        </a:lnSpc>
                        <a:spcBef>
                          <a:spcPts val="265"/>
                        </a:spcBef>
                      </a:pPr>
                      <a:r>
                        <a:rPr sz="2800" spc="-10" dirty="0">
                          <a:solidFill>
                            <a:srgbClr val="36365C"/>
                          </a:solidFill>
                          <a:latin typeface="Times New Roman"/>
                          <a:cs typeface="Times New Roman"/>
                        </a:rPr>
                        <a:t>&lt;&gt;</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92075">
                        <a:lnSpc>
                          <a:spcPct val="100000"/>
                        </a:lnSpc>
                        <a:spcBef>
                          <a:spcPts val="265"/>
                        </a:spcBef>
                      </a:pPr>
                      <a:r>
                        <a:rPr sz="2800" spc="-5" dirty="0">
                          <a:solidFill>
                            <a:srgbClr val="36365C"/>
                          </a:solidFill>
                          <a:latin typeface="Times New Roman"/>
                          <a:cs typeface="Times New Roman"/>
                        </a:rPr>
                        <a:t>10&lt;&gt;20:</a:t>
                      </a:r>
                      <a:r>
                        <a:rPr sz="2800" spc="-20" dirty="0">
                          <a:solidFill>
                            <a:srgbClr val="36365C"/>
                          </a:solidFill>
                          <a:latin typeface="Times New Roman"/>
                          <a:cs typeface="Times New Roman"/>
                        </a:rPr>
                        <a:t> </a:t>
                      </a:r>
                      <a:r>
                        <a:rPr sz="2800" dirty="0">
                          <a:solidFill>
                            <a:srgbClr val="36365C"/>
                          </a:solidFill>
                          <a:latin typeface="Times New Roman"/>
                          <a:cs typeface="Times New Roman"/>
                        </a:rPr>
                        <a:t>So</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sánh</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khác</a:t>
                      </a:r>
                      <a:endParaRPr sz="2800">
                        <a:latin typeface="Times New Roman"/>
                        <a:cs typeface="Times New Roman"/>
                      </a:endParaRPr>
                    </a:p>
                  </a:txBody>
                  <a:tcPr marL="0" marR="0" marT="3365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2614" y="349072"/>
            <a:ext cx="2877185" cy="514350"/>
          </a:xfrm>
          <a:prstGeom prst="rect">
            <a:avLst/>
          </a:prstGeom>
        </p:spPr>
        <p:txBody>
          <a:bodyPr vert="horz" wrap="square" lIns="0" tIns="13335" rIns="0" bIns="0" rtlCol="0">
            <a:spAutoFit/>
          </a:bodyPr>
          <a:lstStyle/>
          <a:p>
            <a:pPr marL="12700">
              <a:lnSpc>
                <a:spcPct val="100000"/>
              </a:lnSpc>
              <a:spcBef>
                <a:spcPts val="105"/>
              </a:spcBef>
            </a:pPr>
            <a:r>
              <a:rPr spc="-60" dirty="0"/>
              <a:t>Truy</a:t>
            </a:r>
            <a:r>
              <a:rPr spc="-30" dirty="0"/>
              <a:t> </a:t>
            </a:r>
            <a:r>
              <a:rPr spc="5" dirty="0"/>
              <a:t>vấn</a:t>
            </a:r>
            <a:r>
              <a:rPr spc="-50" dirty="0"/>
              <a:t> </a:t>
            </a:r>
            <a:r>
              <a:rPr dirty="0"/>
              <a:t>cơ</a:t>
            </a:r>
            <a:r>
              <a:rPr spc="-25" dirty="0"/>
              <a:t> </a:t>
            </a:r>
            <a:r>
              <a:rPr spc="-5" dirty="0"/>
              <a:t>bản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a:t>
            </a:fld>
            <a:endParaRPr spc="-5" dirty="0"/>
          </a:p>
        </p:txBody>
      </p:sp>
      <p:sp>
        <p:nvSpPr>
          <p:cNvPr id="3" name="object 3"/>
          <p:cNvSpPr txBox="1"/>
          <p:nvPr/>
        </p:nvSpPr>
        <p:spPr>
          <a:xfrm>
            <a:off x="641705" y="1177290"/>
            <a:ext cx="8425180" cy="3439160"/>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sz="2800" b="1" spc="-10"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a:latin typeface="Times New Roman"/>
              <a:cs typeface="Times New Roman"/>
            </a:endParaRPr>
          </a:p>
          <a:p>
            <a:pPr marL="1733550" marR="2213610" indent="107950" algn="just">
              <a:lnSpc>
                <a:spcPct val="100000"/>
              </a:lnSpc>
            </a:pPr>
            <a:r>
              <a:rPr sz="2800" spc="-5" dirty="0">
                <a:solidFill>
                  <a:srgbClr val="0000FF"/>
                </a:solidFill>
                <a:latin typeface="Times New Roman"/>
                <a:cs typeface="Times New Roman"/>
              </a:rPr>
              <a:t>SELECT </a:t>
            </a:r>
            <a:r>
              <a:rPr sz="2800" spc="-10" dirty="0">
                <a:solidFill>
                  <a:srgbClr val="36365C"/>
                </a:solidFill>
                <a:latin typeface="Times New Roman"/>
                <a:cs typeface="Times New Roman"/>
              </a:rPr>
              <a:t>&lt;Danh </a:t>
            </a:r>
            <a:r>
              <a:rPr sz="2800" spc="-5" dirty="0">
                <a:solidFill>
                  <a:srgbClr val="36365C"/>
                </a:solidFill>
                <a:latin typeface="Times New Roman"/>
                <a:cs typeface="Times New Roman"/>
              </a:rPr>
              <a:t>sách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cột&gt; </a:t>
            </a:r>
            <a:r>
              <a:rPr sz="2800" spc="-685" dirty="0">
                <a:solidFill>
                  <a:srgbClr val="36365C"/>
                </a:solidFill>
                <a:latin typeface="Times New Roman"/>
                <a:cs typeface="Times New Roman"/>
              </a:rPr>
              <a:t> </a:t>
            </a:r>
            <a:r>
              <a:rPr sz="2800" spc="-5" dirty="0">
                <a:solidFill>
                  <a:srgbClr val="0000FF"/>
                </a:solidFill>
                <a:latin typeface="Times New Roman"/>
                <a:cs typeface="Times New Roman"/>
              </a:rPr>
              <a:t>FROM </a:t>
            </a:r>
            <a:r>
              <a:rPr sz="2800" spc="-5" dirty="0">
                <a:solidFill>
                  <a:srgbClr val="36365C"/>
                </a:solidFill>
                <a:latin typeface="Times New Roman"/>
                <a:cs typeface="Times New Roman"/>
              </a:rPr>
              <a:t>&lt;Danh sách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bảng&gt; </a:t>
            </a:r>
            <a:r>
              <a:rPr sz="2800" spc="5" dirty="0">
                <a:solidFill>
                  <a:srgbClr val="36365C"/>
                </a:solidFill>
                <a:latin typeface="Times New Roman"/>
                <a:cs typeface="Times New Roman"/>
              </a:rPr>
              <a:t> </a:t>
            </a:r>
            <a:r>
              <a:rPr sz="2800" spc="-10" dirty="0">
                <a:solidFill>
                  <a:srgbClr val="0000FF"/>
                </a:solidFill>
                <a:latin typeface="Times New Roman"/>
                <a:cs typeface="Times New Roman"/>
              </a:rPr>
              <a:t>WHERE</a:t>
            </a:r>
            <a:r>
              <a:rPr sz="2800" spc="25" dirty="0">
                <a:solidFill>
                  <a:srgbClr val="0000FF"/>
                </a:solidFill>
                <a:latin typeface="Times New Roman"/>
                <a:cs typeface="Times New Roman"/>
              </a:rPr>
              <a:t> </a:t>
            </a:r>
            <a:r>
              <a:rPr sz="2800" spc="-10" dirty="0">
                <a:solidFill>
                  <a:srgbClr val="36365C"/>
                </a:solidFill>
                <a:latin typeface="Times New Roman"/>
                <a:cs typeface="Times New Roman"/>
              </a:rPr>
              <a:t>&lt;Điều</a:t>
            </a:r>
            <a:r>
              <a:rPr sz="2800" spc="-5" dirty="0">
                <a:solidFill>
                  <a:srgbClr val="36365C"/>
                </a:solidFill>
                <a:latin typeface="Times New Roman"/>
                <a:cs typeface="Times New Roman"/>
              </a:rPr>
              <a:t> kiện&gt;</a:t>
            </a:r>
            <a:endParaRPr sz="2800">
              <a:latin typeface="Times New Roman"/>
              <a:cs typeface="Times New Roman"/>
            </a:endParaRPr>
          </a:p>
          <a:p>
            <a:pPr marL="12700">
              <a:lnSpc>
                <a:spcPct val="100000"/>
              </a:lnSpc>
            </a:pPr>
            <a:r>
              <a:rPr sz="2800" spc="-10" dirty="0">
                <a:solidFill>
                  <a:srgbClr val="36365C"/>
                </a:solidFill>
                <a:latin typeface="Times New Roman"/>
                <a:cs typeface="Times New Roman"/>
              </a:rPr>
              <a:t>&lt;Điều</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kiện&gt;</a:t>
            </a:r>
            <a:endParaRPr sz="2800">
              <a:latin typeface="Times New Roman"/>
              <a:cs typeface="Times New Roman"/>
            </a:endParaRPr>
          </a:p>
          <a:p>
            <a:pPr marL="698500" lvl="1" indent="-343535">
              <a:lnSpc>
                <a:spcPct val="100000"/>
              </a:lnSpc>
              <a:spcBef>
                <a:spcPts val="5"/>
              </a:spcBef>
              <a:buFont typeface="Wingdings"/>
              <a:buChar char=""/>
              <a:tabLst>
                <a:tab pos="699135" algn="l"/>
              </a:tabLst>
            </a:pPr>
            <a:r>
              <a:rPr sz="2800" spc="-5" dirty="0">
                <a:solidFill>
                  <a:srgbClr val="36365C"/>
                </a:solidFill>
                <a:latin typeface="Times New Roman"/>
                <a:cs typeface="Times New Roman"/>
              </a:rPr>
              <a:t>Biểu thức boolean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xác</a:t>
            </a:r>
            <a:r>
              <a:rPr sz="2800" dirty="0">
                <a:solidFill>
                  <a:srgbClr val="36365C"/>
                </a:solidFill>
                <a:latin typeface="Times New Roman"/>
                <a:cs typeface="Times New Roman"/>
              </a:rPr>
              <a:t> </a:t>
            </a:r>
            <a:r>
              <a:rPr sz="2800" spc="-5" dirty="0">
                <a:solidFill>
                  <a:srgbClr val="36365C"/>
                </a:solidFill>
                <a:latin typeface="Times New Roman"/>
                <a:cs typeface="Times New Roman"/>
              </a:rPr>
              <a:t>định</a:t>
            </a:r>
            <a:r>
              <a:rPr sz="2800" dirty="0">
                <a:solidFill>
                  <a:srgbClr val="36365C"/>
                </a:solidFill>
                <a:latin typeface="Times New Roman"/>
                <a:cs typeface="Times New Roman"/>
              </a:rPr>
              <a:t> </a:t>
            </a:r>
            <a:r>
              <a:rPr sz="2800" spc="-5" dirty="0">
                <a:solidFill>
                  <a:srgbClr val="36365C"/>
                </a:solidFill>
                <a:latin typeface="Times New Roman"/>
                <a:cs typeface="Times New Roman"/>
              </a:rPr>
              <a:t>dòng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nào sẽ</a:t>
            </a:r>
            <a:r>
              <a:rPr sz="2800" dirty="0">
                <a:solidFill>
                  <a:srgbClr val="36365C"/>
                </a:solidFill>
                <a:latin typeface="Times New Roman"/>
                <a:cs typeface="Times New Roman"/>
              </a:rPr>
              <a:t> được</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rút</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trích</a:t>
            </a:r>
            <a:endParaRPr sz="2800">
              <a:latin typeface="Times New Roman"/>
              <a:cs typeface="Times New Roman"/>
            </a:endParaRPr>
          </a:p>
          <a:p>
            <a:pPr marL="698500" lvl="1" indent="-343535">
              <a:lnSpc>
                <a:spcPct val="100000"/>
              </a:lnSpc>
              <a:buFont typeface="Wingdings"/>
              <a:buChar char=""/>
              <a:tabLst>
                <a:tab pos="699135" algn="l"/>
              </a:tabLst>
            </a:pPr>
            <a:r>
              <a:rPr sz="2800" spc="-10" dirty="0">
                <a:solidFill>
                  <a:srgbClr val="36365C"/>
                </a:solidFill>
                <a:latin typeface="Times New Roman"/>
                <a:cs typeface="Times New Roman"/>
              </a:rPr>
              <a:t>Nối</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các</a:t>
            </a:r>
            <a:r>
              <a:rPr sz="2800" spc="-5" dirty="0">
                <a:solidFill>
                  <a:srgbClr val="36365C"/>
                </a:solidFill>
                <a:latin typeface="Times New Roman"/>
                <a:cs typeface="Times New Roman"/>
              </a:rPr>
              <a:t> biểu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thức:</a:t>
            </a:r>
            <a:r>
              <a:rPr sz="2800" spc="-165" dirty="0">
                <a:solidFill>
                  <a:srgbClr val="36365C"/>
                </a:solidFill>
                <a:latin typeface="Times New Roman"/>
                <a:cs typeface="Times New Roman"/>
              </a:rPr>
              <a:t> </a:t>
            </a:r>
            <a:r>
              <a:rPr sz="2800" spc="-5" dirty="0">
                <a:solidFill>
                  <a:srgbClr val="36365C"/>
                </a:solidFill>
                <a:latin typeface="Times New Roman"/>
                <a:cs typeface="Times New Roman"/>
              </a:rPr>
              <a:t>AND,</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OR, </a:t>
            </a:r>
            <a:r>
              <a:rPr sz="2800" dirty="0">
                <a:solidFill>
                  <a:srgbClr val="36365C"/>
                </a:solidFill>
                <a:latin typeface="Times New Roman"/>
                <a:cs typeface="Times New Roman"/>
              </a:rPr>
              <a:t>và </a:t>
            </a:r>
            <a:r>
              <a:rPr sz="2800" spc="-10" dirty="0">
                <a:solidFill>
                  <a:srgbClr val="36365C"/>
                </a:solidFill>
                <a:latin typeface="Times New Roman"/>
                <a:cs typeface="Times New Roman"/>
              </a:rPr>
              <a:t>NOT</a:t>
            </a:r>
            <a:endParaRPr sz="2800">
              <a:latin typeface="Times New Roman"/>
              <a:cs typeface="Times New Roman"/>
            </a:endParaRPr>
          </a:p>
          <a:p>
            <a:pPr marL="698500" lvl="1" indent="-343535">
              <a:lnSpc>
                <a:spcPct val="100000"/>
              </a:lnSpc>
              <a:buFont typeface="Wingdings"/>
              <a:buChar char=""/>
              <a:tabLst>
                <a:tab pos="699135" algn="l"/>
              </a:tabLst>
            </a:pPr>
            <a:r>
              <a:rPr sz="2800" spc="-5" dirty="0">
                <a:solidFill>
                  <a:srgbClr val="36365C"/>
                </a:solidFill>
                <a:latin typeface="Times New Roman"/>
                <a:cs typeface="Times New Roman"/>
              </a:rPr>
              <a:t>Phép toán: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&lt; , &gt;</a:t>
            </a:r>
            <a:r>
              <a:rPr sz="2800" dirty="0">
                <a:solidFill>
                  <a:srgbClr val="36365C"/>
                </a:solidFill>
                <a:latin typeface="Times New Roman"/>
                <a:cs typeface="Times New Roman"/>
              </a:rPr>
              <a:t> </a:t>
            </a:r>
            <a:r>
              <a:rPr sz="2800" spc="-5" dirty="0">
                <a:solidFill>
                  <a:srgbClr val="36365C"/>
                </a:solidFill>
                <a:latin typeface="Times New Roman"/>
                <a:cs typeface="Times New Roman"/>
              </a:rPr>
              <a:t>, ≤</a:t>
            </a:r>
            <a:r>
              <a:rPr sz="280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a:t>
            </a:r>
            <a:r>
              <a:rPr sz="2800" dirty="0">
                <a:solidFill>
                  <a:srgbClr val="36365C"/>
                </a:solidFill>
                <a:latin typeface="Times New Roman"/>
                <a:cs typeface="Times New Roman"/>
              </a:rPr>
              <a:t> </a:t>
            </a:r>
            <a:r>
              <a:rPr sz="2800" spc="-5" dirty="0">
                <a:solidFill>
                  <a:srgbClr val="36365C"/>
                </a:solidFill>
                <a:latin typeface="Times New Roman"/>
                <a:cs typeface="Times New Roman"/>
              </a:rPr>
              <a:t>,</a:t>
            </a:r>
            <a:r>
              <a:rPr sz="2800" dirty="0">
                <a:solidFill>
                  <a:srgbClr val="36365C"/>
                </a:solidFill>
                <a:latin typeface="Times New Roman"/>
                <a:cs typeface="Times New Roman"/>
              </a:rPr>
              <a:t> </a:t>
            </a:r>
            <a:r>
              <a:rPr sz="2800" spc="-5" dirty="0">
                <a:solidFill>
                  <a:srgbClr val="36365C"/>
                </a:solidFill>
                <a:latin typeface="Times New Roman"/>
                <a:cs typeface="Times New Roman"/>
              </a:rPr>
              <a:t>≠</a:t>
            </a:r>
            <a:r>
              <a:rPr sz="2800" dirty="0">
                <a:solidFill>
                  <a:srgbClr val="36365C"/>
                </a:solidFill>
                <a:latin typeface="Times New Roman"/>
                <a:cs typeface="Times New Roman"/>
              </a:rPr>
              <a:t> </a:t>
            </a:r>
            <a:r>
              <a:rPr sz="2800" spc="-5" dirty="0">
                <a:solidFill>
                  <a:srgbClr val="36365C"/>
                </a:solidFill>
                <a:latin typeface="Times New Roman"/>
                <a:cs typeface="Times New Roman"/>
              </a:rPr>
              <a:t>, =,</a:t>
            </a:r>
            <a:r>
              <a:rPr sz="2800" dirty="0">
                <a:solidFill>
                  <a:srgbClr val="36365C"/>
                </a:solidFill>
                <a:latin typeface="Times New Roman"/>
                <a:cs typeface="Times New Roman"/>
              </a:rPr>
              <a:t> </a:t>
            </a:r>
            <a:r>
              <a:rPr sz="2800" spc="-5" dirty="0">
                <a:solidFill>
                  <a:srgbClr val="36365C"/>
                </a:solidFill>
                <a:latin typeface="Times New Roman"/>
                <a:cs typeface="Times New Roman"/>
              </a:rPr>
              <a:t>LIKE</a:t>
            </a:r>
            <a:r>
              <a:rPr sz="2800" spc="15" dirty="0">
                <a:solidFill>
                  <a:srgbClr val="36365C"/>
                </a:solidFill>
                <a:latin typeface="Times New Roman"/>
                <a:cs typeface="Times New Roman"/>
              </a:rPr>
              <a:t> </a:t>
            </a:r>
            <a:r>
              <a:rPr sz="2800" dirty="0">
                <a:solidFill>
                  <a:srgbClr val="36365C"/>
                </a:solidFill>
                <a:latin typeface="Times New Roman"/>
                <a:cs typeface="Times New Roman"/>
              </a:rPr>
              <a:t>và</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BETWEEN</a:t>
            </a:r>
            <a:endParaRPr sz="2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6746" y="349072"/>
            <a:ext cx="2287905" cy="514350"/>
          </a:xfrm>
          <a:prstGeom prst="rect">
            <a:avLst/>
          </a:prstGeom>
        </p:spPr>
        <p:txBody>
          <a:bodyPr vert="horz" wrap="square" lIns="0" tIns="13335" rIns="0" bIns="0" rtlCol="0">
            <a:spAutoFit/>
          </a:bodyPr>
          <a:lstStyle/>
          <a:p>
            <a:pPr marL="12700">
              <a:lnSpc>
                <a:spcPct val="100000"/>
              </a:lnSpc>
              <a:spcBef>
                <a:spcPts val="105"/>
              </a:spcBef>
            </a:pPr>
            <a:r>
              <a:rPr spc="-75" dirty="0"/>
              <a:t>Toán</a:t>
            </a:r>
            <a:r>
              <a:rPr spc="-45" dirty="0"/>
              <a:t> </a:t>
            </a:r>
            <a:r>
              <a:rPr dirty="0"/>
              <a:t>tử</a:t>
            </a:r>
            <a:r>
              <a:rPr spc="-45" dirty="0"/>
              <a:t> </a:t>
            </a:r>
            <a:r>
              <a:rPr dirty="0"/>
              <a:t>logic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40</a:t>
            </a:fld>
            <a:endParaRPr spc="-5" dirty="0"/>
          </a:p>
        </p:txBody>
      </p:sp>
      <p:graphicFrame>
        <p:nvGraphicFramePr>
          <p:cNvPr id="3" name="object 3"/>
          <p:cNvGraphicFramePr>
            <a:graphicFrameLocks noGrp="1"/>
          </p:cNvGraphicFramePr>
          <p:nvPr/>
        </p:nvGraphicFramePr>
        <p:xfrm>
          <a:off x="569379" y="1423542"/>
          <a:ext cx="10418445" cy="4621515"/>
        </p:xfrm>
        <a:graphic>
          <a:graphicData uri="http://schemas.openxmlformats.org/drawingml/2006/table">
            <a:tbl>
              <a:tblPr firstRow="1" bandRow="1">
                <a:tableStyleId>{2D5ABB26-0587-4C30-8999-92F81FD0307C}</a:tableStyleId>
              </a:tblPr>
              <a:tblGrid>
                <a:gridCol w="2841625">
                  <a:extLst>
                    <a:ext uri="{9D8B030D-6E8A-4147-A177-3AD203B41FA5}">
                      <a16:colId xmlns:a16="http://schemas.microsoft.com/office/drawing/2014/main" val="20000"/>
                    </a:ext>
                  </a:extLst>
                </a:gridCol>
                <a:gridCol w="7576820">
                  <a:extLst>
                    <a:ext uri="{9D8B030D-6E8A-4147-A177-3AD203B41FA5}">
                      <a16:colId xmlns:a16="http://schemas.microsoft.com/office/drawing/2014/main" val="20001"/>
                    </a:ext>
                  </a:extLst>
                </a:gridCol>
              </a:tblGrid>
              <a:tr h="654685">
                <a:tc>
                  <a:txBody>
                    <a:bodyPr/>
                    <a:lstStyle/>
                    <a:p>
                      <a:pPr algn="ctr">
                        <a:lnSpc>
                          <a:spcPct val="100000"/>
                        </a:lnSpc>
                        <a:spcBef>
                          <a:spcPts val="415"/>
                        </a:spcBef>
                      </a:pPr>
                      <a:r>
                        <a:rPr sz="2800" b="1" spc="-65" dirty="0">
                          <a:solidFill>
                            <a:srgbClr val="36365C"/>
                          </a:solidFill>
                          <a:latin typeface="Times New Roman"/>
                          <a:cs typeface="Times New Roman"/>
                        </a:rPr>
                        <a:t>Toán</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tử</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tc>
                  <a:txBody>
                    <a:bodyPr/>
                    <a:lstStyle/>
                    <a:p>
                      <a:pPr marL="635" algn="ctr">
                        <a:lnSpc>
                          <a:spcPct val="100000"/>
                        </a:lnSpc>
                        <a:spcBef>
                          <a:spcPts val="415"/>
                        </a:spcBef>
                      </a:pPr>
                      <a:r>
                        <a:rPr sz="2800" b="1" spc="-5" dirty="0">
                          <a:solidFill>
                            <a:srgbClr val="36365C"/>
                          </a:solidFill>
                          <a:latin typeface="Times New Roman"/>
                          <a:cs typeface="Times New Roman"/>
                        </a:rPr>
                        <a:t>Mô</a:t>
                      </a:r>
                      <a:r>
                        <a:rPr sz="2800" b="1" spc="-40" dirty="0">
                          <a:solidFill>
                            <a:srgbClr val="36365C"/>
                          </a:solidFill>
                          <a:latin typeface="Times New Roman"/>
                          <a:cs typeface="Times New Roman"/>
                        </a:rPr>
                        <a:t> </a:t>
                      </a:r>
                      <a:r>
                        <a:rPr sz="2800" b="1" spc="-5" dirty="0">
                          <a:solidFill>
                            <a:srgbClr val="36365C"/>
                          </a:solidFill>
                          <a:latin typeface="Times New Roman"/>
                          <a:cs typeface="Times New Roman"/>
                        </a:rPr>
                        <a:t>tả</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solidFill>
                      <a:srgbClr val="9DC3E6"/>
                    </a:solidFill>
                  </a:tcPr>
                </a:tc>
                <a:extLst>
                  <a:ext uri="{0D108BD9-81ED-4DB2-BD59-A6C34878D82A}">
                    <a16:rowId xmlns:a16="http://schemas.microsoft.com/office/drawing/2014/main" val="10000"/>
                  </a:ext>
                </a:extLst>
              </a:tr>
              <a:tr h="654558">
                <a:tc>
                  <a:txBody>
                    <a:bodyPr/>
                    <a:lstStyle/>
                    <a:p>
                      <a:pPr algn="ctr">
                        <a:lnSpc>
                          <a:spcPct val="100000"/>
                        </a:lnSpc>
                        <a:spcBef>
                          <a:spcPts val="415"/>
                        </a:spcBef>
                      </a:pPr>
                      <a:r>
                        <a:rPr sz="2800" spc="-5" dirty="0">
                          <a:solidFill>
                            <a:srgbClr val="36365C"/>
                          </a:solidFill>
                          <a:latin typeface="Times New Roman"/>
                          <a:cs typeface="Times New Roman"/>
                        </a:rPr>
                        <a:t>and</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15"/>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 tất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cả</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điều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kiện đều</a:t>
                      </a:r>
                      <a:r>
                        <a:rPr sz="2800" spc="-15" dirty="0">
                          <a:solidFill>
                            <a:srgbClr val="36365C"/>
                          </a:solidFill>
                          <a:latin typeface="Times New Roman"/>
                          <a:cs typeface="Times New Roman"/>
                        </a:rPr>
                        <a:t> </a:t>
                      </a:r>
                      <a:r>
                        <a:rPr sz="2800" dirty="0">
                          <a:solidFill>
                            <a:srgbClr val="36365C"/>
                          </a:solidFill>
                          <a:latin typeface="Times New Roman"/>
                          <a:cs typeface="Times New Roman"/>
                        </a:rPr>
                        <a:t>đúng</a:t>
                      </a:r>
                      <a:endParaRPr sz="2800">
                        <a:latin typeface="Times New Roman"/>
                        <a:cs typeface="Times New Roman"/>
                      </a:endParaRPr>
                    </a:p>
                  </a:txBody>
                  <a:tcPr marL="0" marR="0" marT="52705"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1"/>
                  </a:ext>
                </a:extLst>
              </a:tr>
              <a:tr h="654685">
                <a:tc>
                  <a:txBody>
                    <a:bodyPr/>
                    <a:lstStyle/>
                    <a:p>
                      <a:pPr marL="1270" algn="ctr">
                        <a:lnSpc>
                          <a:spcPct val="100000"/>
                        </a:lnSpc>
                        <a:spcBef>
                          <a:spcPts val="420"/>
                        </a:spcBef>
                      </a:pPr>
                      <a:r>
                        <a:rPr sz="2800" dirty="0">
                          <a:solidFill>
                            <a:srgbClr val="36365C"/>
                          </a:solidFill>
                          <a:latin typeface="Times New Roman"/>
                          <a:cs typeface="Times New Roman"/>
                        </a:rPr>
                        <a:t>or</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 có</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1 điều</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kiện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đúng</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2"/>
                  </a:ext>
                </a:extLst>
              </a:tr>
              <a:tr h="654684">
                <a:tc>
                  <a:txBody>
                    <a:bodyPr/>
                    <a:lstStyle/>
                    <a:p>
                      <a:pPr algn="ctr">
                        <a:lnSpc>
                          <a:spcPct val="100000"/>
                        </a:lnSpc>
                        <a:spcBef>
                          <a:spcPts val="420"/>
                        </a:spcBef>
                      </a:pPr>
                      <a:r>
                        <a:rPr sz="2800" spc="-5" dirty="0">
                          <a:solidFill>
                            <a:srgbClr val="36365C"/>
                          </a:solidFill>
                          <a:latin typeface="Times New Roman"/>
                          <a:cs typeface="Times New Roman"/>
                        </a:rPr>
                        <a:t>in</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a:t>
                      </a:r>
                      <a:r>
                        <a:rPr sz="2800" dirty="0">
                          <a:solidFill>
                            <a:srgbClr val="36365C"/>
                          </a:solidFill>
                          <a:latin typeface="Times New Roman"/>
                          <a:cs typeface="Times New Roman"/>
                        </a:rPr>
                        <a:t> tồn</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tại</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1 </a:t>
                      </a:r>
                      <a:r>
                        <a:rPr sz="2800" dirty="0">
                          <a:solidFill>
                            <a:srgbClr val="36365C"/>
                          </a:solidFill>
                          <a:latin typeface="Times New Roman"/>
                          <a:cs typeface="Times New Roman"/>
                        </a:rPr>
                        <a:t>giá</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dirty="0">
                          <a:solidFill>
                            <a:srgbClr val="36365C"/>
                          </a:solidFill>
                          <a:latin typeface="Times New Roman"/>
                          <a:cs typeface="Times New Roman"/>
                        </a:rPr>
                        <a:t> trong</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tập</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3"/>
                  </a:ext>
                </a:extLst>
              </a:tr>
              <a:tr h="693674">
                <a:tc>
                  <a:txBody>
                    <a:bodyPr/>
                    <a:lstStyle/>
                    <a:p>
                      <a:pPr algn="ctr">
                        <a:lnSpc>
                          <a:spcPct val="100000"/>
                        </a:lnSpc>
                        <a:spcBef>
                          <a:spcPts val="420"/>
                        </a:spcBef>
                      </a:pPr>
                      <a:r>
                        <a:rPr sz="2800" dirty="0">
                          <a:solidFill>
                            <a:srgbClr val="36365C"/>
                          </a:solidFill>
                          <a:latin typeface="Times New Roman"/>
                          <a:cs typeface="Times New Roman"/>
                        </a:rPr>
                        <a:t>not</a:t>
                      </a:r>
                      <a:r>
                        <a:rPr sz="2800" spc="-55" dirty="0">
                          <a:solidFill>
                            <a:srgbClr val="36365C"/>
                          </a:solidFill>
                          <a:latin typeface="Times New Roman"/>
                          <a:cs typeface="Times New Roman"/>
                        </a:rPr>
                        <a:t> </a:t>
                      </a:r>
                      <a:r>
                        <a:rPr sz="2800" spc="-5" dirty="0">
                          <a:solidFill>
                            <a:srgbClr val="36365C"/>
                          </a:solidFill>
                          <a:latin typeface="Times New Roman"/>
                          <a:cs typeface="Times New Roman"/>
                        </a:rPr>
                        <a:t>in</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dirty="0">
                          <a:solidFill>
                            <a:srgbClr val="36365C"/>
                          </a:solidFill>
                          <a:latin typeface="Times New Roman"/>
                          <a:cs typeface="Times New Roman"/>
                        </a:rPr>
                        <a:t> </a:t>
                      </a:r>
                      <a:r>
                        <a:rPr sz="2800" spc="-5" dirty="0">
                          <a:solidFill>
                            <a:srgbClr val="36365C"/>
                          </a:solidFill>
                          <a:latin typeface="Times New Roman"/>
                          <a:cs typeface="Times New Roman"/>
                        </a:rPr>
                        <a:t>nếu</a:t>
                      </a:r>
                      <a:r>
                        <a:rPr sz="2800" dirty="0">
                          <a:solidFill>
                            <a:srgbClr val="36365C"/>
                          </a:solidFill>
                          <a:latin typeface="Times New Roman"/>
                          <a:cs typeface="Times New Roman"/>
                        </a:rPr>
                        <a:t> không</a:t>
                      </a:r>
                      <a:r>
                        <a:rPr sz="2800" spc="-30" dirty="0">
                          <a:solidFill>
                            <a:srgbClr val="36365C"/>
                          </a:solidFill>
                          <a:latin typeface="Times New Roman"/>
                          <a:cs typeface="Times New Roman"/>
                        </a:rPr>
                        <a:t> </a:t>
                      </a:r>
                      <a:r>
                        <a:rPr sz="2800" dirty="0">
                          <a:solidFill>
                            <a:srgbClr val="36365C"/>
                          </a:solidFill>
                          <a:latin typeface="Times New Roman"/>
                          <a:cs typeface="Times New Roman"/>
                        </a:rPr>
                        <a:t>tồn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tại</a:t>
                      </a:r>
                      <a:r>
                        <a:rPr sz="2800" spc="-10" dirty="0">
                          <a:solidFill>
                            <a:srgbClr val="36365C"/>
                          </a:solidFill>
                          <a:latin typeface="Times New Roman"/>
                          <a:cs typeface="Times New Roman"/>
                        </a:rPr>
                        <a:t> </a:t>
                      </a:r>
                      <a:r>
                        <a:rPr sz="2800" dirty="0">
                          <a:solidFill>
                            <a:srgbClr val="36365C"/>
                          </a:solidFill>
                          <a:latin typeface="Times New Roman"/>
                          <a:cs typeface="Times New Roman"/>
                        </a:rPr>
                        <a:t>giá</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trị</a:t>
                      </a:r>
                      <a:r>
                        <a:rPr sz="2800" spc="-15"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5" dirty="0">
                          <a:solidFill>
                            <a:srgbClr val="36365C"/>
                          </a:solidFill>
                          <a:latin typeface="Times New Roman"/>
                          <a:cs typeface="Times New Roman"/>
                        </a:rPr>
                        <a:t> tập</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4"/>
                  </a:ext>
                </a:extLst>
              </a:tr>
              <a:tr h="654557">
                <a:tc>
                  <a:txBody>
                    <a:bodyPr/>
                    <a:lstStyle/>
                    <a:p>
                      <a:pPr algn="ctr">
                        <a:lnSpc>
                          <a:spcPct val="100000"/>
                        </a:lnSpc>
                        <a:spcBef>
                          <a:spcPts val="420"/>
                        </a:spcBef>
                      </a:pPr>
                      <a:r>
                        <a:rPr sz="2800" dirty="0">
                          <a:solidFill>
                            <a:srgbClr val="36365C"/>
                          </a:solidFill>
                          <a:latin typeface="Times New Roman"/>
                          <a:cs typeface="Times New Roman"/>
                        </a:rPr>
                        <a:t>like</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spc="-5" dirty="0">
                          <a:solidFill>
                            <a:srgbClr val="36365C"/>
                          </a:solidFill>
                          <a:latin typeface="Times New Roman"/>
                          <a:cs typeface="Times New Roman"/>
                        </a:rPr>
                        <a:t> nếu</a:t>
                      </a:r>
                      <a:r>
                        <a:rPr sz="2800" spc="-10" dirty="0">
                          <a:solidFill>
                            <a:srgbClr val="36365C"/>
                          </a:solidFill>
                          <a:latin typeface="Times New Roman"/>
                          <a:cs typeface="Times New Roman"/>
                        </a:rPr>
                        <a:t> </a:t>
                      </a:r>
                      <a:r>
                        <a:rPr sz="2800" dirty="0">
                          <a:solidFill>
                            <a:srgbClr val="36365C"/>
                          </a:solidFill>
                          <a:latin typeface="Times New Roman"/>
                          <a:cs typeface="Times New Roman"/>
                        </a:rPr>
                        <a:t>khớp</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với</a:t>
                      </a:r>
                      <a:r>
                        <a:rPr sz="2800" spc="-20" dirty="0">
                          <a:solidFill>
                            <a:srgbClr val="36365C"/>
                          </a:solidFill>
                          <a:latin typeface="Times New Roman"/>
                          <a:cs typeface="Times New Roman"/>
                        </a:rPr>
                        <a:t> </a:t>
                      </a:r>
                      <a:r>
                        <a:rPr sz="2800" spc="-10" dirty="0">
                          <a:solidFill>
                            <a:srgbClr val="36365C"/>
                          </a:solidFill>
                          <a:latin typeface="Times New Roman"/>
                          <a:cs typeface="Times New Roman"/>
                        </a:rPr>
                        <a:t>mẫu</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tìm</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kiếm</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5"/>
                  </a:ext>
                </a:extLst>
              </a:tr>
              <a:tr h="654672">
                <a:tc>
                  <a:txBody>
                    <a:bodyPr/>
                    <a:lstStyle/>
                    <a:p>
                      <a:pPr marL="1270" algn="ctr">
                        <a:lnSpc>
                          <a:spcPct val="100000"/>
                        </a:lnSpc>
                        <a:spcBef>
                          <a:spcPts val="420"/>
                        </a:spcBef>
                      </a:pPr>
                      <a:r>
                        <a:rPr sz="2800" spc="-5" dirty="0">
                          <a:solidFill>
                            <a:srgbClr val="36365C"/>
                          </a:solidFill>
                          <a:latin typeface="Times New Roman"/>
                          <a:cs typeface="Times New Roman"/>
                        </a:rPr>
                        <a:t>not</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tc>
                  <a:txBody>
                    <a:bodyPr/>
                    <a:lstStyle/>
                    <a:p>
                      <a:pPr marL="131445">
                        <a:lnSpc>
                          <a:spcPct val="100000"/>
                        </a:lnSpc>
                        <a:spcBef>
                          <a:spcPts val="420"/>
                        </a:spcBef>
                      </a:pPr>
                      <a:r>
                        <a:rPr sz="2800" spc="-30" dirty="0">
                          <a:solidFill>
                            <a:srgbClr val="36365C"/>
                          </a:solidFill>
                          <a:latin typeface="Times New Roman"/>
                          <a:cs typeface="Times New Roman"/>
                        </a:rPr>
                        <a:t>True</a:t>
                      </a:r>
                      <a:r>
                        <a:rPr sz="2800" spc="-5" dirty="0">
                          <a:solidFill>
                            <a:srgbClr val="36365C"/>
                          </a:solidFill>
                          <a:latin typeface="Times New Roman"/>
                          <a:cs typeface="Times New Roman"/>
                        </a:rPr>
                        <a:t> nếu không</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tồn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tại</a:t>
                      </a:r>
                      <a:endParaRPr sz="2800">
                        <a:latin typeface="Times New Roman"/>
                        <a:cs typeface="Times New Roman"/>
                      </a:endParaRPr>
                    </a:p>
                  </a:txBody>
                  <a:tcPr marL="0" marR="0" marT="53340" marB="0">
                    <a:lnL w="12700">
                      <a:solidFill>
                        <a:srgbClr val="36365C"/>
                      </a:solidFill>
                      <a:prstDash val="solid"/>
                    </a:lnL>
                    <a:lnR w="12700">
                      <a:solidFill>
                        <a:srgbClr val="36365C"/>
                      </a:solidFill>
                      <a:prstDash val="solid"/>
                    </a:lnR>
                    <a:lnT w="12700">
                      <a:solidFill>
                        <a:srgbClr val="36365C"/>
                      </a:solidFill>
                      <a:prstDash val="solid"/>
                    </a:lnT>
                    <a:lnB w="12700">
                      <a:solidFill>
                        <a:srgbClr val="36365C"/>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6978" y="349072"/>
            <a:ext cx="3150870" cy="514350"/>
          </a:xfrm>
          <a:prstGeom prst="rect">
            <a:avLst/>
          </a:prstGeom>
        </p:spPr>
        <p:txBody>
          <a:bodyPr vert="horz" wrap="square" lIns="0" tIns="13335" rIns="0" bIns="0" rtlCol="0">
            <a:spAutoFit/>
          </a:bodyPr>
          <a:lstStyle/>
          <a:p>
            <a:pPr marL="12700">
              <a:lnSpc>
                <a:spcPct val="100000"/>
              </a:lnSpc>
              <a:spcBef>
                <a:spcPts val="105"/>
              </a:spcBef>
            </a:pPr>
            <a:r>
              <a:rPr dirty="0"/>
              <a:t>Bài</a:t>
            </a:r>
            <a:r>
              <a:rPr spc="-35" dirty="0"/>
              <a:t> </a:t>
            </a:r>
            <a:r>
              <a:rPr dirty="0"/>
              <a:t>tập</a:t>
            </a:r>
            <a:r>
              <a:rPr spc="-30" dirty="0"/>
              <a:t> </a:t>
            </a:r>
            <a:r>
              <a:rPr dirty="0"/>
              <a:t>thực</a:t>
            </a:r>
            <a:r>
              <a:rPr spc="-25" dirty="0"/>
              <a:t> </a:t>
            </a:r>
            <a:r>
              <a:rPr dirty="0"/>
              <a:t>hành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41</a:t>
            </a:fld>
            <a:endParaRPr spc="-5" dirty="0"/>
          </a:p>
        </p:txBody>
      </p:sp>
      <p:sp>
        <p:nvSpPr>
          <p:cNvPr id="3" name="object 3"/>
          <p:cNvSpPr txBox="1"/>
          <p:nvPr/>
        </p:nvSpPr>
        <p:spPr>
          <a:xfrm>
            <a:off x="654507" y="1225423"/>
            <a:ext cx="10382250" cy="886781"/>
          </a:xfrm>
          <a:prstGeom prst="rect">
            <a:avLst/>
          </a:prstGeom>
        </p:spPr>
        <p:txBody>
          <a:bodyPr vert="horz" wrap="square" lIns="0" tIns="12065" rIns="0" bIns="0" rtlCol="0">
            <a:spAutoFit/>
          </a:bodyPr>
          <a:lstStyle/>
          <a:p>
            <a:pPr marL="12700">
              <a:lnSpc>
                <a:spcPct val="100000"/>
              </a:lnSpc>
              <a:spcBef>
                <a:spcPts val="95"/>
              </a:spcBef>
            </a:pPr>
            <a:r>
              <a:rPr lang="en-US" sz="2800" dirty="0" err="1" smtClean="0">
                <a:latin typeface="Times New Roman"/>
                <a:cs typeface="Times New Roman"/>
              </a:rPr>
              <a:t>Đọc</a:t>
            </a:r>
            <a:r>
              <a:rPr lang="en-US" sz="2800" dirty="0" smtClean="0">
                <a:latin typeface="Times New Roman"/>
                <a:cs typeface="Times New Roman"/>
              </a:rPr>
              <a:t> file CsdlHangkhong_.pdf  </a:t>
            </a:r>
            <a:r>
              <a:rPr lang="en-US" sz="2800" dirty="0" err="1" smtClean="0">
                <a:latin typeface="Times New Roman"/>
                <a:cs typeface="Times New Roman"/>
              </a:rPr>
              <a:t>và</a:t>
            </a:r>
            <a:r>
              <a:rPr lang="en-US" sz="2800" dirty="0" smtClean="0">
                <a:latin typeface="Times New Roman"/>
                <a:cs typeface="Times New Roman"/>
              </a:rPr>
              <a:t> </a:t>
            </a:r>
            <a:r>
              <a:rPr lang="en-US" sz="2800" dirty="0" err="1" smtClean="0">
                <a:latin typeface="Times New Roman"/>
                <a:cs typeface="Times New Roman"/>
              </a:rPr>
              <a:t>làm</a:t>
            </a:r>
            <a:r>
              <a:rPr lang="en-US" sz="2800" dirty="0" smtClean="0">
                <a:latin typeface="Times New Roman"/>
                <a:cs typeface="Times New Roman"/>
              </a:rPr>
              <a:t> </a:t>
            </a:r>
            <a:r>
              <a:rPr lang="en-US" sz="2800" dirty="0" err="1" smtClean="0">
                <a:latin typeface="Times New Roman"/>
                <a:cs typeface="Times New Roman"/>
              </a:rPr>
              <a:t>các</a:t>
            </a:r>
            <a:r>
              <a:rPr lang="en-US" sz="2800" dirty="0" smtClean="0">
                <a:latin typeface="Times New Roman"/>
                <a:cs typeface="Times New Roman"/>
              </a:rPr>
              <a:t> </a:t>
            </a:r>
            <a:r>
              <a:rPr lang="en-US" sz="2800" dirty="0" err="1" smtClean="0">
                <a:latin typeface="Times New Roman"/>
                <a:cs typeface="Times New Roman"/>
              </a:rPr>
              <a:t>bài</a:t>
            </a:r>
            <a:r>
              <a:rPr lang="en-US" sz="2800" dirty="0" smtClean="0">
                <a:latin typeface="Times New Roman"/>
                <a:cs typeface="Times New Roman"/>
              </a:rPr>
              <a:t> </a:t>
            </a:r>
            <a:r>
              <a:rPr lang="en-US" sz="2800" dirty="0" err="1" smtClean="0">
                <a:latin typeface="Times New Roman"/>
                <a:cs typeface="Times New Roman"/>
              </a:rPr>
              <a:t>tập</a:t>
            </a:r>
            <a:r>
              <a:rPr lang="en-US" sz="2800" dirty="0" smtClean="0">
                <a:latin typeface="Times New Roman"/>
                <a:cs typeface="Times New Roman"/>
              </a:rPr>
              <a:t> </a:t>
            </a:r>
            <a:r>
              <a:rPr lang="en-US" sz="2800" dirty="0" err="1" smtClean="0">
                <a:latin typeface="Times New Roman"/>
                <a:cs typeface="Times New Roman"/>
              </a:rPr>
              <a:t>từ</a:t>
            </a:r>
            <a:r>
              <a:rPr lang="en-US" sz="2800" dirty="0" smtClean="0">
                <a:latin typeface="Times New Roman"/>
                <a:cs typeface="Times New Roman"/>
              </a:rPr>
              <a:t> </a:t>
            </a:r>
            <a:r>
              <a:rPr lang="en-US" sz="2800" dirty="0" err="1" smtClean="0">
                <a:latin typeface="Times New Roman"/>
                <a:cs typeface="Times New Roman"/>
              </a:rPr>
              <a:t>câu</a:t>
            </a:r>
            <a:r>
              <a:rPr lang="en-US" sz="2800" dirty="0" smtClean="0">
                <a:latin typeface="Times New Roman"/>
                <a:cs typeface="Times New Roman"/>
              </a:rPr>
              <a:t> 1 </a:t>
            </a:r>
            <a:r>
              <a:rPr lang="en-US" sz="2800" dirty="0" err="1" smtClean="0">
                <a:latin typeface="Times New Roman"/>
                <a:cs typeface="Times New Roman"/>
              </a:rPr>
              <a:t>đến</a:t>
            </a:r>
            <a:r>
              <a:rPr lang="en-US" sz="2800" dirty="0" smtClean="0">
                <a:latin typeface="Times New Roman"/>
                <a:cs typeface="Times New Roman"/>
              </a:rPr>
              <a:t> </a:t>
            </a:r>
            <a:r>
              <a:rPr lang="en-US" sz="2800" dirty="0" err="1" smtClean="0">
                <a:latin typeface="Times New Roman"/>
                <a:cs typeface="Times New Roman"/>
              </a:rPr>
              <a:t>câu</a:t>
            </a:r>
            <a:r>
              <a:rPr lang="en-US" sz="2800" dirty="0" smtClean="0">
                <a:latin typeface="Times New Roman"/>
                <a:cs typeface="Times New Roman"/>
              </a:rPr>
              <a:t> 25 </a:t>
            </a:r>
          </a:p>
          <a:p>
            <a:pPr marL="12700">
              <a:lnSpc>
                <a:spcPct val="100000"/>
              </a:lnSpc>
              <a:spcBef>
                <a:spcPts val="95"/>
              </a:spcBef>
            </a:pPr>
            <a:endParaRPr sz="2800" dirty="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5974" y="352120"/>
            <a:ext cx="913765" cy="483234"/>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171717"/>
                </a:solidFill>
                <a:latin typeface="Times New Roman"/>
                <a:cs typeface="Times New Roman"/>
              </a:rPr>
              <a:t>Q</a:t>
            </a:r>
            <a:r>
              <a:rPr sz="3000" b="1" spc="-15" dirty="0">
                <a:solidFill>
                  <a:srgbClr val="171717"/>
                </a:solidFill>
                <a:latin typeface="Times New Roman"/>
                <a:cs typeface="Times New Roman"/>
              </a:rPr>
              <a:t>&amp;</a:t>
            </a:r>
            <a:r>
              <a:rPr sz="3000" b="1" dirty="0">
                <a:solidFill>
                  <a:srgbClr val="171717"/>
                </a:solidFill>
                <a:latin typeface="Times New Roman"/>
                <a:cs typeface="Times New Roman"/>
              </a:rPr>
              <a:t>A</a:t>
            </a:r>
            <a:endParaRPr sz="3000">
              <a:latin typeface="Times New Roman"/>
              <a:cs typeface="Times New Roman"/>
            </a:endParaRPr>
          </a:p>
        </p:txBody>
      </p:sp>
      <p:pic>
        <p:nvPicPr>
          <p:cNvPr id="3" name="object 3"/>
          <p:cNvPicPr/>
          <p:nvPr/>
        </p:nvPicPr>
        <p:blipFill>
          <a:blip r:embed="rId2" cstate="print"/>
          <a:stretch>
            <a:fillRect/>
          </a:stretch>
        </p:blipFill>
        <p:spPr>
          <a:xfrm>
            <a:off x="3267455" y="1839467"/>
            <a:ext cx="5250180" cy="313943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42</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114" y="349072"/>
            <a:ext cx="325755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60" dirty="0"/>
              <a:t> </a:t>
            </a:r>
            <a:r>
              <a:rPr spc="-5" dirty="0"/>
              <a:t>đề</a:t>
            </a:r>
            <a:r>
              <a:rPr spc="-20" dirty="0"/>
              <a:t> </a:t>
            </a:r>
            <a:r>
              <a:rPr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5</a:t>
            </a:fld>
            <a:endParaRPr spc="-5" dirty="0"/>
          </a:p>
        </p:txBody>
      </p:sp>
      <p:sp>
        <p:nvSpPr>
          <p:cNvPr id="3" name="object 3"/>
          <p:cNvSpPr txBox="1"/>
          <p:nvPr/>
        </p:nvSpPr>
        <p:spPr>
          <a:xfrm>
            <a:off x="641705" y="1177290"/>
            <a:ext cx="10483495" cy="3915816"/>
          </a:xfrm>
          <a:prstGeom prst="rect">
            <a:avLst/>
          </a:prstGeom>
        </p:spPr>
        <p:txBody>
          <a:bodyPr vert="horz" wrap="square" lIns="0" tIns="12065" rIns="0" bIns="0" rtlCol="0">
            <a:spAutoFit/>
          </a:bodyPr>
          <a:lstStyle/>
          <a:p>
            <a:pPr marL="12700">
              <a:lnSpc>
                <a:spcPct val="100000"/>
              </a:lnSpc>
              <a:spcBef>
                <a:spcPts val="95"/>
              </a:spcBef>
            </a:pPr>
            <a:r>
              <a:rPr lang="en-US" sz="2800" b="1" spc="-55" dirty="0" err="1" smtClean="0">
                <a:solidFill>
                  <a:srgbClr val="1B1B2D"/>
                </a:solidFill>
                <a:latin typeface="Times New Roman"/>
                <a:cs typeface="Times New Roman"/>
              </a:rPr>
              <a:t>Sử</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dụng</a:t>
            </a:r>
            <a:r>
              <a:rPr lang="en-US" sz="2800" b="1" spc="-55" dirty="0" smtClean="0">
                <a:solidFill>
                  <a:srgbClr val="1B1B2D"/>
                </a:solidFill>
                <a:latin typeface="Times New Roman"/>
                <a:cs typeface="Times New Roman"/>
              </a:rPr>
              <a:t> file </a:t>
            </a:r>
            <a:r>
              <a:rPr lang="en-US" sz="2800" b="1" spc="-55" dirty="0" err="1" smtClean="0">
                <a:solidFill>
                  <a:srgbClr val="1B1B2D"/>
                </a:solidFill>
                <a:latin typeface="Times New Roman"/>
                <a:cs typeface="Times New Roman"/>
              </a:rPr>
              <a:t>CsdlHangkhong</a:t>
            </a:r>
            <a:r>
              <a:rPr lang="en-US" sz="2800" b="1" spc="-55" dirty="0" smtClean="0">
                <a:solidFill>
                  <a:srgbClr val="1B1B2D"/>
                </a:solidFill>
                <a:latin typeface="Times New Roman"/>
                <a:cs typeface="Times New Roman"/>
              </a:rPr>
              <a:t>_.</a:t>
            </a:r>
            <a:r>
              <a:rPr lang="en-US" sz="2800" b="1" spc="-55" dirty="0" err="1" smtClean="0">
                <a:solidFill>
                  <a:srgbClr val="1B1B2D"/>
                </a:solidFill>
                <a:latin typeface="Times New Roman"/>
                <a:cs typeface="Times New Roman"/>
              </a:rPr>
              <a:t>sql</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trong</a:t>
            </a:r>
            <a:r>
              <a:rPr lang="en-US" sz="2800" b="1" spc="-55" dirty="0" smtClean="0">
                <a:solidFill>
                  <a:srgbClr val="1B1B2D"/>
                </a:solidFill>
                <a:latin typeface="Times New Roman"/>
                <a:cs typeface="Times New Roman"/>
              </a:rPr>
              <a:t> folder </a:t>
            </a:r>
            <a:r>
              <a:rPr lang="en-US" sz="2800" b="1" spc="-55" dirty="0" err="1" smtClean="0">
                <a:solidFill>
                  <a:srgbClr val="1B1B2D"/>
                </a:solidFill>
                <a:latin typeface="Times New Roman"/>
                <a:cs typeface="Times New Roman"/>
              </a:rPr>
              <a:t>tài</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liệu</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và</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chạy</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tất</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cả</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các</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câu</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lệnh</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trong</a:t>
            </a:r>
            <a:r>
              <a:rPr lang="en-US" sz="2800" b="1" spc="-55" dirty="0" smtClean="0">
                <a:solidFill>
                  <a:srgbClr val="1B1B2D"/>
                </a:solidFill>
                <a:latin typeface="Times New Roman"/>
                <a:cs typeface="Times New Roman"/>
              </a:rPr>
              <a:t> file </a:t>
            </a:r>
            <a:r>
              <a:rPr lang="en-US" sz="2800" b="1" spc="-55" dirty="0" err="1" smtClean="0">
                <a:solidFill>
                  <a:srgbClr val="1B1B2D"/>
                </a:solidFill>
                <a:latin typeface="Times New Roman"/>
                <a:cs typeface="Times New Roman"/>
              </a:rPr>
              <a:t>để</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tạo</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cơ</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sở</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dữ</a:t>
            </a:r>
            <a:r>
              <a:rPr lang="en-US" sz="2800" b="1" spc="-55" dirty="0" smtClean="0">
                <a:solidFill>
                  <a:srgbClr val="1B1B2D"/>
                </a:solidFill>
                <a:latin typeface="Times New Roman"/>
                <a:cs typeface="Times New Roman"/>
              </a:rPr>
              <a:t> </a:t>
            </a:r>
            <a:r>
              <a:rPr lang="en-US" sz="2800" b="1" spc="-55" dirty="0" err="1" smtClean="0">
                <a:solidFill>
                  <a:srgbClr val="1B1B2D"/>
                </a:solidFill>
                <a:latin typeface="Times New Roman"/>
                <a:cs typeface="Times New Roman"/>
              </a:rPr>
              <a:t>liệu</a:t>
            </a:r>
            <a:r>
              <a:rPr lang="en-US" sz="2800" b="1" spc="-55" dirty="0" smtClean="0">
                <a:solidFill>
                  <a:srgbClr val="1B1B2D"/>
                </a:solidFill>
                <a:latin typeface="Times New Roman"/>
                <a:cs typeface="Times New Roman"/>
              </a:rPr>
              <a:t> hang </a:t>
            </a:r>
            <a:r>
              <a:rPr lang="en-US" sz="2800" b="1" spc="-55" dirty="0" err="1" smtClean="0">
                <a:solidFill>
                  <a:srgbClr val="1B1B2D"/>
                </a:solidFill>
                <a:latin typeface="Times New Roman"/>
                <a:cs typeface="Times New Roman"/>
              </a:rPr>
              <a:t>không</a:t>
            </a:r>
            <a:r>
              <a:rPr lang="en-US" sz="2800" b="1" spc="-55" dirty="0" smtClean="0">
                <a:solidFill>
                  <a:srgbClr val="1B1B2D"/>
                </a:solidFill>
                <a:latin typeface="Times New Roman"/>
                <a:cs typeface="Times New Roman"/>
              </a:rPr>
              <a:t> </a:t>
            </a:r>
          </a:p>
          <a:p>
            <a:pPr marL="12700">
              <a:lnSpc>
                <a:spcPct val="100000"/>
              </a:lnSpc>
              <a:spcBef>
                <a:spcPts val="95"/>
              </a:spcBef>
            </a:pPr>
            <a:endParaRPr lang="en-US" sz="2800" b="1" spc="-55" dirty="0">
              <a:solidFill>
                <a:srgbClr val="1B1B2D"/>
              </a:solidFill>
              <a:latin typeface="Times New Roman"/>
              <a:cs typeface="Times New Roman"/>
            </a:endParaRPr>
          </a:p>
          <a:p>
            <a:pPr marL="12700">
              <a:lnSpc>
                <a:spcPct val="100000"/>
              </a:lnSpc>
              <a:spcBef>
                <a:spcPts val="95"/>
              </a:spcBef>
            </a:pPr>
            <a:r>
              <a:rPr sz="2800" b="1" spc="-55" dirty="0" err="1" smtClean="0">
                <a:solidFill>
                  <a:srgbClr val="1B1B2D"/>
                </a:solidFill>
                <a:latin typeface="Times New Roman"/>
                <a:cs typeface="Times New Roman"/>
              </a:rPr>
              <a:t>Truy</a:t>
            </a:r>
            <a:r>
              <a:rPr sz="2800" b="1" dirty="0" smtClean="0">
                <a:solidFill>
                  <a:srgbClr val="1B1B2D"/>
                </a:solidFill>
                <a:latin typeface="Times New Roman"/>
                <a:cs typeface="Times New Roman"/>
              </a:rPr>
              <a:t> </a:t>
            </a:r>
            <a:r>
              <a:rPr sz="2800" b="1" dirty="0">
                <a:solidFill>
                  <a:srgbClr val="1B1B2D"/>
                </a:solidFill>
                <a:latin typeface="Times New Roman"/>
                <a:cs typeface="Times New Roman"/>
              </a:rPr>
              <a:t>vấn</a:t>
            </a:r>
            <a:r>
              <a:rPr sz="2800" b="1" spc="-5" dirty="0">
                <a:solidFill>
                  <a:srgbClr val="1B1B2D"/>
                </a:solidFill>
                <a:latin typeface="Times New Roman"/>
                <a:cs typeface="Times New Roman"/>
              </a:rPr>
              <a:t> toàn</a:t>
            </a:r>
            <a:r>
              <a:rPr sz="2800" b="1" spc="5" dirty="0">
                <a:solidFill>
                  <a:srgbClr val="1B1B2D"/>
                </a:solidFill>
                <a:latin typeface="Times New Roman"/>
                <a:cs typeface="Times New Roman"/>
              </a:rPr>
              <a:t> </a:t>
            </a:r>
            <a:r>
              <a:rPr sz="2800" b="1" dirty="0">
                <a:solidFill>
                  <a:srgbClr val="1B1B2D"/>
                </a:solidFill>
                <a:latin typeface="Times New Roman"/>
                <a:cs typeface="Times New Roman"/>
              </a:rPr>
              <a:t>bộ</a:t>
            </a:r>
            <a:r>
              <a:rPr sz="2800" b="1" spc="-5" dirty="0">
                <a:solidFill>
                  <a:srgbClr val="1B1B2D"/>
                </a:solidFill>
                <a:latin typeface="Times New Roman"/>
                <a:cs typeface="Times New Roman"/>
              </a:rPr>
              <a:t> các</a:t>
            </a:r>
            <a:r>
              <a:rPr sz="2800" b="1" dirty="0">
                <a:solidFill>
                  <a:srgbClr val="1B1B2D"/>
                </a:solidFill>
                <a:latin typeface="Times New Roman"/>
                <a:cs typeface="Times New Roman"/>
              </a:rPr>
              <a:t> </a:t>
            </a:r>
            <a:r>
              <a:rPr sz="2800" b="1" spc="-5" dirty="0">
                <a:solidFill>
                  <a:srgbClr val="1B1B2D"/>
                </a:solidFill>
                <a:latin typeface="Times New Roman"/>
                <a:cs typeface="Times New Roman"/>
              </a:rPr>
              <a:t>cột của </a:t>
            </a:r>
            <a:r>
              <a:rPr sz="2800" b="1" dirty="0">
                <a:solidFill>
                  <a:srgbClr val="1B1B2D"/>
                </a:solidFill>
                <a:latin typeface="Times New Roman"/>
                <a:cs typeface="Times New Roman"/>
              </a:rPr>
              <a:t>bảng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1B1B2D"/>
                </a:solidFill>
                <a:latin typeface="Times New Roman"/>
                <a:cs typeface="Times New Roman"/>
              </a:rPr>
              <a:t>Cú</a:t>
            </a:r>
            <a:r>
              <a:rPr sz="2800" b="1" spc="-25" dirty="0">
                <a:solidFill>
                  <a:srgbClr val="1B1B2D"/>
                </a:solidFill>
                <a:latin typeface="Times New Roman"/>
                <a:cs typeface="Times New Roman"/>
              </a:rPr>
              <a:t> </a:t>
            </a:r>
            <a:r>
              <a:rPr sz="2800" b="1" spc="-5" dirty="0">
                <a:solidFill>
                  <a:srgbClr val="1B1B2D"/>
                </a:solidFill>
                <a:latin typeface="Times New Roman"/>
                <a:cs typeface="Times New Roman"/>
              </a:rPr>
              <a:t>pháp:</a:t>
            </a:r>
            <a:endParaRPr sz="2800" dirty="0">
              <a:latin typeface="Times New Roman"/>
              <a:cs typeface="Times New Roman"/>
            </a:endParaRPr>
          </a:p>
          <a:p>
            <a:pPr marL="927100">
              <a:lnSpc>
                <a:spcPct val="100000"/>
              </a:lnSpc>
            </a:pPr>
            <a:r>
              <a:rPr sz="2800" spc="-5" dirty="0">
                <a:solidFill>
                  <a:srgbClr val="0000FF"/>
                </a:solidFill>
                <a:latin typeface="Times New Roman"/>
                <a:cs typeface="Times New Roman"/>
              </a:rPr>
              <a:t>SELECT</a:t>
            </a:r>
            <a:r>
              <a:rPr sz="2800" spc="-40"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20" dirty="0">
                <a:solidFill>
                  <a:srgbClr val="0000FF"/>
                </a:solidFill>
                <a:latin typeface="Times New Roman"/>
                <a:cs typeface="Times New Roman"/>
              </a:rPr>
              <a:t> </a:t>
            </a:r>
            <a:r>
              <a:rPr sz="2800" dirty="0">
                <a:solidFill>
                  <a:srgbClr val="1B1B2D"/>
                </a:solidFill>
                <a:latin typeface="Times New Roman"/>
                <a:cs typeface="Times New Roman"/>
              </a:rPr>
              <a:t>from</a:t>
            </a:r>
            <a:r>
              <a:rPr sz="2800" spc="-15" dirty="0">
                <a:solidFill>
                  <a:srgbClr val="1B1B2D"/>
                </a:solidFill>
                <a:latin typeface="Times New Roman"/>
                <a:cs typeface="Times New Roman"/>
              </a:rPr>
              <a:t> </a:t>
            </a:r>
            <a:r>
              <a:rPr sz="2800" dirty="0">
                <a:solidFill>
                  <a:srgbClr val="1B1B2D"/>
                </a:solidFill>
                <a:latin typeface="Times New Roman"/>
                <a:cs typeface="Times New Roman"/>
              </a:rPr>
              <a:t>ten_bang;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1B1B2D"/>
                </a:solidFill>
                <a:latin typeface="Times New Roman"/>
                <a:cs typeface="Times New Roman"/>
              </a:rPr>
              <a:t>Ví</a:t>
            </a:r>
            <a:r>
              <a:rPr sz="2800" b="1" spc="-35" dirty="0">
                <a:solidFill>
                  <a:srgbClr val="1B1B2D"/>
                </a:solidFill>
                <a:latin typeface="Times New Roman"/>
                <a:cs typeface="Times New Roman"/>
              </a:rPr>
              <a:t> </a:t>
            </a:r>
            <a:r>
              <a:rPr sz="2800" b="1" dirty="0">
                <a:solidFill>
                  <a:srgbClr val="1B1B2D"/>
                </a:solidFill>
                <a:latin typeface="Times New Roman"/>
                <a:cs typeface="Times New Roman"/>
              </a:rPr>
              <a:t>dụ:</a:t>
            </a:r>
            <a:endParaRPr sz="2800" dirty="0">
              <a:latin typeface="Times New Roman"/>
              <a:cs typeface="Times New Roman"/>
            </a:endParaRPr>
          </a:p>
          <a:p>
            <a:pPr marL="1015365" marR="5080" indent="-88900">
              <a:lnSpc>
                <a:spcPct val="100000"/>
              </a:lnSpc>
            </a:pPr>
            <a:r>
              <a:rPr sz="2800" spc="-10" dirty="0">
                <a:solidFill>
                  <a:srgbClr val="1B1B2D"/>
                </a:solidFill>
                <a:latin typeface="Times New Roman"/>
                <a:cs typeface="Times New Roman"/>
              </a:rPr>
              <a:t>Lấy</a:t>
            </a:r>
            <a:r>
              <a:rPr sz="2800" spc="5" dirty="0">
                <a:solidFill>
                  <a:srgbClr val="1B1B2D"/>
                </a:solidFill>
                <a:latin typeface="Times New Roman"/>
                <a:cs typeface="Times New Roman"/>
              </a:rPr>
              <a:t> </a:t>
            </a:r>
            <a:r>
              <a:rPr sz="2800" spc="-5" dirty="0">
                <a:solidFill>
                  <a:srgbClr val="1B1B2D"/>
                </a:solidFill>
                <a:latin typeface="Times New Roman"/>
                <a:cs typeface="Times New Roman"/>
              </a:rPr>
              <a:t>tất</a:t>
            </a:r>
            <a:r>
              <a:rPr sz="2800" spc="-25" dirty="0">
                <a:solidFill>
                  <a:srgbClr val="1B1B2D"/>
                </a:solidFill>
                <a:latin typeface="Times New Roman"/>
                <a:cs typeface="Times New Roman"/>
              </a:rPr>
              <a:t> </a:t>
            </a:r>
            <a:r>
              <a:rPr sz="2800" spc="-5" dirty="0" err="1">
                <a:solidFill>
                  <a:srgbClr val="1B1B2D"/>
                </a:solidFill>
                <a:latin typeface="Times New Roman"/>
                <a:cs typeface="Times New Roman"/>
              </a:rPr>
              <a:t>cả</a:t>
            </a:r>
            <a:r>
              <a:rPr sz="2800" dirty="0">
                <a:solidFill>
                  <a:srgbClr val="1B1B2D"/>
                </a:solidFill>
                <a:latin typeface="Times New Roman"/>
                <a:cs typeface="Times New Roman"/>
              </a:rPr>
              <a:t> </a:t>
            </a:r>
            <a:r>
              <a:rPr sz="2800" spc="-10" dirty="0" err="1" smtClean="0">
                <a:solidFill>
                  <a:srgbClr val="1B1B2D"/>
                </a:solidFill>
                <a:latin typeface="Times New Roman"/>
                <a:cs typeface="Times New Roman"/>
              </a:rPr>
              <a:t>các</a:t>
            </a:r>
            <a:r>
              <a:rPr lang="en-US" sz="2800" spc="-10" dirty="0" smtClean="0">
                <a:solidFill>
                  <a:srgbClr val="1B1B2D"/>
                </a:solidFill>
                <a:latin typeface="Times New Roman"/>
                <a:cs typeface="Times New Roman"/>
              </a:rPr>
              <a:t> </a:t>
            </a:r>
            <a:r>
              <a:rPr lang="en-US" sz="2800" spc="-10" dirty="0" err="1" smtClean="0">
                <a:solidFill>
                  <a:srgbClr val="1B1B2D"/>
                </a:solidFill>
                <a:latin typeface="Times New Roman"/>
                <a:cs typeface="Times New Roman"/>
              </a:rPr>
              <a:t>chuyến</a:t>
            </a:r>
            <a:r>
              <a:rPr lang="en-US" sz="2800" spc="-10" dirty="0" smtClean="0">
                <a:solidFill>
                  <a:srgbClr val="1B1B2D"/>
                </a:solidFill>
                <a:latin typeface="Times New Roman"/>
                <a:cs typeface="Times New Roman"/>
              </a:rPr>
              <a:t> bay</a:t>
            </a:r>
          </a:p>
          <a:p>
            <a:pPr marL="1015365" marR="5080" indent="-88900">
              <a:lnSpc>
                <a:spcPct val="100000"/>
              </a:lnSpc>
            </a:pPr>
            <a:endParaRPr sz="2800" dirty="0">
              <a:latin typeface="Times New Roman"/>
              <a:cs typeface="Times New Roman"/>
            </a:endParaRPr>
          </a:p>
        </p:txBody>
      </p:sp>
      <p:pic>
        <p:nvPicPr>
          <p:cNvPr id="7" name="Picture 6"/>
          <p:cNvPicPr>
            <a:picLocks noChangeAspect="1"/>
          </p:cNvPicPr>
          <p:nvPr/>
        </p:nvPicPr>
        <p:blipFill>
          <a:blip r:embed="rId2"/>
          <a:stretch>
            <a:fillRect/>
          </a:stretch>
        </p:blipFill>
        <p:spPr>
          <a:xfrm>
            <a:off x="1524000" y="4731105"/>
            <a:ext cx="4328153" cy="13648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114" y="349072"/>
            <a:ext cx="325755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60" dirty="0"/>
              <a:t> </a:t>
            </a:r>
            <a:r>
              <a:rPr spc="-5" dirty="0"/>
              <a:t>đề</a:t>
            </a:r>
            <a:r>
              <a:rPr spc="-20" dirty="0"/>
              <a:t> </a:t>
            </a:r>
            <a:r>
              <a:rPr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6</a:t>
            </a:fld>
            <a:endParaRPr spc="-5" dirty="0"/>
          </a:p>
        </p:txBody>
      </p:sp>
      <p:sp>
        <p:nvSpPr>
          <p:cNvPr id="3" name="object 3"/>
          <p:cNvSpPr txBox="1"/>
          <p:nvPr/>
        </p:nvSpPr>
        <p:spPr>
          <a:xfrm>
            <a:off x="654507" y="1225423"/>
            <a:ext cx="9756140" cy="1735732"/>
          </a:xfrm>
          <a:prstGeom prst="rect">
            <a:avLst/>
          </a:prstGeom>
        </p:spPr>
        <p:txBody>
          <a:bodyPr vert="horz" wrap="square" lIns="0" tIns="12065" rIns="0" bIns="0" rtlCol="0">
            <a:spAutoFit/>
          </a:bodyPr>
          <a:lstStyle/>
          <a:p>
            <a:pPr marL="12700">
              <a:lnSpc>
                <a:spcPct val="100000"/>
              </a:lnSpc>
              <a:spcBef>
                <a:spcPts val="95"/>
              </a:spcBef>
            </a:pPr>
            <a:r>
              <a:rPr sz="2800" b="1" spc="-55" dirty="0">
                <a:solidFill>
                  <a:srgbClr val="36365C"/>
                </a:solidFill>
                <a:latin typeface="Times New Roman"/>
                <a:cs typeface="Times New Roman"/>
              </a:rPr>
              <a:t>Truy</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vấn</a:t>
            </a:r>
            <a:r>
              <a:rPr sz="2800" b="1" spc="-5" dirty="0">
                <a:solidFill>
                  <a:srgbClr val="36365C"/>
                </a:solidFill>
                <a:latin typeface="Times New Roman"/>
                <a:cs typeface="Times New Roman"/>
              </a:rPr>
              <a:t> một</a:t>
            </a:r>
            <a:r>
              <a:rPr sz="2800" b="1" spc="5" dirty="0">
                <a:solidFill>
                  <a:srgbClr val="36365C"/>
                </a:solidFill>
                <a:latin typeface="Times New Roman"/>
                <a:cs typeface="Times New Roman"/>
              </a:rPr>
              <a:t> </a:t>
            </a:r>
            <a:r>
              <a:rPr sz="2800" b="1" spc="-5" dirty="0">
                <a:solidFill>
                  <a:srgbClr val="36365C"/>
                </a:solidFill>
                <a:latin typeface="Times New Roman"/>
                <a:cs typeface="Times New Roman"/>
              </a:rPr>
              <a:t>số cột của</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bảng: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pháp:</a:t>
            </a:r>
            <a:endParaRPr sz="2800" dirty="0">
              <a:latin typeface="Times New Roman"/>
              <a:cs typeface="Times New Roman"/>
            </a:endParaRPr>
          </a:p>
          <a:p>
            <a:pPr marL="927100">
              <a:lnSpc>
                <a:spcPct val="100000"/>
              </a:lnSpc>
            </a:pPr>
            <a:r>
              <a:rPr sz="2800" spc="-10" dirty="0">
                <a:solidFill>
                  <a:srgbClr val="36365C"/>
                </a:solidFill>
                <a:latin typeface="Times New Roman"/>
                <a:cs typeface="Times New Roman"/>
              </a:rPr>
              <a:t>Select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[cot_1],</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[cot_2],…[cot_n]</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from</a:t>
            </a:r>
            <a:r>
              <a:rPr sz="2800" dirty="0">
                <a:solidFill>
                  <a:srgbClr val="36365C"/>
                </a:solidFill>
                <a:latin typeface="Times New Roman"/>
                <a:cs typeface="Times New Roman"/>
              </a:rPr>
              <a:t> </a:t>
            </a:r>
            <a:r>
              <a:rPr sz="2800" spc="-5" dirty="0">
                <a:solidFill>
                  <a:srgbClr val="36365C"/>
                </a:solidFill>
                <a:latin typeface="Times New Roman"/>
                <a:cs typeface="Times New Roman"/>
              </a:rPr>
              <a:t>table</a:t>
            </a:r>
            <a:endParaRPr sz="2800" dirty="0">
              <a:latin typeface="Times New Roman"/>
              <a:cs typeface="Times New Roman"/>
            </a:endParaRPr>
          </a:p>
          <a:p>
            <a:pPr marL="355600" marR="5080" indent="-355600">
              <a:lnSpc>
                <a:spcPct val="100000"/>
              </a:lnSpc>
              <a:buFont typeface="Wingdings"/>
              <a:buChar char=""/>
              <a:tabLst>
                <a:tab pos="355600" algn="l"/>
              </a:tabLst>
            </a:pPr>
            <a:r>
              <a:rPr sz="2800" b="1" spc="-5" dirty="0">
                <a:solidFill>
                  <a:srgbClr val="36365C"/>
                </a:solidFill>
                <a:latin typeface="Times New Roman"/>
                <a:cs typeface="Times New Roman"/>
              </a:rPr>
              <a:t>Ví</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dụ:</a:t>
            </a:r>
            <a:r>
              <a:rPr sz="2800" b="1" spc="20" dirty="0">
                <a:solidFill>
                  <a:srgbClr val="36365C"/>
                </a:solidFill>
                <a:latin typeface="Times New Roman"/>
                <a:cs typeface="Times New Roman"/>
              </a:rPr>
              <a:t> </a:t>
            </a:r>
            <a:r>
              <a:rPr sz="2800" spc="-30" dirty="0">
                <a:solidFill>
                  <a:srgbClr val="36365C"/>
                </a:solidFill>
                <a:latin typeface="Times New Roman"/>
                <a:cs typeface="Times New Roman"/>
              </a:rPr>
              <a:t>Truy</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vấn</a:t>
            </a:r>
            <a:r>
              <a:rPr sz="2800" spc="15" dirty="0">
                <a:solidFill>
                  <a:srgbClr val="36365C"/>
                </a:solidFill>
                <a:latin typeface="Times New Roman"/>
                <a:cs typeface="Times New Roman"/>
              </a:rPr>
              <a:t> </a:t>
            </a:r>
            <a:r>
              <a:rPr sz="2800" spc="-5" dirty="0" err="1">
                <a:solidFill>
                  <a:srgbClr val="36365C"/>
                </a:solidFill>
                <a:latin typeface="Times New Roman"/>
                <a:cs typeface="Times New Roman"/>
              </a:rPr>
              <a:t>cột</a:t>
            </a:r>
            <a:r>
              <a:rPr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MaCB</a:t>
            </a:r>
            <a:r>
              <a:rPr lang="en-US" sz="2800" spc="-5" dirty="0" smtClean="0">
                <a:solidFill>
                  <a:srgbClr val="36365C"/>
                </a:solidFill>
                <a:latin typeface="Times New Roman"/>
                <a:cs typeface="Times New Roman"/>
              </a:rPr>
              <a:t>, </a:t>
            </a:r>
            <a:r>
              <a:rPr lang="en-US" sz="2800" spc="-5" dirty="0" err="1" smtClean="0">
                <a:solidFill>
                  <a:srgbClr val="36365C"/>
                </a:solidFill>
                <a:latin typeface="Times New Roman"/>
                <a:cs typeface="Times New Roman"/>
              </a:rPr>
              <a:t>GaDi</a:t>
            </a:r>
            <a:r>
              <a:rPr lang="en-US" sz="2800" spc="-5" dirty="0" smtClean="0">
                <a:solidFill>
                  <a:srgbClr val="36365C"/>
                </a:solidFill>
                <a:latin typeface="Times New Roman"/>
                <a:cs typeface="Times New Roman"/>
              </a:rPr>
              <a:t> </a:t>
            </a:r>
            <a:r>
              <a:rPr sz="2800" spc="-5" dirty="0" err="1" smtClean="0">
                <a:solidFill>
                  <a:srgbClr val="36365C"/>
                </a:solidFill>
                <a:latin typeface="Times New Roman"/>
                <a:cs typeface="Times New Roman"/>
              </a:rPr>
              <a:t>từ</a:t>
            </a:r>
            <a:r>
              <a:rPr sz="2800" spc="-5" dirty="0" smtClean="0">
                <a:solidFill>
                  <a:srgbClr val="36365C"/>
                </a:solidFill>
                <a:latin typeface="Times New Roman"/>
                <a:cs typeface="Times New Roman"/>
              </a:rPr>
              <a:t> </a:t>
            </a:r>
            <a:r>
              <a:rPr sz="2800" spc="-5" dirty="0" err="1" smtClean="0">
                <a:solidFill>
                  <a:srgbClr val="36365C"/>
                </a:solidFill>
                <a:latin typeface="Times New Roman"/>
                <a:cs typeface="Times New Roman"/>
              </a:rPr>
              <a:t>bảng</a:t>
            </a:r>
            <a:r>
              <a:rPr lang="en-US" sz="2800" spc="-5" dirty="0">
                <a:solidFill>
                  <a:srgbClr val="36365C"/>
                </a:solidFill>
                <a:latin typeface="Times New Roman"/>
                <a:cs typeface="Times New Roman"/>
              </a:rPr>
              <a:t> </a:t>
            </a:r>
            <a:r>
              <a:rPr lang="en-US" sz="2800" spc="-5" dirty="0" err="1" smtClean="0">
                <a:solidFill>
                  <a:srgbClr val="36365C"/>
                </a:solidFill>
                <a:latin typeface="Times New Roman"/>
                <a:cs typeface="Times New Roman"/>
              </a:rPr>
              <a:t>chuyenbay</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654507" y="3323156"/>
            <a:ext cx="3901438" cy="914400"/>
          </a:xfrm>
          <a:prstGeom prst="rect">
            <a:avLst/>
          </a:prstGeom>
        </p:spPr>
      </p:pic>
      <p:pic>
        <p:nvPicPr>
          <p:cNvPr id="7" name="Picture 6"/>
          <p:cNvPicPr>
            <a:picLocks noChangeAspect="1"/>
          </p:cNvPicPr>
          <p:nvPr/>
        </p:nvPicPr>
        <p:blipFill>
          <a:blip r:embed="rId3"/>
          <a:stretch>
            <a:fillRect/>
          </a:stretch>
        </p:blipFill>
        <p:spPr>
          <a:xfrm>
            <a:off x="5638800" y="3044282"/>
            <a:ext cx="2886478" cy="3086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3470" y="349072"/>
            <a:ext cx="2896235"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50" dirty="0"/>
              <a:t> </a:t>
            </a:r>
            <a:r>
              <a:rPr spc="-5" dirty="0"/>
              <a:t>đề</a:t>
            </a:r>
            <a:r>
              <a:rPr spc="-20" dirty="0"/>
              <a:t> </a:t>
            </a:r>
            <a:r>
              <a:rPr dirty="0"/>
              <a:t>FROM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7</a:t>
            </a:fld>
            <a:endParaRPr spc="-5" dirty="0"/>
          </a:p>
        </p:txBody>
      </p:sp>
      <p:sp>
        <p:nvSpPr>
          <p:cNvPr id="3" name="object 3"/>
          <p:cNvSpPr txBox="1"/>
          <p:nvPr/>
        </p:nvSpPr>
        <p:spPr>
          <a:xfrm>
            <a:off x="641705" y="1177290"/>
            <a:ext cx="7312659" cy="3459280"/>
          </a:xfrm>
          <a:prstGeom prst="rect">
            <a:avLst/>
          </a:prstGeom>
        </p:spPr>
        <p:txBody>
          <a:bodyPr vert="horz" wrap="square" lIns="0" tIns="12065" rIns="0" bIns="0" rtlCol="0">
            <a:spAutoFit/>
          </a:bodyPr>
          <a:lstStyle/>
          <a:p>
            <a:pPr marL="12700">
              <a:lnSpc>
                <a:spcPct val="100000"/>
              </a:lnSpc>
              <a:spcBef>
                <a:spcPts val="95"/>
              </a:spcBef>
            </a:pPr>
            <a:r>
              <a:rPr sz="2800" b="1" spc="-55" dirty="0">
                <a:solidFill>
                  <a:srgbClr val="36365C"/>
                </a:solidFill>
                <a:latin typeface="Times New Roman"/>
                <a:cs typeface="Times New Roman"/>
              </a:rPr>
              <a:t>Truy</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vấn</a:t>
            </a:r>
            <a:r>
              <a:rPr sz="2800" b="1" spc="-15" dirty="0">
                <a:solidFill>
                  <a:srgbClr val="36365C"/>
                </a:solidFill>
                <a:latin typeface="Times New Roman"/>
                <a:cs typeface="Times New Roman"/>
              </a:rPr>
              <a:t> </a:t>
            </a:r>
            <a:r>
              <a:rPr sz="2800" b="1" spc="-5" dirty="0">
                <a:solidFill>
                  <a:srgbClr val="36365C"/>
                </a:solidFill>
                <a:latin typeface="Times New Roman"/>
                <a:cs typeface="Times New Roman"/>
              </a:rPr>
              <a:t>từ</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bảng</a:t>
            </a:r>
            <a:r>
              <a:rPr sz="2800" b="1" spc="-10" dirty="0">
                <a:solidFill>
                  <a:srgbClr val="36365C"/>
                </a:solidFill>
                <a:latin typeface="Times New Roman"/>
                <a:cs typeface="Times New Roman"/>
              </a:rPr>
              <a:t> đơn</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Cú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pháp:</a:t>
            </a:r>
            <a:endParaRPr sz="2800" dirty="0">
              <a:latin typeface="Times New Roman"/>
              <a:cs typeface="Times New Roman"/>
            </a:endParaRPr>
          </a:p>
          <a:p>
            <a:pPr marL="469900">
              <a:lnSpc>
                <a:spcPct val="100000"/>
              </a:lnSpc>
            </a:pPr>
            <a:r>
              <a:rPr sz="2800" spc="-5" dirty="0">
                <a:solidFill>
                  <a:srgbClr val="FF0000"/>
                </a:solidFill>
                <a:latin typeface="Times New Roman"/>
                <a:cs typeface="Times New Roman"/>
              </a:rPr>
              <a:t>SELECT</a:t>
            </a:r>
            <a:r>
              <a:rPr sz="2800" spc="-40"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20"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spc="-10" dirty="0">
                <a:solidFill>
                  <a:srgbClr val="FF0000"/>
                </a:solidFill>
                <a:latin typeface="Times New Roman"/>
                <a:cs typeface="Times New Roman"/>
              </a:rPr>
              <a:t> </a:t>
            </a:r>
            <a:r>
              <a:rPr sz="2800" dirty="0">
                <a:solidFill>
                  <a:srgbClr val="36365C"/>
                </a:solidFill>
                <a:latin typeface="Times New Roman"/>
                <a:cs typeface="Times New Roman"/>
              </a:rPr>
              <a:t>ten_bang;</a:t>
            </a:r>
            <a:endParaRPr sz="2800" dirty="0">
              <a:latin typeface="Times New Roman"/>
              <a:cs typeface="Times New Roman"/>
            </a:endParaRPr>
          </a:p>
          <a:p>
            <a:pPr marL="355600" indent="-342900">
              <a:lnSpc>
                <a:spcPct val="100000"/>
              </a:lnSpc>
              <a:buFont typeface="Wingdings"/>
              <a:buChar char=""/>
              <a:tabLst>
                <a:tab pos="355600" algn="l"/>
              </a:tabLst>
            </a:pPr>
            <a:r>
              <a:rPr sz="2800" b="1" spc="-5" dirty="0">
                <a:solidFill>
                  <a:srgbClr val="36365C"/>
                </a:solidFill>
                <a:latin typeface="Times New Roman"/>
                <a:cs typeface="Times New Roman"/>
              </a:rPr>
              <a:t>Ví</a:t>
            </a:r>
            <a:r>
              <a:rPr sz="2800" b="1" spc="-35" dirty="0">
                <a:solidFill>
                  <a:srgbClr val="36365C"/>
                </a:solidFill>
                <a:latin typeface="Times New Roman"/>
                <a:cs typeface="Times New Roman"/>
              </a:rPr>
              <a:t> </a:t>
            </a:r>
            <a:r>
              <a:rPr sz="2800" b="1" dirty="0">
                <a:solidFill>
                  <a:srgbClr val="36365C"/>
                </a:solidFill>
                <a:latin typeface="Times New Roman"/>
                <a:cs typeface="Times New Roman"/>
              </a:rPr>
              <a:t>dụ:</a:t>
            </a:r>
            <a:endParaRPr sz="2800" dirty="0">
              <a:latin typeface="Times New Roman"/>
              <a:cs typeface="Times New Roman"/>
            </a:endParaRPr>
          </a:p>
          <a:p>
            <a:pPr marL="1015365" marR="1545590" indent="-88900">
              <a:lnSpc>
                <a:spcPct val="100000"/>
              </a:lnSpc>
            </a:pPr>
            <a:r>
              <a:rPr sz="2800" spc="-30" dirty="0">
                <a:solidFill>
                  <a:srgbClr val="36365C"/>
                </a:solidFill>
                <a:latin typeface="Times New Roman"/>
                <a:cs typeface="Times New Roman"/>
              </a:rPr>
              <a:t>Truy</a:t>
            </a:r>
            <a:r>
              <a:rPr sz="2800" dirty="0">
                <a:solidFill>
                  <a:srgbClr val="36365C"/>
                </a:solidFill>
                <a:latin typeface="Times New Roman"/>
                <a:cs typeface="Times New Roman"/>
              </a:rPr>
              <a:t> </a:t>
            </a:r>
            <a:r>
              <a:rPr sz="2800" spc="-5" dirty="0">
                <a:solidFill>
                  <a:srgbClr val="36365C"/>
                </a:solidFill>
                <a:latin typeface="Times New Roman"/>
                <a:cs typeface="Times New Roman"/>
              </a:rPr>
              <a:t>vấn </a:t>
            </a:r>
            <a:r>
              <a:rPr sz="2800" dirty="0">
                <a:solidFill>
                  <a:srgbClr val="36365C"/>
                </a:solidFill>
                <a:latin typeface="Times New Roman"/>
                <a:cs typeface="Times New Roman"/>
              </a:rPr>
              <a:t>dữ</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liệu</a:t>
            </a:r>
            <a:r>
              <a:rPr sz="2800" spc="-15" dirty="0">
                <a:solidFill>
                  <a:srgbClr val="36365C"/>
                </a:solidFill>
                <a:latin typeface="Times New Roman"/>
                <a:cs typeface="Times New Roman"/>
              </a:rPr>
              <a:t> </a:t>
            </a:r>
            <a:r>
              <a:rPr sz="2800" spc="-5" dirty="0" err="1">
                <a:solidFill>
                  <a:srgbClr val="36365C"/>
                </a:solidFill>
                <a:latin typeface="Times New Roman"/>
                <a:cs typeface="Times New Roman"/>
              </a:rPr>
              <a:t>từ</a:t>
            </a:r>
            <a:r>
              <a:rPr sz="2800" spc="-15" dirty="0">
                <a:solidFill>
                  <a:srgbClr val="36365C"/>
                </a:solidFill>
                <a:latin typeface="Times New Roman"/>
                <a:cs typeface="Times New Roman"/>
              </a:rPr>
              <a:t> </a:t>
            </a:r>
            <a:r>
              <a:rPr sz="2800" spc="-5" dirty="0" err="1" smtClean="0">
                <a:solidFill>
                  <a:srgbClr val="36365C"/>
                </a:solidFill>
                <a:latin typeface="Times New Roman"/>
                <a:cs typeface="Times New Roman"/>
              </a:rPr>
              <a:t>bảng</a:t>
            </a:r>
            <a:r>
              <a:rPr sz="2800" dirty="0" smtClean="0">
                <a:solidFill>
                  <a:srgbClr val="36365C"/>
                </a:solidFill>
                <a:latin typeface="Times New Roman"/>
                <a:cs typeface="Times New Roman"/>
              </a:rPr>
              <a:t> </a:t>
            </a:r>
            <a:r>
              <a:rPr lang="en-US" sz="2800" dirty="0" err="1" smtClean="0">
                <a:solidFill>
                  <a:srgbClr val="36365C"/>
                </a:solidFill>
                <a:latin typeface="Times New Roman"/>
                <a:cs typeface="Times New Roman"/>
              </a:rPr>
              <a:t>chuyenbay</a:t>
            </a:r>
            <a:r>
              <a:rPr lang="en-US" sz="2800" dirty="0" smtClean="0">
                <a:solidFill>
                  <a:srgbClr val="36365C"/>
                </a:solidFill>
                <a:latin typeface="Times New Roman"/>
                <a:cs typeface="Times New Roman"/>
              </a:rPr>
              <a:t> </a:t>
            </a:r>
          </a:p>
          <a:p>
            <a:pPr marL="1015365" marR="1545590" indent="-88900">
              <a:lnSpc>
                <a:spcPct val="100000"/>
              </a:lnSpc>
            </a:pPr>
            <a:r>
              <a:rPr sz="2800" spc="-5" dirty="0" smtClean="0">
                <a:solidFill>
                  <a:srgbClr val="FF0000"/>
                </a:solidFill>
                <a:latin typeface="Times New Roman"/>
                <a:cs typeface="Times New Roman"/>
              </a:rPr>
              <a:t>select </a:t>
            </a:r>
            <a:r>
              <a:rPr sz="2800" spc="-5" dirty="0">
                <a:solidFill>
                  <a:srgbClr val="36365C"/>
                </a:solidFill>
                <a:latin typeface="Times New Roman"/>
                <a:cs typeface="Times New Roman"/>
              </a:rPr>
              <a:t>* </a:t>
            </a:r>
            <a:r>
              <a:rPr sz="2800" spc="-5" dirty="0" smtClean="0">
                <a:solidFill>
                  <a:srgbClr val="FF0000"/>
                </a:solidFill>
                <a:latin typeface="Times New Roman"/>
                <a:cs typeface="Times New Roman"/>
              </a:rPr>
              <a:t>from</a:t>
            </a:r>
            <a:r>
              <a:rPr lang="en-US" sz="2800" spc="-5" dirty="0" smtClean="0">
                <a:solidFill>
                  <a:srgbClr val="FF0000"/>
                </a:solidFill>
                <a:latin typeface="Times New Roman"/>
                <a:cs typeface="Times New Roman"/>
              </a:rPr>
              <a:t> </a:t>
            </a:r>
            <a:r>
              <a:rPr lang="en-US" sz="2800" spc="-5" dirty="0" err="1" smtClean="0">
                <a:solidFill>
                  <a:srgbClr val="FF0000"/>
                </a:solidFill>
                <a:latin typeface="Times New Roman"/>
                <a:cs typeface="Times New Roman"/>
              </a:rPr>
              <a:t>chuyenbay</a:t>
            </a:r>
            <a:endParaRPr sz="2800" dirty="0">
              <a:latin typeface="Times New Roman"/>
              <a:cs typeface="Times New Roman"/>
            </a:endParaRPr>
          </a:p>
          <a:p>
            <a:pPr marL="355600" indent="-342900">
              <a:lnSpc>
                <a:spcPct val="100000"/>
              </a:lnSpc>
              <a:spcBef>
                <a:spcPts val="5"/>
              </a:spcBef>
              <a:buFont typeface="Wingdings"/>
              <a:buChar char=""/>
              <a:tabLst>
                <a:tab pos="355600" algn="l"/>
              </a:tabLst>
            </a:pPr>
            <a:r>
              <a:rPr sz="2800" b="1" dirty="0">
                <a:solidFill>
                  <a:srgbClr val="36365C"/>
                </a:solidFill>
                <a:latin typeface="Times New Roman"/>
                <a:cs typeface="Times New Roman"/>
              </a:rPr>
              <a:t>Sử</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dụng</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alias</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cho</a:t>
            </a:r>
            <a:r>
              <a:rPr sz="2800" b="1" spc="5" dirty="0">
                <a:solidFill>
                  <a:srgbClr val="36365C"/>
                </a:solidFill>
                <a:latin typeface="Times New Roman"/>
                <a:cs typeface="Times New Roman"/>
              </a:rPr>
              <a:t> </a:t>
            </a:r>
            <a:r>
              <a:rPr sz="2800" b="1" dirty="0" err="1">
                <a:solidFill>
                  <a:srgbClr val="36365C"/>
                </a:solidFill>
                <a:latin typeface="Times New Roman"/>
                <a:cs typeface="Times New Roman"/>
              </a:rPr>
              <a:t>bảng</a:t>
            </a:r>
            <a:r>
              <a:rPr sz="2800" b="1" dirty="0" smtClean="0">
                <a:solidFill>
                  <a:srgbClr val="36365C"/>
                </a:solidFill>
                <a:latin typeface="Times New Roman"/>
                <a:cs typeface="Times New Roman"/>
              </a:rPr>
              <a:t>:</a:t>
            </a:r>
            <a:endParaRPr sz="2800" dirty="0">
              <a:latin typeface="Times New Roman"/>
              <a:cs typeface="Times New Roman"/>
            </a:endParaRPr>
          </a:p>
        </p:txBody>
      </p:sp>
      <p:pic>
        <p:nvPicPr>
          <p:cNvPr id="6" name="Picture 5"/>
          <p:cNvPicPr>
            <a:picLocks noChangeAspect="1"/>
          </p:cNvPicPr>
          <p:nvPr/>
        </p:nvPicPr>
        <p:blipFill>
          <a:blip r:embed="rId2"/>
          <a:stretch>
            <a:fillRect/>
          </a:stretch>
        </p:blipFill>
        <p:spPr>
          <a:xfrm>
            <a:off x="641705" y="5124709"/>
            <a:ext cx="8623056" cy="602433"/>
          </a:xfrm>
          <a:prstGeom prst="rect">
            <a:avLst/>
          </a:prstGeom>
        </p:spPr>
      </p:pic>
      <p:pic>
        <p:nvPicPr>
          <p:cNvPr id="7" name="Picture 6"/>
          <p:cNvPicPr>
            <a:picLocks noChangeAspect="1"/>
          </p:cNvPicPr>
          <p:nvPr/>
        </p:nvPicPr>
        <p:blipFill>
          <a:blip r:embed="rId3"/>
          <a:stretch>
            <a:fillRect/>
          </a:stretch>
        </p:blipFill>
        <p:spPr>
          <a:xfrm>
            <a:off x="5703383" y="2528969"/>
            <a:ext cx="4192644" cy="243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8021" y="349072"/>
            <a:ext cx="320548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55" dirty="0"/>
              <a:t> </a:t>
            </a:r>
            <a:r>
              <a:rPr dirty="0"/>
              <a:t>đề</a:t>
            </a:r>
            <a:r>
              <a:rPr spc="-80" dirty="0"/>
              <a:t> </a:t>
            </a:r>
            <a:r>
              <a:rPr dirty="0"/>
              <a:t>WHERE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8</a:t>
            </a:fld>
            <a:endParaRPr spc="-5" dirty="0"/>
          </a:p>
        </p:txBody>
      </p:sp>
      <p:sp>
        <p:nvSpPr>
          <p:cNvPr id="3" name="object 3"/>
          <p:cNvSpPr txBox="1"/>
          <p:nvPr/>
        </p:nvSpPr>
        <p:spPr>
          <a:xfrm>
            <a:off x="654507" y="1238453"/>
            <a:ext cx="9330055" cy="3866515"/>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36365C"/>
                </a:solidFill>
                <a:latin typeface="Times New Roman"/>
                <a:cs typeface="Times New Roman"/>
              </a:rPr>
              <a:t>WHERE:</a:t>
            </a:r>
            <a:r>
              <a:rPr sz="2800" b="1" spc="25" dirty="0">
                <a:solidFill>
                  <a:srgbClr val="36365C"/>
                </a:solidFill>
                <a:latin typeface="Times New Roman"/>
                <a:cs typeface="Times New Roman"/>
              </a:rPr>
              <a:t> </a:t>
            </a:r>
            <a:r>
              <a:rPr sz="2800" spc="-5" dirty="0">
                <a:solidFill>
                  <a:srgbClr val="36365C"/>
                </a:solidFill>
                <a:latin typeface="Times New Roman"/>
                <a:cs typeface="Times New Roman"/>
              </a:rPr>
              <a:t>Sử</a:t>
            </a:r>
            <a:r>
              <a:rPr sz="2800" dirty="0">
                <a:solidFill>
                  <a:srgbClr val="36365C"/>
                </a:solidFill>
                <a:latin typeface="Times New Roman"/>
                <a:cs typeface="Times New Roman"/>
              </a:rPr>
              <a:t> </a:t>
            </a:r>
            <a:r>
              <a:rPr sz="2800" spc="-5" dirty="0">
                <a:solidFill>
                  <a:srgbClr val="36365C"/>
                </a:solidFill>
                <a:latin typeface="Times New Roman"/>
                <a:cs typeface="Times New Roman"/>
              </a:rPr>
              <a:t>dụng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để</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giới hạn </a:t>
            </a:r>
            <a:r>
              <a:rPr sz="2800" dirty="0">
                <a:solidFill>
                  <a:srgbClr val="36365C"/>
                </a:solidFill>
                <a:latin typeface="Times New Roman"/>
                <a:cs typeface="Times New Roman"/>
              </a:rPr>
              <a:t>phạm</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vi tìm</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kiếm</a:t>
            </a:r>
            <a:endParaRPr sz="2800" dirty="0">
              <a:latin typeface="Times New Roman"/>
              <a:cs typeface="Times New Roman"/>
            </a:endParaRPr>
          </a:p>
          <a:p>
            <a:pPr marL="469900" indent="-342900">
              <a:lnSpc>
                <a:spcPct val="100000"/>
              </a:lnSpc>
              <a:spcBef>
                <a:spcPts val="5"/>
              </a:spcBef>
              <a:buFont typeface="Wingdings"/>
              <a:buChar char=""/>
              <a:tabLst>
                <a:tab pos="469900" algn="l"/>
              </a:tabLst>
            </a:pPr>
            <a:r>
              <a:rPr sz="2800" b="1" spc="-10" dirty="0">
                <a:solidFill>
                  <a:srgbClr val="36365C"/>
                </a:solidFill>
                <a:latin typeface="Times New Roman"/>
                <a:cs typeface="Times New Roman"/>
              </a:rPr>
              <a:t>Cú</a:t>
            </a:r>
            <a:r>
              <a:rPr sz="2800" b="1" spc="-30" dirty="0">
                <a:solidFill>
                  <a:srgbClr val="36365C"/>
                </a:solidFill>
                <a:latin typeface="Times New Roman"/>
                <a:cs typeface="Times New Roman"/>
              </a:rPr>
              <a:t> </a:t>
            </a:r>
            <a:r>
              <a:rPr sz="2800" b="1" dirty="0">
                <a:solidFill>
                  <a:srgbClr val="36365C"/>
                </a:solidFill>
                <a:latin typeface="Times New Roman"/>
                <a:cs typeface="Times New Roman"/>
              </a:rPr>
              <a:t>pháp:</a:t>
            </a:r>
            <a:endParaRPr sz="2800" dirty="0">
              <a:latin typeface="Times New Roman"/>
              <a:cs typeface="Times New Roman"/>
            </a:endParaRPr>
          </a:p>
          <a:p>
            <a:pPr marL="437515" marR="2237105" indent="-82550">
              <a:lnSpc>
                <a:spcPct val="100000"/>
              </a:lnSpc>
            </a:pPr>
            <a:r>
              <a:rPr sz="2800" spc="-5" dirty="0">
                <a:solidFill>
                  <a:srgbClr val="FF0000"/>
                </a:solidFill>
                <a:latin typeface="Times New Roman"/>
                <a:cs typeface="Times New Roman"/>
              </a:rPr>
              <a:t>SELECT</a:t>
            </a:r>
            <a:r>
              <a:rPr sz="2800" spc="-30" dirty="0">
                <a:solidFill>
                  <a:srgbClr val="FF0000"/>
                </a:solidFill>
                <a:latin typeface="Times New Roman"/>
                <a:cs typeface="Times New Roman"/>
              </a:rPr>
              <a:t> </a:t>
            </a:r>
            <a:r>
              <a:rPr sz="2800" spc="-5" dirty="0">
                <a:solidFill>
                  <a:srgbClr val="36365C"/>
                </a:solidFill>
                <a:latin typeface="Times New Roman"/>
                <a:cs typeface="Times New Roman"/>
              </a:rPr>
              <a:t>[*],[danh_sach_cot]</a:t>
            </a:r>
            <a:r>
              <a:rPr sz="2800" spc="30" dirty="0">
                <a:solidFill>
                  <a:srgbClr val="36365C"/>
                </a:solidFill>
                <a:latin typeface="Times New Roman"/>
                <a:cs typeface="Times New Roman"/>
              </a:rPr>
              <a:t> </a:t>
            </a:r>
            <a:r>
              <a:rPr sz="2800" spc="-5" dirty="0">
                <a:solidFill>
                  <a:srgbClr val="FF0000"/>
                </a:solidFill>
                <a:latin typeface="Times New Roman"/>
                <a:cs typeface="Times New Roman"/>
              </a:rPr>
              <a:t>FROM</a:t>
            </a:r>
            <a:r>
              <a:rPr sz="2800" dirty="0">
                <a:solidFill>
                  <a:srgbClr val="FF0000"/>
                </a:solidFill>
                <a:latin typeface="Times New Roman"/>
                <a:cs typeface="Times New Roman"/>
              </a:rPr>
              <a:t> </a:t>
            </a:r>
            <a:r>
              <a:rPr sz="2800" spc="-5" dirty="0">
                <a:solidFill>
                  <a:srgbClr val="36365C"/>
                </a:solidFill>
                <a:latin typeface="Times New Roman"/>
                <a:cs typeface="Times New Roman"/>
              </a:rPr>
              <a:t>ten_bang </a:t>
            </a:r>
            <a:r>
              <a:rPr sz="2800" spc="-685" dirty="0">
                <a:solidFill>
                  <a:srgbClr val="36365C"/>
                </a:solidFill>
                <a:latin typeface="Times New Roman"/>
                <a:cs typeface="Times New Roman"/>
              </a:rPr>
              <a:t> </a:t>
            </a:r>
            <a:r>
              <a:rPr sz="2800" spc="-5" dirty="0">
                <a:solidFill>
                  <a:srgbClr val="FF0000"/>
                </a:solidFill>
                <a:latin typeface="Times New Roman"/>
                <a:cs typeface="Times New Roman"/>
              </a:rPr>
              <a:t>WHERE</a:t>
            </a:r>
            <a:r>
              <a:rPr sz="2800" spc="10" dirty="0">
                <a:solidFill>
                  <a:srgbClr val="FF0000"/>
                </a:solidFill>
                <a:latin typeface="Times New Roman"/>
                <a:cs typeface="Times New Roman"/>
              </a:rPr>
              <a:t> </a:t>
            </a:r>
            <a:r>
              <a:rPr sz="2800" spc="-10" dirty="0">
                <a:solidFill>
                  <a:srgbClr val="36365C"/>
                </a:solidFill>
                <a:latin typeface="Times New Roman"/>
                <a:cs typeface="Times New Roman"/>
              </a:rPr>
              <a:t>[cac</a:t>
            </a:r>
            <a:r>
              <a:rPr sz="2800" dirty="0">
                <a:solidFill>
                  <a:srgbClr val="36365C"/>
                </a:solidFill>
                <a:latin typeface="Times New Roman"/>
                <a:cs typeface="Times New Roman"/>
              </a:rPr>
              <a:t> </a:t>
            </a:r>
            <a:r>
              <a:rPr sz="2800" spc="-5" dirty="0">
                <a:solidFill>
                  <a:srgbClr val="36365C"/>
                </a:solidFill>
                <a:latin typeface="Times New Roman"/>
                <a:cs typeface="Times New Roman"/>
              </a:rPr>
              <a:t>bieu</a:t>
            </a:r>
            <a:r>
              <a:rPr sz="2800" dirty="0">
                <a:solidFill>
                  <a:srgbClr val="36365C"/>
                </a:solidFill>
                <a:latin typeface="Times New Roman"/>
                <a:cs typeface="Times New Roman"/>
              </a:rPr>
              <a:t> </a:t>
            </a:r>
            <a:r>
              <a:rPr sz="2800" spc="-5" dirty="0">
                <a:solidFill>
                  <a:srgbClr val="36365C"/>
                </a:solidFill>
                <a:latin typeface="Times New Roman"/>
                <a:cs typeface="Times New Roman"/>
              </a:rPr>
              <a:t>thuc</a:t>
            </a:r>
            <a:r>
              <a:rPr sz="2800" spc="-20" dirty="0">
                <a:solidFill>
                  <a:srgbClr val="36365C"/>
                </a:solidFill>
                <a:latin typeface="Times New Roman"/>
                <a:cs typeface="Times New Roman"/>
              </a:rPr>
              <a:t> </a:t>
            </a:r>
            <a:r>
              <a:rPr sz="2800" dirty="0">
                <a:solidFill>
                  <a:srgbClr val="36365C"/>
                </a:solidFill>
                <a:latin typeface="Times New Roman"/>
                <a:cs typeface="Times New Roman"/>
              </a:rPr>
              <a:t>dk]</a:t>
            </a:r>
            <a:endParaRPr sz="2800" dirty="0">
              <a:latin typeface="Times New Roman"/>
              <a:cs typeface="Times New Roman"/>
            </a:endParaRPr>
          </a:p>
          <a:p>
            <a:pPr marL="469900" indent="-342900">
              <a:lnSpc>
                <a:spcPct val="100000"/>
              </a:lnSpc>
              <a:buFont typeface="Wingdings"/>
              <a:buChar char=""/>
              <a:tabLst>
                <a:tab pos="469900" algn="l"/>
              </a:tabLst>
            </a:pPr>
            <a:r>
              <a:rPr sz="2800" b="1" spc="-5" dirty="0">
                <a:solidFill>
                  <a:srgbClr val="36365C"/>
                </a:solidFill>
                <a:latin typeface="Times New Roman"/>
                <a:cs typeface="Times New Roman"/>
              </a:rPr>
              <a:t>Chú</a:t>
            </a:r>
            <a:r>
              <a:rPr sz="2800" b="1" spc="-25" dirty="0">
                <a:solidFill>
                  <a:srgbClr val="36365C"/>
                </a:solidFill>
                <a:latin typeface="Times New Roman"/>
                <a:cs typeface="Times New Roman"/>
              </a:rPr>
              <a:t> </a:t>
            </a:r>
            <a:r>
              <a:rPr sz="2800" b="1" spc="-5" dirty="0">
                <a:solidFill>
                  <a:srgbClr val="36365C"/>
                </a:solidFill>
                <a:latin typeface="Times New Roman"/>
                <a:cs typeface="Times New Roman"/>
              </a:rPr>
              <a:t>ý:</a:t>
            </a:r>
            <a:endParaRPr sz="2800" dirty="0">
              <a:latin typeface="Times New Roman"/>
              <a:cs typeface="Times New Roman"/>
            </a:endParaRPr>
          </a:p>
          <a:p>
            <a:pPr marL="355600">
              <a:lnSpc>
                <a:spcPct val="100000"/>
              </a:lnSpc>
            </a:pPr>
            <a:r>
              <a:rPr sz="2800" spc="-10" dirty="0">
                <a:solidFill>
                  <a:srgbClr val="36365C"/>
                </a:solidFill>
                <a:latin typeface="Times New Roman"/>
                <a:cs typeface="Times New Roman"/>
              </a:rPr>
              <a:t>Mệnh</a:t>
            </a:r>
            <a:r>
              <a:rPr sz="2800" dirty="0">
                <a:solidFill>
                  <a:srgbClr val="36365C"/>
                </a:solidFill>
                <a:latin typeface="Times New Roman"/>
                <a:cs typeface="Times New Roman"/>
              </a:rPr>
              <a:t> đề</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where</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có</a:t>
            </a:r>
            <a:r>
              <a:rPr sz="2800" spc="5" dirty="0">
                <a:solidFill>
                  <a:srgbClr val="36365C"/>
                </a:solidFill>
                <a:latin typeface="Times New Roman"/>
                <a:cs typeface="Times New Roman"/>
              </a:rPr>
              <a:t> </a:t>
            </a:r>
            <a:r>
              <a:rPr sz="2800" dirty="0">
                <a:solidFill>
                  <a:srgbClr val="36365C"/>
                </a:solidFill>
                <a:latin typeface="Times New Roman"/>
                <a:cs typeface="Times New Roman"/>
              </a:rPr>
              <a:t>thể</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được</a:t>
            </a:r>
            <a:r>
              <a:rPr sz="2800" spc="-10" dirty="0">
                <a:solidFill>
                  <a:srgbClr val="36365C"/>
                </a:solidFill>
                <a:latin typeface="Times New Roman"/>
                <a:cs typeface="Times New Roman"/>
              </a:rPr>
              <a:t> </a:t>
            </a:r>
            <a:r>
              <a:rPr sz="2800" dirty="0">
                <a:solidFill>
                  <a:srgbClr val="36365C"/>
                </a:solidFill>
                <a:latin typeface="Times New Roman"/>
                <a:cs typeface="Times New Roman"/>
              </a:rPr>
              <a:t>dùng</a:t>
            </a:r>
            <a:r>
              <a:rPr sz="2800" spc="-10" dirty="0">
                <a:solidFill>
                  <a:srgbClr val="36365C"/>
                </a:solidFill>
                <a:latin typeface="Times New Roman"/>
                <a:cs typeface="Times New Roman"/>
              </a:rPr>
              <a:t> </a:t>
            </a:r>
            <a:r>
              <a:rPr sz="2800" dirty="0">
                <a:solidFill>
                  <a:srgbClr val="36365C"/>
                </a:solidFill>
                <a:latin typeface="Times New Roman"/>
                <a:cs typeface="Times New Roman"/>
              </a:rPr>
              <a:t>trong</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mệnh</a:t>
            </a:r>
            <a:r>
              <a:rPr sz="2800" spc="10" dirty="0">
                <a:solidFill>
                  <a:srgbClr val="36365C"/>
                </a:solidFill>
                <a:latin typeface="Times New Roman"/>
                <a:cs typeface="Times New Roman"/>
              </a:rPr>
              <a:t> </a:t>
            </a:r>
            <a:r>
              <a:rPr sz="2800" dirty="0">
                <a:solidFill>
                  <a:srgbClr val="36365C"/>
                </a:solidFill>
                <a:latin typeface="Times New Roman"/>
                <a:cs typeface="Times New Roman"/>
              </a:rPr>
              <a:t>đề</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update, delete</a:t>
            </a:r>
            <a:endParaRPr sz="2800" dirty="0">
              <a:latin typeface="Times New Roman"/>
              <a:cs typeface="Times New Roman"/>
            </a:endParaRPr>
          </a:p>
          <a:p>
            <a:pPr marL="469900" indent="-342900">
              <a:lnSpc>
                <a:spcPct val="100000"/>
              </a:lnSpc>
              <a:buFont typeface="Wingdings"/>
              <a:buChar char=""/>
              <a:tabLst>
                <a:tab pos="469900" algn="l"/>
              </a:tabLst>
            </a:pPr>
            <a:r>
              <a:rPr sz="2800" b="1" spc="-5" dirty="0">
                <a:solidFill>
                  <a:srgbClr val="36365C"/>
                </a:solidFill>
                <a:latin typeface="Times New Roman"/>
                <a:cs typeface="Times New Roman"/>
              </a:rPr>
              <a:t>Các</a:t>
            </a:r>
            <a:r>
              <a:rPr sz="2800" b="1" dirty="0">
                <a:solidFill>
                  <a:srgbClr val="36365C"/>
                </a:solidFill>
                <a:latin typeface="Times New Roman"/>
                <a:cs typeface="Times New Roman"/>
              </a:rPr>
              <a:t> </a:t>
            </a:r>
            <a:r>
              <a:rPr sz="2800" b="1" spc="-10" dirty="0">
                <a:solidFill>
                  <a:srgbClr val="36365C"/>
                </a:solidFill>
                <a:latin typeface="Times New Roman"/>
                <a:cs typeface="Times New Roman"/>
              </a:rPr>
              <a:t>biếu</a:t>
            </a:r>
            <a:r>
              <a:rPr sz="2800" b="1" dirty="0">
                <a:solidFill>
                  <a:srgbClr val="36365C"/>
                </a:solidFill>
                <a:latin typeface="Times New Roman"/>
                <a:cs typeface="Times New Roman"/>
              </a:rPr>
              <a:t> </a:t>
            </a:r>
            <a:r>
              <a:rPr sz="2800" b="1" spc="-5" dirty="0">
                <a:solidFill>
                  <a:srgbClr val="36365C"/>
                </a:solidFill>
                <a:latin typeface="Times New Roman"/>
                <a:cs typeface="Times New Roman"/>
              </a:rPr>
              <a:t>thức</a:t>
            </a:r>
            <a:r>
              <a:rPr sz="2800" b="1" dirty="0">
                <a:solidFill>
                  <a:srgbClr val="36365C"/>
                </a:solidFill>
                <a:latin typeface="Times New Roman"/>
                <a:cs typeface="Times New Roman"/>
              </a:rPr>
              <a:t> </a:t>
            </a:r>
            <a:r>
              <a:rPr sz="2800" b="1" spc="-10" dirty="0">
                <a:solidFill>
                  <a:srgbClr val="36365C"/>
                </a:solidFill>
                <a:latin typeface="Times New Roman"/>
                <a:cs typeface="Times New Roman"/>
              </a:rPr>
              <a:t>điều</a:t>
            </a:r>
            <a:r>
              <a:rPr sz="2800" b="1" dirty="0">
                <a:solidFill>
                  <a:srgbClr val="36365C"/>
                </a:solidFill>
                <a:latin typeface="Times New Roman"/>
                <a:cs typeface="Times New Roman"/>
              </a:rPr>
              <a:t> </a:t>
            </a:r>
            <a:r>
              <a:rPr sz="2800" b="1" spc="-10" dirty="0">
                <a:solidFill>
                  <a:srgbClr val="36365C"/>
                </a:solidFill>
                <a:latin typeface="Times New Roman"/>
                <a:cs typeface="Times New Roman"/>
              </a:rPr>
              <a:t>kiện:</a:t>
            </a:r>
            <a:endParaRPr sz="2800" dirty="0">
              <a:latin typeface="Times New Roman"/>
              <a:cs typeface="Times New Roman"/>
            </a:endParaRPr>
          </a:p>
          <a:p>
            <a:pPr marL="355600" marR="1957070">
              <a:lnSpc>
                <a:spcPct val="100000"/>
              </a:lnSpc>
            </a:pPr>
            <a:r>
              <a:rPr sz="2800" spc="-5" dirty="0">
                <a:solidFill>
                  <a:srgbClr val="36365C"/>
                </a:solidFill>
                <a:latin typeface="Times New Roman"/>
                <a:cs typeface="Times New Roman"/>
              </a:rPr>
              <a:t>Phép toán:&lt;,&gt;,&lt;=,&gt;=,&lt;&gt;,=,like,between,in, </a:t>
            </a:r>
            <a:r>
              <a:rPr sz="2800" dirty="0">
                <a:solidFill>
                  <a:srgbClr val="36365C"/>
                </a:solidFill>
                <a:latin typeface="Times New Roman"/>
                <a:cs typeface="Times New Roman"/>
              </a:rPr>
              <a:t>not </a:t>
            </a:r>
            <a:r>
              <a:rPr sz="2800" spc="-5" dirty="0">
                <a:solidFill>
                  <a:srgbClr val="36365C"/>
                </a:solidFill>
                <a:latin typeface="Times New Roman"/>
                <a:cs typeface="Times New Roman"/>
              </a:rPr>
              <a:t>in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Nối </a:t>
            </a:r>
            <a:r>
              <a:rPr sz="2800" spc="-10" dirty="0">
                <a:solidFill>
                  <a:srgbClr val="36365C"/>
                </a:solidFill>
                <a:latin typeface="Times New Roman"/>
                <a:cs typeface="Times New Roman"/>
              </a:rPr>
              <a:t>các</a:t>
            </a:r>
            <a:r>
              <a:rPr sz="2800" dirty="0">
                <a:solidFill>
                  <a:srgbClr val="36365C"/>
                </a:solidFill>
                <a:latin typeface="Times New Roman"/>
                <a:cs typeface="Times New Roman"/>
              </a:rPr>
              <a:t> </a:t>
            </a:r>
            <a:r>
              <a:rPr sz="2800" spc="-5" dirty="0">
                <a:solidFill>
                  <a:srgbClr val="36365C"/>
                </a:solidFill>
                <a:latin typeface="Times New Roman"/>
                <a:cs typeface="Times New Roman"/>
              </a:rPr>
              <a:t>biểu</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thức:</a:t>
            </a:r>
            <a:r>
              <a:rPr sz="2800" dirty="0">
                <a:solidFill>
                  <a:srgbClr val="36365C"/>
                </a:solidFill>
                <a:latin typeface="Times New Roman"/>
                <a:cs typeface="Times New Roman"/>
              </a:rPr>
              <a:t> and,</a:t>
            </a:r>
            <a:r>
              <a:rPr sz="2800" spc="-5" dirty="0">
                <a:solidFill>
                  <a:srgbClr val="36365C"/>
                </a:solidFill>
                <a:latin typeface="Times New Roman"/>
                <a:cs typeface="Times New Roman"/>
              </a:rPr>
              <a:t> or</a:t>
            </a:r>
            <a:endParaRPr sz="28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8021" y="349072"/>
            <a:ext cx="3205480" cy="514350"/>
          </a:xfrm>
          <a:prstGeom prst="rect">
            <a:avLst/>
          </a:prstGeom>
        </p:spPr>
        <p:txBody>
          <a:bodyPr vert="horz" wrap="square" lIns="0" tIns="13335" rIns="0" bIns="0" rtlCol="0">
            <a:spAutoFit/>
          </a:bodyPr>
          <a:lstStyle/>
          <a:p>
            <a:pPr marL="12700">
              <a:lnSpc>
                <a:spcPct val="100000"/>
              </a:lnSpc>
              <a:spcBef>
                <a:spcPts val="105"/>
              </a:spcBef>
            </a:pPr>
            <a:r>
              <a:rPr dirty="0"/>
              <a:t>Mệnh</a:t>
            </a:r>
            <a:r>
              <a:rPr spc="-55" dirty="0"/>
              <a:t> </a:t>
            </a:r>
            <a:r>
              <a:rPr dirty="0"/>
              <a:t>đề</a:t>
            </a:r>
            <a:r>
              <a:rPr spc="-80" dirty="0"/>
              <a:t> </a:t>
            </a:r>
            <a:r>
              <a:rPr dirty="0"/>
              <a:t>WHERE</a:t>
            </a:r>
          </a:p>
        </p:txBody>
      </p:sp>
      <p:sp>
        <p:nvSpPr>
          <p:cNvPr id="3" name="object 3"/>
          <p:cNvSpPr txBox="1"/>
          <p:nvPr/>
        </p:nvSpPr>
        <p:spPr>
          <a:xfrm>
            <a:off x="654507" y="1225423"/>
            <a:ext cx="8608060"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6365C"/>
                </a:solidFill>
                <a:latin typeface="Times New Roman"/>
                <a:cs typeface="Times New Roman"/>
              </a:rPr>
              <a:t>Ví</a:t>
            </a:r>
            <a:r>
              <a:rPr sz="2800" b="1" spc="10" dirty="0">
                <a:solidFill>
                  <a:srgbClr val="36365C"/>
                </a:solidFill>
                <a:latin typeface="Times New Roman"/>
                <a:cs typeface="Times New Roman"/>
              </a:rPr>
              <a:t> </a:t>
            </a:r>
            <a:r>
              <a:rPr sz="2800" b="1" dirty="0" err="1">
                <a:solidFill>
                  <a:srgbClr val="36365C"/>
                </a:solidFill>
                <a:latin typeface="Times New Roman"/>
                <a:cs typeface="Times New Roman"/>
              </a:rPr>
              <a:t>dụ</a:t>
            </a:r>
            <a:r>
              <a:rPr sz="2800" b="1" dirty="0" smtClean="0">
                <a:solidFill>
                  <a:srgbClr val="36365C"/>
                </a:solidFill>
                <a:latin typeface="Times New Roman"/>
                <a:cs typeface="Times New Roman"/>
              </a:rPr>
              <a:t>:</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Tìm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kiếm</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những</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chuyến</a:t>
            </a:r>
            <a:r>
              <a:rPr lang="en-US" sz="2800" b="1" dirty="0" smtClean="0">
                <a:solidFill>
                  <a:srgbClr val="36365C"/>
                </a:solidFill>
                <a:latin typeface="Times New Roman"/>
                <a:cs typeface="Times New Roman"/>
              </a:rPr>
              <a:t> bay </a:t>
            </a:r>
            <a:r>
              <a:rPr lang="en-US" sz="2800" b="1" dirty="0" err="1" smtClean="0">
                <a:solidFill>
                  <a:srgbClr val="36365C"/>
                </a:solidFill>
                <a:latin typeface="Times New Roman"/>
                <a:cs typeface="Times New Roman"/>
              </a:rPr>
              <a:t>đi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Sài</a:t>
            </a:r>
            <a:r>
              <a:rPr lang="en-US" sz="2800" b="1" dirty="0" smtClean="0">
                <a:solidFill>
                  <a:srgbClr val="36365C"/>
                </a:solidFill>
                <a:latin typeface="Times New Roman"/>
                <a:cs typeface="Times New Roman"/>
              </a:rPr>
              <a:t> </a:t>
            </a:r>
            <a:r>
              <a:rPr lang="en-US" sz="2800" b="1" dirty="0" err="1" smtClean="0">
                <a:solidFill>
                  <a:srgbClr val="36365C"/>
                </a:solidFill>
                <a:latin typeface="Times New Roman"/>
                <a:cs typeface="Times New Roman"/>
              </a:rPr>
              <a:t>gòn</a:t>
            </a:r>
            <a:endParaRPr sz="28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t>9</a:t>
            </a:fld>
            <a:endParaRPr spc="-5" dirty="0"/>
          </a:p>
        </p:txBody>
      </p:sp>
      <p:pic>
        <p:nvPicPr>
          <p:cNvPr id="7" name="Picture 6"/>
          <p:cNvPicPr>
            <a:picLocks noChangeAspect="1"/>
          </p:cNvPicPr>
          <p:nvPr/>
        </p:nvPicPr>
        <p:blipFill>
          <a:blip r:embed="rId2"/>
          <a:stretch>
            <a:fillRect/>
          </a:stretch>
        </p:blipFill>
        <p:spPr>
          <a:xfrm>
            <a:off x="2160181" y="2200034"/>
            <a:ext cx="6816926" cy="847790"/>
          </a:xfrm>
          <a:prstGeom prst="rect">
            <a:avLst/>
          </a:prstGeom>
        </p:spPr>
      </p:pic>
      <p:pic>
        <p:nvPicPr>
          <p:cNvPr id="8" name="Picture 7"/>
          <p:cNvPicPr>
            <a:picLocks noChangeAspect="1"/>
          </p:cNvPicPr>
          <p:nvPr/>
        </p:nvPicPr>
        <p:blipFill>
          <a:blip r:embed="rId3"/>
          <a:stretch>
            <a:fillRect/>
          </a:stretch>
        </p:blipFill>
        <p:spPr>
          <a:xfrm>
            <a:off x="2133600" y="3429000"/>
            <a:ext cx="8087854" cy="28864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TotalTime>
  <Words>2385</Words>
  <Application>Microsoft Office PowerPoint</Application>
  <PresentationFormat>Widescreen</PresentationFormat>
  <Paragraphs>308</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vt:lpstr>
      <vt:lpstr>Microsoft Sans Serif</vt:lpstr>
      <vt:lpstr>Symbol</vt:lpstr>
      <vt:lpstr>Times New Roman</vt:lpstr>
      <vt:lpstr>Wingdings</vt:lpstr>
      <vt:lpstr>Office Theme</vt:lpstr>
      <vt:lpstr>PowerPoint Presentation</vt:lpstr>
      <vt:lpstr>PowerPoint Presentation</vt:lpstr>
      <vt:lpstr>SQL là gì</vt:lpstr>
      <vt:lpstr>Truy vấn cơ bản</vt:lpstr>
      <vt:lpstr>Mệnh đề SELECT</vt:lpstr>
      <vt:lpstr>Mệnh đề SELECT</vt:lpstr>
      <vt:lpstr>Mệnh đề FROM</vt:lpstr>
      <vt:lpstr>Mệnh đề WHERE</vt:lpstr>
      <vt:lpstr>Mệnh đề WHERE</vt:lpstr>
      <vt:lpstr>WHERE với từ khóa LIKE</vt:lpstr>
      <vt:lpstr>WHERE với từ khóa LIKE</vt:lpstr>
      <vt:lpstr>Toán tử AND,OR,NOT</vt:lpstr>
      <vt:lpstr>Toán tử AND,OR,NOT</vt:lpstr>
      <vt:lpstr>Toán tử AND,OR,NOT</vt:lpstr>
      <vt:lpstr>Toán tử AND,OR,NOT</vt:lpstr>
      <vt:lpstr>WHERE in và not in</vt:lpstr>
      <vt:lpstr>WHERE in và not in</vt:lpstr>
      <vt:lpstr>Từ khóa limit và offset</vt:lpstr>
      <vt:lpstr>Từ khóa limit và offset</vt:lpstr>
      <vt:lpstr>Một số function trong SQL</vt:lpstr>
      <vt:lpstr>Hàm Min(), Max()</vt:lpstr>
      <vt:lpstr>Hàm Max()</vt:lpstr>
      <vt:lpstr>Hàm COUNT(),AVG(),SUM()</vt:lpstr>
      <vt:lpstr>Hàm COUNT(),AVG(),SUM()</vt:lpstr>
      <vt:lpstr>Hàm COUNT(),AVG(),SUM()</vt:lpstr>
      <vt:lpstr>Hàm IFNULL(),COALESCE()</vt:lpstr>
      <vt:lpstr>Hàm IFNULL()</vt:lpstr>
      <vt:lpstr>Primary key(Khóa chính)</vt:lpstr>
      <vt:lpstr>Foreign key(khóa ngoại)</vt:lpstr>
      <vt:lpstr>Ví dụ khóa ngoại</vt:lpstr>
      <vt:lpstr>Inner Join</vt:lpstr>
      <vt:lpstr>Left Join</vt:lpstr>
      <vt:lpstr>Right Join</vt:lpstr>
      <vt:lpstr>Group by</vt:lpstr>
      <vt:lpstr>Order by</vt:lpstr>
      <vt:lpstr>Having</vt:lpstr>
      <vt:lpstr>Toán tử trong SQL</vt:lpstr>
      <vt:lpstr>Toán tử số học</vt:lpstr>
      <vt:lpstr>Toán tử so sánh</vt:lpstr>
      <vt:lpstr>Toán tử logic</vt:lpstr>
      <vt:lpstr>Bài tập thực hành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Thảo</dc:creator>
  <cp:lastModifiedBy>7390</cp:lastModifiedBy>
  <cp:revision>15</cp:revision>
  <dcterms:created xsi:type="dcterms:W3CDTF">2022-12-24T08:36:26Z</dcterms:created>
  <dcterms:modified xsi:type="dcterms:W3CDTF">2024-09-13T13:13:03Z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2021-08-16T00:00:00Z</vt:filetime>
  </property>
  <property fmtid="{D5CDD505-2E9C-101B-9397-08002B2CF9AE}" pid="3" name="Creator">
    <vt:lpwstr>Foxit Software Inc.</vt:lpwstr>
  </property>
  <property fmtid="{D5CDD505-2E9C-101B-9397-08002B2CF9AE}" pid="4" name="LastSaved">
    <vt:filetime>2022-12-24T00:00:00Z</vt:filetime>
  </property>
</Properties>
</file>