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85" r:id="rId2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305175" y="349072"/>
            <a:ext cx="5581649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1B1B2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52525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©</a:t>
            </a:r>
            <a:r>
              <a:rPr spc="5" dirty="0"/>
              <a:t> </a:t>
            </a:r>
            <a:r>
              <a:rPr spc="-10" dirty="0"/>
              <a:t>Copyright</a:t>
            </a:r>
            <a:r>
              <a:rPr spc="35" dirty="0"/>
              <a:t> </a:t>
            </a:r>
            <a:r>
              <a:rPr spc="-10" dirty="0"/>
              <a:t>2021</a:t>
            </a:r>
            <a:r>
              <a:rPr dirty="0"/>
              <a:t> Ths.</a:t>
            </a:r>
            <a:r>
              <a:rPr spc="-15" dirty="0"/>
              <a:t> </a:t>
            </a:r>
            <a:r>
              <a:rPr spc="-5" dirty="0"/>
              <a:t>Vũ</a:t>
            </a:r>
            <a:r>
              <a:rPr dirty="0"/>
              <a:t> </a:t>
            </a:r>
            <a:r>
              <a:rPr spc="-5" dirty="0"/>
              <a:t>Duy</a:t>
            </a:r>
            <a:r>
              <a:rPr spc="10" dirty="0"/>
              <a:t> </a:t>
            </a:r>
            <a:r>
              <a:rPr spc="25" dirty="0"/>
              <a:t>Khương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01/06/23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52525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1B1B2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52525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©</a:t>
            </a:r>
            <a:r>
              <a:rPr spc="5" dirty="0"/>
              <a:t> </a:t>
            </a:r>
            <a:r>
              <a:rPr spc="-10" dirty="0"/>
              <a:t>Copyright</a:t>
            </a:r>
            <a:r>
              <a:rPr spc="35" dirty="0"/>
              <a:t> </a:t>
            </a:r>
            <a:r>
              <a:rPr spc="-10" dirty="0"/>
              <a:t>2021</a:t>
            </a:r>
            <a:r>
              <a:rPr dirty="0"/>
              <a:t> Ths.</a:t>
            </a:r>
            <a:r>
              <a:rPr spc="-15" dirty="0"/>
              <a:t> </a:t>
            </a:r>
            <a:r>
              <a:rPr spc="-5" dirty="0"/>
              <a:t>Vũ</a:t>
            </a:r>
            <a:r>
              <a:rPr dirty="0"/>
              <a:t> </a:t>
            </a:r>
            <a:r>
              <a:rPr spc="-5" dirty="0"/>
              <a:t>Duy</a:t>
            </a:r>
            <a:r>
              <a:rPr spc="10" dirty="0"/>
              <a:t> </a:t>
            </a:r>
            <a:r>
              <a:rPr spc="25" dirty="0"/>
              <a:t>Khương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01/06/23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52525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1B1B2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52525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©</a:t>
            </a:r>
            <a:r>
              <a:rPr spc="5" dirty="0"/>
              <a:t> </a:t>
            </a:r>
            <a:r>
              <a:rPr spc="-10" dirty="0"/>
              <a:t>Copyright</a:t>
            </a:r>
            <a:r>
              <a:rPr spc="35" dirty="0"/>
              <a:t> </a:t>
            </a:r>
            <a:r>
              <a:rPr spc="-10" dirty="0"/>
              <a:t>2021</a:t>
            </a:r>
            <a:r>
              <a:rPr dirty="0"/>
              <a:t> Ths.</a:t>
            </a:r>
            <a:r>
              <a:rPr spc="-15" dirty="0"/>
              <a:t> </a:t>
            </a:r>
            <a:r>
              <a:rPr spc="-5" dirty="0"/>
              <a:t>Vũ</a:t>
            </a:r>
            <a:r>
              <a:rPr dirty="0"/>
              <a:t> </a:t>
            </a:r>
            <a:r>
              <a:rPr spc="-5" dirty="0"/>
              <a:t>Duy</a:t>
            </a:r>
            <a:r>
              <a:rPr spc="10" dirty="0"/>
              <a:t> </a:t>
            </a:r>
            <a:r>
              <a:rPr spc="25" dirty="0"/>
              <a:t>Khương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01/06/23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52525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1B1B2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52525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©</a:t>
            </a:r>
            <a:r>
              <a:rPr spc="5" dirty="0"/>
              <a:t> </a:t>
            </a:r>
            <a:r>
              <a:rPr spc="-10" dirty="0"/>
              <a:t>Copyright</a:t>
            </a:r>
            <a:r>
              <a:rPr spc="35" dirty="0"/>
              <a:t> </a:t>
            </a:r>
            <a:r>
              <a:rPr spc="-10" dirty="0"/>
              <a:t>2021</a:t>
            </a:r>
            <a:r>
              <a:rPr dirty="0"/>
              <a:t> Ths.</a:t>
            </a:r>
            <a:r>
              <a:rPr spc="-15" dirty="0"/>
              <a:t> </a:t>
            </a:r>
            <a:r>
              <a:rPr spc="-5" dirty="0"/>
              <a:t>Vũ</a:t>
            </a:r>
            <a:r>
              <a:rPr dirty="0"/>
              <a:t> </a:t>
            </a:r>
            <a:r>
              <a:rPr spc="-5" dirty="0"/>
              <a:t>Duy</a:t>
            </a:r>
            <a:r>
              <a:rPr spc="10" dirty="0"/>
              <a:t> </a:t>
            </a:r>
            <a:r>
              <a:rPr spc="25" dirty="0"/>
              <a:t>Khương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01/06/23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52525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52525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©</a:t>
            </a:r>
            <a:r>
              <a:rPr spc="5" dirty="0"/>
              <a:t> </a:t>
            </a:r>
            <a:r>
              <a:rPr spc="-10" dirty="0"/>
              <a:t>Copyright</a:t>
            </a:r>
            <a:r>
              <a:rPr spc="35" dirty="0"/>
              <a:t> </a:t>
            </a:r>
            <a:r>
              <a:rPr spc="-10" dirty="0"/>
              <a:t>2021</a:t>
            </a:r>
            <a:r>
              <a:rPr dirty="0"/>
              <a:t> Ths.</a:t>
            </a:r>
            <a:r>
              <a:rPr spc="-15" dirty="0"/>
              <a:t> </a:t>
            </a:r>
            <a:r>
              <a:rPr spc="-5" dirty="0"/>
              <a:t>Vũ</a:t>
            </a:r>
            <a:r>
              <a:rPr dirty="0"/>
              <a:t> </a:t>
            </a:r>
            <a:r>
              <a:rPr spc="-5" dirty="0"/>
              <a:t>Duy</a:t>
            </a:r>
            <a:r>
              <a:rPr spc="10" dirty="0"/>
              <a:t> </a:t>
            </a:r>
            <a:r>
              <a:rPr spc="25" dirty="0"/>
              <a:t>Khương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01/06/23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52525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977383" y="990599"/>
            <a:ext cx="6707505" cy="55244"/>
          </a:xfrm>
          <a:custGeom>
            <a:avLst/>
            <a:gdLst/>
            <a:ahLst/>
            <a:cxnLst/>
            <a:rect l="l" t="t" r="r" b="b"/>
            <a:pathLst>
              <a:path w="6707505" h="55244">
                <a:moveTo>
                  <a:pt x="6707123" y="0"/>
                </a:moveTo>
                <a:lnTo>
                  <a:pt x="0" y="0"/>
                </a:lnTo>
                <a:lnTo>
                  <a:pt x="0" y="54863"/>
                </a:lnTo>
                <a:lnTo>
                  <a:pt x="6707123" y="54863"/>
                </a:lnTo>
                <a:lnTo>
                  <a:pt x="6707123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977383" y="990599"/>
            <a:ext cx="6707505" cy="55244"/>
          </a:xfrm>
          <a:custGeom>
            <a:avLst/>
            <a:gdLst/>
            <a:ahLst/>
            <a:cxnLst/>
            <a:rect l="l" t="t" r="r" b="b"/>
            <a:pathLst>
              <a:path w="6707505" h="55244">
                <a:moveTo>
                  <a:pt x="0" y="54863"/>
                </a:moveTo>
                <a:lnTo>
                  <a:pt x="6707123" y="54863"/>
                </a:lnTo>
                <a:lnTo>
                  <a:pt x="6707123" y="0"/>
                </a:lnTo>
                <a:lnTo>
                  <a:pt x="0" y="0"/>
                </a:lnTo>
                <a:lnTo>
                  <a:pt x="0" y="54863"/>
                </a:lnTo>
                <a:close/>
              </a:path>
            </a:pathLst>
          </a:custGeom>
          <a:ln w="12192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014472" y="990599"/>
            <a:ext cx="1963420" cy="55244"/>
          </a:xfrm>
          <a:custGeom>
            <a:avLst/>
            <a:gdLst/>
            <a:ahLst/>
            <a:cxnLst/>
            <a:rect l="l" t="t" r="r" b="b"/>
            <a:pathLst>
              <a:path w="1963420" h="55244">
                <a:moveTo>
                  <a:pt x="1962912" y="0"/>
                </a:moveTo>
                <a:lnTo>
                  <a:pt x="0" y="0"/>
                </a:lnTo>
                <a:lnTo>
                  <a:pt x="0" y="54863"/>
                </a:lnTo>
                <a:lnTo>
                  <a:pt x="1962912" y="54863"/>
                </a:lnTo>
                <a:lnTo>
                  <a:pt x="1962912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014472" y="990599"/>
            <a:ext cx="1963420" cy="55244"/>
          </a:xfrm>
          <a:custGeom>
            <a:avLst/>
            <a:gdLst/>
            <a:ahLst/>
            <a:cxnLst/>
            <a:rect l="l" t="t" r="r" b="b"/>
            <a:pathLst>
              <a:path w="1963420" h="55244">
                <a:moveTo>
                  <a:pt x="0" y="54863"/>
                </a:moveTo>
                <a:lnTo>
                  <a:pt x="1962912" y="54863"/>
                </a:lnTo>
                <a:lnTo>
                  <a:pt x="1962912" y="0"/>
                </a:lnTo>
                <a:lnTo>
                  <a:pt x="0" y="0"/>
                </a:lnTo>
                <a:lnTo>
                  <a:pt x="0" y="54863"/>
                </a:lnTo>
                <a:close/>
              </a:path>
            </a:pathLst>
          </a:custGeom>
          <a:ln w="12191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53212" y="990599"/>
            <a:ext cx="2452370" cy="55244"/>
          </a:xfrm>
          <a:custGeom>
            <a:avLst/>
            <a:gdLst/>
            <a:ahLst/>
            <a:cxnLst/>
            <a:rect l="l" t="t" r="r" b="b"/>
            <a:pathLst>
              <a:path w="2452370" h="55244">
                <a:moveTo>
                  <a:pt x="2452116" y="0"/>
                </a:moveTo>
                <a:lnTo>
                  <a:pt x="0" y="0"/>
                </a:lnTo>
                <a:lnTo>
                  <a:pt x="0" y="54863"/>
                </a:lnTo>
                <a:lnTo>
                  <a:pt x="2452116" y="54863"/>
                </a:lnTo>
                <a:lnTo>
                  <a:pt x="245211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53212" y="990599"/>
            <a:ext cx="2452370" cy="55244"/>
          </a:xfrm>
          <a:custGeom>
            <a:avLst/>
            <a:gdLst/>
            <a:ahLst/>
            <a:cxnLst/>
            <a:rect l="l" t="t" r="r" b="b"/>
            <a:pathLst>
              <a:path w="2452370" h="55244">
                <a:moveTo>
                  <a:pt x="0" y="54863"/>
                </a:moveTo>
                <a:lnTo>
                  <a:pt x="2452116" y="54863"/>
                </a:lnTo>
                <a:lnTo>
                  <a:pt x="2452116" y="0"/>
                </a:lnTo>
                <a:lnTo>
                  <a:pt x="0" y="0"/>
                </a:lnTo>
                <a:lnTo>
                  <a:pt x="0" y="54863"/>
                </a:lnTo>
                <a:close/>
              </a:path>
            </a:pathLst>
          </a:custGeom>
          <a:ln w="12192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97472" y="228600"/>
            <a:ext cx="827013" cy="5638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35883" y="349072"/>
            <a:ext cx="4920233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1B1B2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4507" y="1485646"/>
            <a:ext cx="10882985" cy="1732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145016" y="6595154"/>
            <a:ext cx="2237740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252525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©</a:t>
            </a:r>
            <a:r>
              <a:rPr spc="5" dirty="0"/>
              <a:t> </a:t>
            </a:r>
            <a:r>
              <a:rPr spc="-10" dirty="0"/>
              <a:t>Copyright</a:t>
            </a:r>
            <a:r>
              <a:rPr spc="35" dirty="0"/>
              <a:t> </a:t>
            </a:r>
            <a:r>
              <a:rPr spc="-10" dirty="0"/>
              <a:t>2021</a:t>
            </a:r>
            <a:r>
              <a:rPr dirty="0"/>
              <a:t> Ths.</a:t>
            </a:r>
            <a:r>
              <a:rPr spc="-15" dirty="0"/>
              <a:t> </a:t>
            </a:r>
            <a:r>
              <a:rPr spc="-5" dirty="0"/>
              <a:t>Vũ</a:t>
            </a:r>
            <a:r>
              <a:rPr dirty="0"/>
              <a:t> </a:t>
            </a:r>
            <a:r>
              <a:rPr spc="-5" dirty="0"/>
              <a:t>Duy</a:t>
            </a:r>
            <a:r>
              <a:rPr spc="10" dirty="0"/>
              <a:t> </a:t>
            </a:r>
            <a:r>
              <a:rPr spc="25" dirty="0"/>
              <a:t>Khương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01/06/23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922886" y="6595154"/>
            <a:ext cx="217170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252525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6.png"/><Relationship Id="rId21" Type="http://schemas.openxmlformats.org/officeDocument/2006/relationships/image" Target="../media/image21.png"/><Relationship Id="rId42" Type="http://schemas.openxmlformats.org/officeDocument/2006/relationships/image" Target="../media/image42.png"/><Relationship Id="rId47" Type="http://schemas.openxmlformats.org/officeDocument/2006/relationships/image" Target="../media/image47.png"/><Relationship Id="rId63" Type="http://schemas.openxmlformats.org/officeDocument/2006/relationships/image" Target="../media/image63.png"/><Relationship Id="rId68" Type="http://schemas.openxmlformats.org/officeDocument/2006/relationships/image" Target="../media/image68.png"/><Relationship Id="rId84" Type="http://schemas.openxmlformats.org/officeDocument/2006/relationships/image" Target="../media/image84.png"/><Relationship Id="rId89" Type="http://schemas.openxmlformats.org/officeDocument/2006/relationships/image" Target="../media/image89.png"/><Relationship Id="rId16" Type="http://schemas.openxmlformats.org/officeDocument/2006/relationships/image" Target="../media/image16.png"/><Relationship Id="rId11" Type="http://schemas.openxmlformats.org/officeDocument/2006/relationships/image" Target="../media/image11.png"/><Relationship Id="rId32" Type="http://schemas.openxmlformats.org/officeDocument/2006/relationships/image" Target="../media/image32.png"/><Relationship Id="rId37" Type="http://schemas.openxmlformats.org/officeDocument/2006/relationships/image" Target="../media/image37.png"/><Relationship Id="rId53" Type="http://schemas.openxmlformats.org/officeDocument/2006/relationships/image" Target="../media/image53.png"/><Relationship Id="rId58" Type="http://schemas.openxmlformats.org/officeDocument/2006/relationships/image" Target="../media/image58.png"/><Relationship Id="rId74" Type="http://schemas.openxmlformats.org/officeDocument/2006/relationships/image" Target="../media/image74.png"/><Relationship Id="rId79" Type="http://schemas.openxmlformats.org/officeDocument/2006/relationships/image" Target="../media/image79.png"/><Relationship Id="rId5" Type="http://schemas.openxmlformats.org/officeDocument/2006/relationships/image" Target="../media/image5.png"/><Relationship Id="rId90" Type="http://schemas.openxmlformats.org/officeDocument/2006/relationships/image" Target="../media/image90.png"/><Relationship Id="rId95" Type="http://schemas.openxmlformats.org/officeDocument/2006/relationships/image" Target="../media/image95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43" Type="http://schemas.openxmlformats.org/officeDocument/2006/relationships/image" Target="../media/image43.png"/><Relationship Id="rId48" Type="http://schemas.openxmlformats.org/officeDocument/2006/relationships/image" Target="../media/image48.png"/><Relationship Id="rId64" Type="http://schemas.openxmlformats.org/officeDocument/2006/relationships/image" Target="../media/image64.png"/><Relationship Id="rId69" Type="http://schemas.openxmlformats.org/officeDocument/2006/relationships/image" Target="../media/image69.png"/><Relationship Id="rId80" Type="http://schemas.openxmlformats.org/officeDocument/2006/relationships/image" Target="../media/image80.png"/><Relationship Id="rId85" Type="http://schemas.openxmlformats.org/officeDocument/2006/relationships/image" Target="../media/image85.png"/><Relationship Id="rId3" Type="http://schemas.openxmlformats.org/officeDocument/2006/relationships/image" Target="../media/image3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38" Type="http://schemas.openxmlformats.org/officeDocument/2006/relationships/image" Target="../media/image38.png"/><Relationship Id="rId46" Type="http://schemas.openxmlformats.org/officeDocument/2006/relationships/image" Target="../media/image46.png"/><Relationship Id="rId59" Type="http://schemas.openxmlformats.org/officeDocument/2006/relationships/image" Target="../media/image59.png"/><Relationship Id="rId67" Type="http://schemas.openxmlformats.org/officeDocument/2006/relationships/image" Target="../media/image67.png"/><Relationship Id="rId20" Type="http://schemas.openxmlformats.org/officeDocument/2006/relationships/image" Target="../media/image20.png"/><Relationship Id="rId41" Type="http://schemas.openxmlformats.org/officeDocument/2006/relationships/image" Target="../media/image41.png"/><Relationship Id="rId54" Type="http://schemas.openxmlformats.org/officeDocument/2006/relationships/image" Target="../media/image54.png"/><Relationship Id="rId62" Type="http://schemas.openxmlformats.org/officeDocument/2006/relationships/image" Target="../media/image62.png"/><Relationship Id="rId70" Type="http://schemas.openxmlformats.org/officeDocument/2006/relationships/image" Target="../media/image70.png"/><Relationship Id="rId75" Type="http://schemas.openxmlformats.org/officeDocument/2006/relationships/image" Target="../media/image75.png"/><Relationship Id="rId83" Type="http://schemas.openxmlformats.org/officeDocument/2006/relationships/image" Target="../media/image83.png"/><Relationship Id="rId88" Type="http://schemas.openxmlformats.org/officeDocument/2006/relationships/image" Target="../media/image88.png"/><Relationship Id="rId91" Type="http://schemas.openxmlformats.org/officeDocument/2006/relationships/image" Target="../media/image91.png"/><Relationship Id="rId96" Type="http://schemas.openxmlformats.org/officeDocument/2006/relationships/image" Target="../media/image9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36" Type="http://schemas.openxmlformats.org/officeDocument/2006/relationships/image" Target="../media/image36.png"/><Relationship Id="rId49" Type="http://schemas.openxmlformats.org/officeDocument/2006/relationships/image" Target="../media/image49.png"/><Relationship Id="rId57" Type="http://schemas.openxmlformats.org/officeDocument/2006/relationships/image" Target="../media/image57.png"/><Relationship Id="rId10" Type="http://schemas.openxmlformats.org/officeDocument/2006/relationships/image" Target="../media/image10.png"/><Relationship Id="rId31" Type="http://schemas.openxmlformats.org/officeDocument/2006/relationships/image" Target="../media/image31.png"/><Relationship Id="rId44" Type="http://schemas.openxmlformats.org/officeDocument/2006/relationships/image" Target="../media/image44.png"/><Relationship Id="rId52" Type="http://schemas.openxmlformats.org/officeDocument/2006/relationships/image" Target="../media/image52.png"/><Relationship Id="rId60" Type="http://schemas.openxmlformats.org/officeDocument/2006/relationships/image" Target="../media/image60.png"/><Relationship Id="rId65" Type="http://schemas.openxmlformats.org/officeDocument/2006/relationships/image" Target="../media/image65.png"/><Relationship Id="rId73" Type="http://schemas.openxmlformats.org/officeDocument/2006/relationships/image" Target="../media/image73.png"/><Relationship Id="rId78" Type="http://schemas.openxmlformats.org/officeDocument/2006/relationships/image" Target="../media/image78.png"/><Relationship Id="rId81" Type="http://schemas.openxmlformats.org/officeDocument/2006/relationships/image" Target="../media/image81.png"/><Relationship Id="rId86" Type="http://schemas.openxmlformats.org/officeDocument/2006/relationships/image" Target="../media/image86.png"/><Relationship Id="rId94" Type="http://schemas.openxmlformats.org/officeDocument/2006/relationships/image" Target="../media/image94.png"/><Relationship Id="rId99" Type="http://schemas.openxmlformats.org/officeDocument/2006/relationships/image" Target="../media/image9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9" Type="http://schemas.openxmlformats.org/officeDocument/2006/relationships/image" Target="../media/image39.png"/><Relationship Id="rId34" Type="http://schemas.openxmlformats.org/officeDocument/2006/relationships/image" Target="../media/image34.png"/><Relationship Id="rId50" Type="http://schemas.openxmlformats.org/officeDocument/2006/relationships/image" Target="../media/image50.png"/><Relationship Id="rId55" Type="http://schemas.openxmlformats.org/officeDocument/2006/relationships/image" Target="../media/image55.png"/><Relationship Id="rId76" Type="http://schemas.openxmlformats.org/officeDocument/2006/relationships/image" Target="../media/image76.png"/><Relationship Id="rId97" Type="http://schemas.openxmlformats.org/officeDocument/2006/relationships/image" Target="../media/image97.png"/><Relationship Id="rId7" Type="http://schemas.openxmlformats.org/officeDocument/2006/relationships/image" Target="../media/image7.png"/><Relationship Id="rId71" Type="http://schemas.openxmlformats.org/officeDocument/2006/relationships/image" Target="../media/image71.png"/><Relationship Id="rId92" Type="http://schemas.openxmlformats.org/officeDocument/2006/relationships/image" Target="../media/image92.png"/><Relationship Id="rId2" Type="http://schemas.openxmlformats.org/officeDocument/2006/relationships/image" Target="../media/image2.jpg"/><Relationship Id="rId29" Type="http://schemas.openxmlformats.org/officeDocument/2006/relationships/image" Target="../media/image29.png"/><Relationship Id="rId24" Type="http://schemas.openxmlformats.org/officeDocument/2006/relationships/image" Target="../media/image24.png"/><Relationship Id="rId40" Type="http://schemas.openxmlformats.org/officeDocument/2006/relationships/image" Target="../media/image40.png"/><Relationship Id="rId45" Type="http://schemas.openxmlformats.org/officeDocument/2006/relationships/image" Target="../media/image45.png"/><Relationship Id="rId66" Type="http://schemas.openxmlformats.org/officeDocument/2006/relationships/image" Target="../media/image66.png"/><Relationship Id="rId87" Type="http://schemas.openxmlformats.org/officeDocument/2006/relationships/image" Target="../media/image87.png"/><Relationship Id="rId61" Type="http://schemas.openxmlformats.org/officeDocument/2006/relationships/image" Target="../media/image61.png"/><Relationship Id="rId82" Type="http://schemas.openxmlformats.org/officeDocument/2006/relationships/image" Target="../media/image82.png"/><Relationship Id="rId19" Type="http://schemas.openxmlformats.org/officeDocument/2006/relationships/image" Target="../media/image19.png"/><Relationship Id="rId14" Type="http://schemas.openxmlformats.org/officeDocument/2006/relationships/image" Target="../media/image14.png"/><Relationship Id="rId30" Type="http://schemas.openxmlformats.org/officeDocument/2006/relationships/image" Target="../media/image30.png"/><Relationship Id="rId35" Type="http://schemas.openxmlformats.org/officeDocument/2006/relationships/image" Target="../media/image35.png"/><Relationship Id="rId56" Type="http://schemas.openxmlformats.org/officeDocument/2006/relationships/image" Target="../media/image56.png"/><Relationship Id="rId77" Type="http://schemas.openxmlformats.org/officeDocument/2006/relationships/image" Target="../media/image77.png"/><Relationship Id="rId100" Type="http://schemas.openxmlformats.org/officeDocument/2006/relationships/image" Target="../media/image100.png"/><Relationship Id="rId8" Type="http://schemas.openxmlformats.org/officeDocument/2006/relationships/image" Target="../media/image8.png"/><Relationship Id="rId51" Type="http://schemas.openxmlformats.org/officeDocument/2006/relationships/image" Target="../media/image51.png"/><Relationship Id="rId72" Type="http://schemas.openxmlformats.org/officeDocument/2006/relationships/image" Target="../media/image72.png"/><Relationship Id="rId93" Type="http://schemas.openxmlformats.org/officeDocument/2006/relationships/image" Target="../media/image93.png"/><Relationship Id="rId98" Type="http://schemas.openxmlformats.org/officeDocument/2006/relationships/image" Target="../media/image9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6305"/>
              <a:ext cx="12192000" cy="678169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784" y="90423"/>
              <a:ext cx="3657" cy="419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1084" y="90423"/>
              <a:ext cx="3657" cy="419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55164" y="89915"/>
              <a:ext cx="4825" cy="482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69464" y="90423"/>
              <a:ext cx="3683" cy="419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80815" y="90423"/>
              <a:ext cx="3683" cy="419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307" y="202692"/>
              <a:ext cx="8915" cy="736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8607" y="202692"/>
              <a:ext cx="8915" cy="736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2459" y="204724"/>
              <a:ext cx="3657" cy="419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5236" y="204215"/>
              <a:ext cx="6705" cy="60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7964" y="202692"/>
              <a:ext cx="7366" cy="736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27198" y="204215"/>
              <a:ext cx="6095" cy="482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38197" y="202692"/>
              <a:ext cx="9905" cy="850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55164" y="204215"/>
              <a:ext cx="4825" cy="482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52215" y="204215"/>
              <a:ext cx="4825" cy="482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80815" y="204724"/>
              <a:ext cx="3683" cy="419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0980" y="312674"/>
              <a:ext cx="16840" cy="1689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3756" y="312674"/>
              <a:ext cx="16840" cy="1689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1193" y="314325"/>
              <a:ext cx="11887" cy="1193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6636" y="316991"/>
              <a:ext cx="7315" cy="736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2002" y="318515"/>
              <a:ext cx="6108" cy="546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5807" y="318515"/>
              <a:ext cx="6172" cy="546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3836" y="318515"/>
              <a:ext cx="4876" cy="54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9536" y="318515"/>
              <a:ext cx="5486" cy="546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8707" y="318515"/>
              <a:ext cx="4114" cy="3682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6588" y="316991"/>
              <a:ext cx="6095" cy="609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68220" y="315468"/>
              <a:ext cx="11937" cy="10922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96439" y="315468"/>
              <a:ext cx="9779" cy="10413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82520" y="315468"/>
              <a:ext cx="10541" cy="9778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06167" y="311150"/>
              <a:ext cx="18287" cy="1943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23897" y="314325"/>
              <a:ext cx="11937" cy="11938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39339" y="316991"/>
              <a:ext cx="7366" cy="736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54275" y="316991"/>
              <a:ext cx="6731" cy="6096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67939" y="318515"/>
              <a:ext cx="5461" cy="546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24251" y="318515"/>
              <a:ext cx="4699" cy="431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38551" y="318515"/>
              <a:ext cx="4699" cy="4317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52215" y="318515"/>
              <a:ext cx="4318" cy="431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64991" y="318515"/>
              <a:ext cx="5461" cy="546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80815" y="318515"/>
              <a:ext cx="3683" cy="3682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92703" y="316991"/>
              <a:ext cx="8127" cy="736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9456" y="425450"/>
              <a:ext cx="18122" cy="1816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3756" y="425450"/>
              <a:ext cx="18122" cy="18161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6532" y="425450"/>
              <a:ext cx="19418" cy="19430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6636" y="431291"/>
              <a:ext cx="6705" cy="6096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2002" y="431291"/>
              <a:ext cx="6108" cy="5461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5807" y="431291"/>
              <a:ext cx="6172" cy="5461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9536" y="431291"/>
              <a:ext cx="5486" cy="5461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3836" y="432816"/>
              <a:ext cx="4876" cy="4825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7183" y="431291"/>
              <a:ext cx="6857" cy="6096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0911" y="431291"/>
              <a:ext cx="6096" cy="6096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5211" y="431291"/>
              <a:ext cx="5460" cy="5461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25321" y="428244"/>
              <a:ext cx="14478" cy="13461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39621" y="428625"/>
              <a:ext cx="13207" cy="13208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53539" y="427101"/>
              <a:ext cx="13462" cy="14477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85188" y="431291"/>
              <a:ext cx="5461" cy="5461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9998" y="431291"/>
              <a:ext cx="8127" cy="7366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97075" y="429768"/>
              <a:ext cx="9525" cy="8509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09597" y="429768"/>
              <a:ext cx="10540" cy="9779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25039" y="431291"/>
              <a:ext cx="9652" cy="7366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39975" y="431291"/>
              <a:ext cx="6731" cy="6096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54275" y="432816"/>
              <a:ext cx="6731" cy="4825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82239" y="432816"/>
              <a:ext cx="4826" cy="4825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67939" y="431291"/>
              <a:ext cx="5461" cy="5461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25139" y="432816"/>
              <a:ext cx="3683" cy="3683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38551" y="432816"/>
              <a:ext cx="4699" cy="3683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64991" y="431291"/>
              <a:ext cx="5461" cy="5461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52215" y="432816"/>
              <a:ext cx="4318" cy="3683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72941" y="425450"/>
              <a:ext cx="20066" cy="19430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92067" y="429768"/>
              <a:ext cx="8509" cy="8509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163" y="538226"/>
              <a:ext cx="19507" cy="20700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6532" y="538226"/>
              <a:ext cx="20726" cy="20700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2232" y="538226"/>
              <a:ext cx="20713" cy="20700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5112" y="542925"/>
              <a:ext cx="10972" cy="11937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2002" y="545591"/>
              <a:ext cx="6108" cy="5461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5807" y="545591"/>
              <a:ext cx="6172" cy="5461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9536" y="545591"/>
              <a:ext cx="6095" cy="6096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2311" y="545591"/>
              <a:ext cx="6705" cy="6096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86611" y="544702"/>
              <a:ext cx="7315" cy="8127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99388" y="542925"/>
              <a:ext cx="9753" cy="10540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12163" y="542925"/>
              <a:ext cx="10922" cy="11937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25321" y="541401"/>
              <a:ext cx="14478" cy="14477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39621" y="542925"/>
              <a:ext cx="11937" cy="11937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52397" y="541019"/>
              <a:ext cx="15875" cy="14604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68220" y="542925"/>
              <a:ext cx="11937" cy="11937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83664" y="544702"/>
              <a:ext cx="7366" cy="8127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93645" y="539750"/>
              <a:ext cx="17526" cy="16890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06422" y="539750"/>
              <a:ext cx="18160" cy="18161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22373" y="541401"/>
              <a:ext cx="14477" cy="14477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40864" y="545591"/>
              <a:ext cx="5461" cy="5461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54275" y="545591"/>
              <a:ext cx="6731" cy="4825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67939" y="545591"/>
              <a:ext cx="5461" cy="5461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82239" y="545591"/>
              <a:ext cx="5461" cy="5461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95651" y="545591"/>
              <a:ext cx="6731" cy="5461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10839" y="547116"/>
              <a:ext cx="3683" cy="3683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25139" y="547116"/>
              <a:ext cx="3683" cy="3683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38551" y="547116"/>
              <a:ext cx="4699" cy="3683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52215" y="547116"/>
              <a:ext cx="4318" cy="3683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66515" y="545591"/>
              <a:ext cx="4825" cy="4825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76625" y="542544"/>
              <a:ext cx="13208" cy="12191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92703" y="544702"/>
              <a:ext cx="8127" cy="8127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1734" y="644905"/>
              <a:ext cx="34290" cy="34290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93420" y="647954"/>
              <a:ext cx="28168" cy="28194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74700" y="644905"/>
              <a:ext cx="35661" cy="34290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7491" y="649477"/>
              <a:ext cx="25603" cy="26797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5132" y="652526"/>
              <a:ext cx="19418" cy="19431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3712" y="657225"/>
              <a:ext cx="10363" cy="11175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8583" y="658368"/>
              <a:ext cx="8229" cy="7366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2311" y="657479"/>
              <a:ext cx="8534" cy="9525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85469" y="657225"/>
              <a:ext cx="10566" cy="10540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98244" y="657225"/>
              <a:ext cx="11887" cy="11937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13688" y="658368"/>
              <a:ext cx="8509" cy="8509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22146" y="652272"/>
              <a:ext cx="20700" cy="19557"/>
            </a:xfrm>
            <a:prstGeom prst="rect">
              <a:avLst/>
            </a:prstGeom>
          </p:spPr>
        </p:pic>
        <p:pic>
          <p:nvPicPr>
            <p:cNvPr id="116" name="object 1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39239" y="655319"/>
              <a:ext cx="13462" cy="13462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53413" y="657225"/>
              <a:ext cx="12445" cy="11937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68220" y="656844"/>
              <a:ext cx="11937" cy="10921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845691" y="620522"/>
              <a:ext cx="83438" cy="84708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92122" y="652526"/>
              <a:ext cx="19430" cy="19431"/>
            </a:xfrm>
            <a:prstGeom prst="rect">
              <a:avLst/>
            </a:prstGeom>
          </p:spPr>
        </p:pic>
        <p:pic>
          <p:nvPicPr>
            <p:cNvPr id="121" name="object 1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06422" y="654050"/>
              <a:ext cx="16890" cy="16890"/>
            </a:xfrm>
            <a:prstGeom prst="rect">
              <a:avLst/>
            </a:prstGeom>
          </p:spPr>
        </p:pic>
        <p:pic>
          <p:nvPicPr>
            <p:cNvPr id="122" name="object 1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222373" y="655319"/>
              <a:ext cx="14477" cy="13462"/>
            </a:xfrm>
            <a:prstGeom prst="rect">
              <a:avLst/>
            </a:prstGeom>
          </p:spPr>
        </p:pic>
        <p:pic>
          <p:nvPicPr>
            <p:cNvPr id="123" name="object 1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39975" y="659891"/>
              <a:ext cx="7493" cy="6096"/>
            </a:xfrm>
            <a:prstGeom prst="rect">
              <a:avLst/>
            </a:prstGeom>
          </p:spPr>
        </p:pic>
        <p:pic>
          <p:nvPicPr>
            <p:cNvPr id="124" name="object 1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54275" y="659891"/>
              <a:ext cx="6731" cy="4825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67939" y="659891"/>
              <a:ext cx="5461" cy="4825"/>
            </a:xfrm>
            <a:prstGeom prst="rect">
              <a:avLst/>
            </a:prstGeom>
          </p:spPr>
        </p:pic>
        <p:pic>
          <p:nvPicPr>
            <p:cNvPr id="126" name="object 1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82239" y="659891"/>
              <a:ext cx="5461" cy="4825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95651" y="659891"/>
              <a:ext cx="6731" cy="4825"/>
            </a:xfrm>
            <a:prstGeom prst="rect">
              <a:avLst/>
            </a:prstGeom>
          </p:spPr>
        </p:pic>
        <p:pic>
          <p:nvPicPr>
            <p:cNvPr id="128" name="object 1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09316" y="659891"/>
              <a:ext cx="5460" cy="4825"/>
            </a:xfrm>
            <a:prstGeom prst="rect">
              <a:avLst/>
            </a:prstGeom>
          </p:spPr>
        </p:pic>
        <p:pic>
          <p:nvPicPr>
            <p:cNvPr id="129" name="object 1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22726" y="658368"/>
              <a:ext cx="8890" cy="7874"/>
            </a:xfrm>
            <a:prstGeom prst="rect">
              <a:avLst/>
            </a:prstGeom>
          </p:spPr>
        </p:pic>
        <p:pic>
          <p:nvPicPr>
            <p:cNvPr id="130" name="object 1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137026" y="658368"/>
              <a:ext cx="8128" cy="7874"/>
            </a:xfrm>
            <a:prstGeom prst="rect">
              <a:avLst/>
            </a:prstGeom>
          </p:spPr>
        </p:pic>
        <p:pic>
          <p:nvPicPr>
            <p:cNvPr id="131" name="object 1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52215" y="659891"/>
              <a:ext cx="4825" cy="4825"/>
            </a:xfrm>
            <a:prstGeom prst="rect">
              <a:avLst/>
            </a:prstGeom>
          </p:spPr>
        </p:pic>
        <p:pic>
          <p:nvPicPr>
            <p:cNvPr id="132" name="object 1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76625" y="657225"/>
              <a:ext cx="13208" cy="11937"/>
            </a:xfrm>
            <a:prstGeom prst="rect">
              <a:avLst/>
            </a:prstGeom>
          </p:spPr>
        </p:pic>
        <p:pic>
          <p:nvPicPr>
            <p:cNvPr id="133" name="object 1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62325" y="657225"/>
              <a:ext cx="12573" cy="11937"/>
            </a:xfrm>
            <a:prstGeom prst="rect">
              <a:avLst/>
            </a:prstGeom>
          </p:spPr>
        </p:pic>
        <p:pic>
          <p:nvPicPr>
            <p:cNvPr id="134" name="object 13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93591" y="659002"/>
              <a:ext cx="6096" cy="6731"/>
            </a:xfrm>
            <a:prstGeom prst="rect">
              <a:avLst/>
            </a:prstGeom>
          </p:spPr>
        </p:pic>
        <p:pic>
          <p:nvPicPr>
            <p:cNvPr id="135" name="object 13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0185" y="757555"/>
              <a:ext cx="36614" cy="36703"/>
            </a:xfrm>
            <a:prstGeom prst="rect">
              <a:avLst/>
            </a:prstGeom>
          </p:spPr>
        </p:pic>
        <p:pic>
          <p:nvPicPr>
            <p:cNvPr id="136" name="object 13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74485" y="757555"/>
              <a:ext cx="36614" cy="36703"/>
            </a:xfrm>
            <a:prstGeom prst="rect">
              <a:avLst/>
            </a:prstGeom>
          </p:spPr>
        </p:pic>
        <p:pic>
          <p:nvPicPr>
            <p:cNvPr id="137" name="object 13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96963" y="752983"/>
              <a:ext cx="46520" cy="46481"/>
            </a:xfrm>
            <a:prstGeom prst="rect">
              <a:avLst/>
            </a:prstGeom>
          </p:spPr>
        </p:pic>
        <p:pic>
          <p:nvPicPr>
            <p:cNvPr id="138" name="object 13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73583" y="743966"/>
              <a:ext cx="65646" cy="64897"/>
            </a:xfrm>
            <a:prstGeom prst="rect">
              <a:avLst/>
            </a:prstGeom>
          </p:spPr>
        </p:pic>
        <p:pic>
          <p:nvPicPr>
            <p:cNvPr id="139" name="object 13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17601" y="759333"/>
              <a:ext cx="34340" cy="34289"/>
            </a:xfrm>
            <a:prstGeom prst="rect">
              <a:avLst/>
            </a:prstGeom>
          </p:spPr>
        </p:pic>
        <p:pic>
          <p:nvPicPr>
            <p:cNvPr id="140" name="object 14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34796" y="762254"/>
              <a:ext cx="28168" cy="28194"/>
            </a:xfrm>
            <a:prstGeom prst="rect">
              <a:avLst/>
            </a:prstGeom>
          </p:spPr>
        </p:pic>
        <p:pic>
          <p:nvPicPr>
            <p:cNvPr id="141" name="object 14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6488" y="770001"/>
              <a:ext cx="12192" cy="13208"/>
            </a:xfrm>
            <a:prstGeom prst="rect">
              <a:avLst/>
            </a:prstGeom>
          </p:spPr>
        </p:pic>
        <p:pic>
          <p:nvPicPr>
            <p:cNvPr id="142" name="object 14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0788" y="771144"/>
              <a:ext cx="10972" cy="10921"/>
            </a:xfrm>
            <a:prstGeom prst="rect">
              <a:avLst/>
            </a:prstGeom>
          </p:spPr>
        </p:pic>
        <p:pic>
          <p:nvPicPr>
            <p:cNvPr id="143" name="object 14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85088" y="771144"/>
              <a:ext cx="10972" cy="10921"/>
            </a:xfrm>
            <a:prstGeom prst="rect">
              <a:avLst/>
            </a:prstGeom>
          </p:spPr>
        </p:pic>
        <p:pic>
          <p:nvPicPr>
            <p:cNvPr id="144" name="object 14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98244" y="771144"/>
              <a:ext cx="11887" cy="10921"/>
            </a:xfrm>
            <a:prstGeom prst="rect">
              <a:avLst/>
            </a:prstGeom>
          </p:spPr>
        </p:pic>
        <p:pic>
          <p:nvPicPr>
            <p:cNvPr id="145" name="object 14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306322" y="763777"/>
              <a:ext cx="24256" cy="24257"/>
            </a:xfrm>
            <a:prstGeom prst="rect">
              <a:avLst/>
            </a:prstGeom>
          </p:spPr>
        </p:pic>
        <p:pic>
          <p:nvPicPr>
            <p:cNvPr id="146" name="object 14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23416" y="766826"/>
              <a:ext cx="17018" cy="18161"/>
            </a:xfrm>
            <a:prstGeom prst="rect">
              <a:avLst/>
            </a:prstGeom>
          </p:spPr>
        </p:pic>
        <p:pic>
          <p:nvPicPr>
            <p:cNvPr id="147" name="object 14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34922" y="766572"/>
              <a:ext cx="20700" cy="19557"/>
            </a:xfrm>
            <a:prstGeom prst="rect">
              <a:avLst/>
            </a:prstGeom>
          </p:spPr>
        </p:pic>
        <p:pic>
          <p:nvPicPr>
            <p:cNvPr id="148" name="object 14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639951" y="756030"/>
              <a:ext cx="40386" cy="40386"/>
            </a:xfrm>
            <a:prstGeom prst="rect">
              <a:avLst/>
            </a:prstGeom>
          </p:spPr>
        </p:pic>
        <p:pic>
          <p:nvPicPr>
            <p:cNvPr id="149" name="object 14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743710" y="747013"/>
              <a:ext cx="58800" cy="58800"/>
            </a:xfrm>
            <a:prstGeom prst="rect">
              <a:avLst/>
            </a:prstGeom>
          </p:spPr>
        </p:pic>
        <p:pic>
          <p:nvPicPr>
            <p:cNvPr id="150" name="object 150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871726" y="760730"/>
              <a:ext cx="31623" cy="31623"/>
            </a:xfrm>
            <a:prstGeom prst="rect">
              <a:avLst/>
            </a:prstGeom>
          </p:spPr>
        </p:pic>
        <p:pic>
          <p:nvPicPr>
            <p:cNvPr id="151" name="object 151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987550" y="762254"/>
              <a:ext cx="28193" cy="28194"/>
            </a:xfrm>
            <a:prstGeom prst="rect">
              <a:avLst/>
            </a:prstGeom>
          </p:spPr>
        </p:pic>
        <p:pic>
          <p:nvPicPr>
            <p:cNvPr id="152" name="object 15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12898" y="774191"/>
              <a:ext cx="5461" cy="4825"/>
            </a:xfrm>
            <a:prstGeom prst="rect">
              <a:avLst/>
            </a:prstGeom>
          </p:spPr>
        </p:pic>
        <p:pic>
          <p:nvPicPr>
            <p:cNvPr id="153" name="object 153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216150" y="762254"/>
              <a:ext cx="28193" cy="28194"/>
            </a:xfrm>
            <a:prstGeom prst="rect">
              <a:avLst/>
            </a:prstGeom>
          </p:spPr>
        </p:pic>
        <p:pic>
          <p:nvPicPr>
            <p:cNvPr id="154" name="object 15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330450" y="763523"/>
              <a:ext cx="26797" cy="25653"/>
            </a:xfrm>
            <a:prstGeom prst="rect">
              <a:avLst/>
            </a:prstGeom>
          </p:spPr>
        </p:pic>
        <p:pic>
          <p:nvPicPr>
            <p:cNvPr id="155" name="object 15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48814" y="768350"/>
              <a:ext cx="17399" cy="16890"/>
            </a:xfrm>
            <a:prstGeom prst="rect">
              <a:avLst/>
            </a:prstGeom>
          </p:spPr>
        </p:pic>
        <p:pic>
          <p:nvPicPr>
            <p:cNvPr id="156" name="object 15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81351" y="773302"/>
              <a:ext cx="6731" cy="6731"/>
            </a:xfrm>
            <a:prstGeom prst="rect">
              <a:avLst/>
            </a:prstGeom>
          </p:spPr>
        </p:pic>
        <p:pic>
          <p:nvPicPr>
            <p:cNvPr id="157" name="object 15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67051" y="772668"/>
              <a:ext cx="8128" cy="7366"/>
            </a:xfrm>
            <a:prstGeom prst="rect">
              <a:avLst/>
            </a:prstGeom>
          </p:spPr>
        </p:pic>
        <p:pic>
          <p:nvPicPr>
            <p:cNvPr id="158" name="object 15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95651" y="773302"/>
              <a:ext cx="6731" cy="6731"/>
            </a:xfrm>
            <a:prstGeom prst="rect">
              <a:avLst/>
            </a:prstGeom>
          </p:spPr>
        </p:pic>
        <p:pic>
          <p:nvPicPr>
            <p:cNvPr id="159" name="object 15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09316" y="773302"/>
              <a:ext cx="6095" cy="6731"/>
            </a:xfrm>
            <a:prstGeom prst="rect">
              <a:avLst/>
            </a:prstGeom>
          </p:spPr>
        </p:pic>
        <p:pic>
          <p:nvPicPr>
            <p:cNvPr id="160" name="object 16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022092" y="771779"/>
              <a:ext cx="9143" cy="9525"/>
            </a:xfrm>
            <a:prstGeom prst="rect">
              <a:avLst/>
            </a:prstGeom>
          </p:spPr>
        </p:pic>
        <p:pic>
          <p:nvPicPr>
            <p:cNvPr id="161" name="object 16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135248" y="771144"/>
              <a:ext cx="10540" cy="10413"/>
            </a:xfrm>
            <a:prstGeom prst="rect">
              <a:avLst/>
            </a:prstGeom>
          </p:spPr>
        </p:pic>
        <p:pic>
          <p:nvPicPr>
            <p:cNvPr id="162" name="object 16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248660" y="771144"/>
              <a:ext cx="11556" cy="10921"/>
            </a:xfrm>
            <a:prstGeom prst="rect">
              <a:avLst/>
            </a:prstGeom>
          </p:spPr>
        </p:pic>
        <p:pic>
          <p:nvPicPr>
            <p:cNvPr id="163" name="object 16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357626" y="765301"/>
              <a:ext cx="22351" cy="22098"/>
            </a:xfrm>
            <a:prstGeom prst="rect">
              <a:avLst/>
            </a:prstGeom>
          </p:spPr>
        </p:pic>
        <p:pic>
          <p:nvPicPr>
            <p:cNvPr id="164" name="object 16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471926" y="765301"/>
              <a:ext cx="22987" cy="22987"/>
            </a:xfrm>
            <a:prstGeom prst="rect">
              <a:avLst/>
            </a:prstGeom>
          </p:spPr>
        </p:pic>
        <p:pic>
          <p:nvPicPr>
            <p:cNvPr id="165" name="object 16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584702" y="763777"/>
              <a:ext cx="24257" cy="24257"/>
            </a:xfrm>
            <a:prstGeom prst="rect">
              <a:avLst/>
            </a:prstGeom>
          </p:spPr>
        </p:pic>
        <p:pic>
          <p:nvPicPr>
            <p:cNvPr id="166" name="object 16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688334" y="754506"/>
              <a:ext cx="45338" cy="44068"/>
            </a:xfrm>
            <a:prstGeom prst="rect">
              <a:avLst/>
            </a:prstGeom>
          </p:spPr>
        </p:pic>
        <p:pic>
          <p:nvPicPr>
            <p:cNvPr id="167" name="object 16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17620" y="769619"/>
              <a:ext cx="13462" cy="13462"/>
            </a:xfrm>
            <a:prstGeom prst="rect">
              <a:avLst/>
            </a:prstGeom>
          </p:spPr>
        </p:pic>
        <p:pic>
          <p:nvPicPr>
            <p:cNvPr id="168" name="object 168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64820" y="877824"/>
              <a:ext cx="26885" cy="25653"/>
            </a:xfrm>
            <a:prstGeom prst="rect">
              <a:avLst/>
            </a:prstGeom>
          </p:spPr>
        </p:pic>
        <p:pic>
          <p:nvPicPr>
            <p:cNvPr id="169" name="object 169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79120" y="877824"/>
              <a:ext cx="26885" cy="25653"/>
            </a:xfrm>
            <a:prstGeom prst="rect">
              <a:avLst/>
            </a:prstGeom>
          </p:spPr>
        </p:pic>
        <p:pic>
          <p:nvPicPr>
            <p:cNvPr id="170" name="object 17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8056" y="881125"/>
              <a:ext cx="18122" cy="18161"/>
            </a:xfrm>
            <a:prstGeom prst="rect">
              <a:avLst/>
            </a:prstGeom>
          </p:spPr>
        </p:pic>
        <p:pic>
          <p:nvPicPr>
            <p:cNvPr id="171" name="object 17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23544" y="878077"/>
              <a:ext cx="23037" cy="22987"/>
            </a:xfrm>
            <a:prstGeom prst="rect">
              <a:avLst/>
            </a:prstGeom>
          </p:spPr>
        </p:pic>
        <p:pic>
          <p:nvPicPr>
            <p:cNvPr id="172" name="object 172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489407" y="859789"/>
              <a:ext cx="61188" cy="61087"/>
            </a:xfrm>
            <a:prstGeom prst="rect">
              <a:avLst/>
            </a:prstGeom>
          </p:spPr>
        </p:pic>
        <p:pic>
          <p:nvPicPr>
            <p:cNvPr id="173" name="object 173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733234" y="875030"/>
              <a:ext cx="30479" cy="30353"/>
            </a:xfrm>
            <a:prstGeom prst="rect">
              <a:avLst/>
            </a:prstGeom>
          </p:spPr>
        </p:pic>
        <p:pic>
          <p:nvPicPr>
            <p:cNvPr id="174" name="object 174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844461" y="871855"/>
              <a:ext cx="36614" cy="36703"/>
            </a:xfrm>
            <a:prstGeom prst="rect">
              <a:avLst/>
            </a:prstGeom>
          </p:spPr>
        </p:pic>
        <p:pic>
          <p:nvPicPr>
            <p:cNvPr id="175" name="object 175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948156" y="861313"/>
              <a:ext cx="57607" cy="57531"/>
            </a:xfrm>
            <a:prstGeom prst="rect">
              <a:avLst/>
            </a:prstGeom>
          </p:spPr>
        </p:pic>
        <p:pic>
          <p:nvPicPr>
            <p:cNvPr id="176" name="object 176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050277" y="849122"/>
              <a:ext cx="80924" cy="80899"/>
            </a:xfrm>
            <a:prstGeom prst="rect">
              <a:avLst/>
            </a:prstGeom>
          </p:spPr>
        </p:pic>
        <p:pic>
          <p:nvPicPr>
            <p:cNvPr id="177" name="object 177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176756" y="862838"/>
              <a:ext cx="55041" cy="54990"/>
            </a:xfrm>
            <a:prstGeom prst="rect">
              <a:avLst/>
            </a:prstGeom>
          </p:spPr>
        </p:pic>
        <p:pic>
          <p:nvPicPr>
            <p:cNvPr id="178" name="object 178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274317" y="847597"/>
              <a:ext cx="86994" cy="86994"/>
            </a:xfrm>
            <a:prstGeom prst="rect">
              <a:avLst/>
            </a:prstGeom>
          </p:spPr>
        </p:pic>
        <p:pic>
          <p:nvPicPr>
            <p:cNvPr id="179" name="object 179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394713" y="853566"/>
              <a:ext cx="74803" cy="73533"/>
            </a:xfrm>
            <a:prstGeom prst="rect">
              <a:avLst/>
            </a:prstGeom>
          </p:spPr>
        </p:pic>
        <p:pic>
          <p:nvPicPr>
            <p:cNvPr id="180" name="object 180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519682" y="864361"/>
              <a:ext cx="51434" cy="51435"/>
            </a:xfrm>
            <a:prstGeom prst="rect">
              <a:avLst/>
            </a:prstGeom>
          </p:spPr>
        </p:pic>
        <p:pic>
          <p:nvPicPr>
            <p:cNvPr id="181" name="object 181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643126" y="873505"/>
              <a:ext cx="32893" cy="33020"/>
            </a:xfrm>
            <a:prstGeom prst="rect">
              <a:avLst/>
            </a:prstGeom>
          </p:spPr>
        </p:pic>
        <p:pic>
          <p:nvPicPr>
            <p:cNvPr id="182" name="object 18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77822" y="881125"/>
              <a:ext cx="18795" cy="18161"/>
            </a:xfrm>
            <a:prstGeom prst="rect">
              <a:avLst/>
            </a:prstGeom>
          </p:spPr>
        </p:pic>
        <p:pic>
          <p:nvPicPr>
            <p:cNvPr id="183" name="object 183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758950" y="875030"/>
              <a:ext cx="29210" cy="29210"/>
            </a:xfrm>
            <a:prstGeom prst="rect">
              <a:avLst/>
            </a:prstGeom>
          </p:spPr>
        </p:pic>
        <p:pic>
          <p:nvPicPr>
            <p:cNvPr id="184" name="object 184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978279" y="865886"/>
              <a:ext cx="46481" cy="48005"/>
            </a:xfrm>
            <a:prstGeom prst="rect">
              <a:avLst/>
            </a:prstGeom>
          </p:spPr>
        </p:pic>
        <p:pic>
          <p:nvPicPr>
            <p:cNvPr id="185" name="object 185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2101850" y="878077"/>
              <a:ext cx="25526" cy="25526"/>
            </a:xfrm>
            <a:prstGeom prst="rect">
              <a:avLst/>
            </a:prstGeom>
          </p:spPr>
        </p:pic>
        <p:pic>
          <p:nvPicPr>
            <p:cNvPr id="186" name="object 18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23897" y="885444"/>
              <a:ext cx="10540" cy="9778"/>
            </a:xfrm>
            <a:prstGeom prst="rect">
              <a:avLst/>
            </a:prstGeom>
          </p:spPr>
        </p:pic>
        <p:pic>
          <p:nvPicPr>
            <p:cNvPr id="187" name="object 18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35022" y="881125"/>
              <a:ext cx="16890" cy="16890"/>
            </a:xfrm>
            <a:prstGeom prst="rect">
              <a:avLst/>
            </a:prstGeom>
          </p:spPr>
        </p:pic>
        <p:pic>
          <p:nvPicPr>
            <p:cNvPr id="188" name="object 18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51607" y="885444"/>
              <a:ext cx="11556" cy="10921"/>
            </a:xfrm>
            <a:prstGeom prst="rect">
              <a:avLst/>
            </a:prstGeom>
          </p:spPr>
        </p:pic>
        <p:pic>
          <p:nvPicPr>
            <p:cNvPr id="189" name="object 18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63748" y="882777"/>
              <a:ext cx="14477" cy="14477"/>
            </a:xfrm>
            <a:prstGeom prst="rect">
              <a:avLst/>
            </a:prstGeom>
          </p:spPr>
        </p:pic>
        <p:pic>
          <p:nvPicPr>
            <p:cNvPr id="190" name="object 19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95016" y="885444"/>
              <a:ext cx="8508" cy="8508"/>
            </a:xfrm>
            <a:prstGeom prst="rect">
              <a:avLst/>
            </a:prstGeom>
          </p:spPr>
        </p:pic>
        <p:pic>
          <p:nvPicPr>
            <p:cNvPr id="191" name="object 19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79192" y="885444"/>
              <a:ext cx="10921" cy="10921"/>
            </a:xfrm>
            <a:prstGeom prst="rect">
              <a:avLst/>
            </a:prstGeom>
          </p:spPr>
        </p:pic>
        <p:pic>
          <p:nvPicPr>
            <p:cNvPr id="192" name="object 19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17773" y="881125"/>
              <a:ext cx="19431" cy="19431"/>
            </a:xfrm>
            <a:prstGeom prst="rect">
              <a:avLst/>
            </a:prstGeom>
          </p:spPr>
        </p:pic>
        <p:pic>
          <p:nvPicPr>
            <p:cNvPr id="193" name="object 19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07792" y="885825"/>
              <a:ext cx="9778" cy="10540"/>
            </a:xfrm>
            <a:prstGeom prst="rect">
              <a:avLst/>
            </a:prstGeom>
          </p:spPr>
        </p:pic>
        <p:pic>
          <p:nvPicPr>
            <p:cNvPr id="194" name="object 194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3118357" y="867410"/>
              <a:ext cx="45339" cy="45338"/>
            </a:xfrm>
            <a:prstGeom prst="rect">
              <a:avLst/>
            </a:prstGeom>
          </p:spPr>
        </p:pic>
        <p:pic>
          <p:nvPicPr>
            <p:cNvPr id="195" name="object 195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3234054" y="868933"/>
              <a:ext cx="41529" cy="42799"/>
            </a:xfrm>
            <a:prstGeom prst="rect">
              <a:avLst/>
            </a:prstGeom>
          </p:spPr>
        </p:pic>
        <p:pic>
          <p:nvPicPr>
            <p:cNvPr id="196" name="object 196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3346830" y="868933"/>
              <a:ext cx="42799" cy="44068"/>
            </a:xfrm>
            <a:prstGeom prst="rect">
              <a:avLst/>
            </a:prstGeom>
          </p:spPr>
        </p:pic>
        <p:pic>
          <p:nvPicPr>
            <p:cNvPr id="197" name="object 197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3459607" y="865886"/>
              <a:ext cx="46481" cy="48005"/>
            </a:xfrm>
            <a:prstGeom prst="rect">
              <a:avLst/>
            </a:prstGeom>
          </p:spPr>
        </p:pic>
        <p:pic>
          <p:nvPicPr>
            <p:cNvPr id="198" name="object 198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3580129" y="873633"/>
              <a:ext cx="31623" cy="33019"/>
            </a:xfrm>
            <a:prstGeom prst="rect">
              <a:avLst/>
            </a:prstGeom>
          </p:spPr>
        </p:pic>
        <p:pic>
          <p:nvPicPr>
            <p:cNvPr id="199" name="object 19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20667" y="886967"/>
              <a:ext cx="7874" cy="7366"/>
            </a:xfrm>
            <a:prstGeom prst="rect">
              <a:avLst/>
            </a:prstGeom>
          </p:spPr>
        </p:pic>
        <p:pic>
          <p:nvPicPr>
            <p:cNvPr id="200" name="object 200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3656329" y="835405"/>
              <a:ext cx="109347" cy="109347"/>
            </a:xfrm>
            <a:prstGeom prst="rect">
              <a:avLst/>
            </a:prstGeom>
          </p:spPr>
        </p:pic>
        <p:pic>
          <p:nvPicPr>
            <p:cNvPr id="201" name="object 20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2212" y="997077"/>
              <a:ext cx="13411" cy="14477"/>
            </a:xfrm>
            <a:prstGeom prst="rect">
              <a:avLst/>
            </a:prstGeom>
          </p:spPr>
        </p:pic>
        <p:pic>
          <p:nvPicPr>
            <p:cNvPr id="202" name="object 20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5368" y="997077"/>
              <a:ext cx="14528" cy="14477"/>
            </a:xfrm>
            <a:prstGeom prst="rect">
              <a:avLst/>
            </a:prstGeom>
          </p:spPr>
        </p:pic>
        <p:pic>
          <p:nvPicPr>
            <p:cNvPr id="203" name="object 20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6532" y="993902"/>
              <a:ext cx="20726" cy="20700"/>
            </a:xfrm>
            <a:prstGeom prst="rect">
              <a:avLst/>
            </a:prstGeom>
          </p:spPr>
        </p:pic>
        <p:pic>
          <p:nvPicPr>
            <p:cNvPr id="204" name="object 204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602183" y="971041"/>
              <a:ext cx="66281" cy="65659"/>
            </a:xfrm>
            <a:prstGeom prst="rect">
              <a:avLst/>
            </a:prstGeom>
          </p:spPr>
        </p:pic>
        <p:pic>
          <p:nvPicPr>
            <p:cNvPr id="205" name="object 20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6636" y="1000378"/>
              <a:ext cx="7315" cy="8128"/>
            </a:xfrm>
            <a:prstGeom prst="rect">
              <a:avLst/>
            </a:prstGeom>
          </p:spPr>
        </p:pic>
        <p:pic>
          <p:nvPicPr>
            <p:cNvPr id="206" name="object 206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733234" y="989330"/>
              <a:ext cx="30479" cy="30353"/>
            </a:xfrm>
            <a:prstGeom prst="rect">
              <a:avLst/>
            </a:prstGeom>
          </p:spPr>
        </p:pic>
        <p:pic>
          <p:nvPicPr>
            <p:cNvPr id="207" name="object 207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845413" y="987805"/>
              <a:ext cx="33655" cy="33020"/>
            </a:xfrm>
            <a:prstGeom prst="rect">
              <a:avLst/>
            </a:prstGeom>
          </p:spPr>
        </p:pic>
        <p:pic>
          <p:nvPicPr>
            <p:cNvPr id="208" name="object 208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1066927" y="980058"/>
              <a:ext cx="47612" cy="47625"/>
            </a:xfrm>
            <a:prstGeom prst="rect">
              <a:avLst/>
            </a:prstGeom>
          </p:spPr>
        </p:pic>
        <p:pic>
          <p:nvPicPr>
            <p:cNvPr id="209" name="object 209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945083" y="974089"/>
              <a:ext cx="61188" cy="61087"/>
            </a:xfrm>
            <a:prstGeom prst="rect">
              <a:avLst/>
            </a:prstGeom>
          </p:spPr>
        </p:pic>
        <p:pic>
          <p:nvPicPr>
            <p:cNvPr id="210" name="object 210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1179830" y="980186"/>
              <a:ext cx="48907" cy="48894"/>
            </a:xfrm>
            <a:prstGeom prst="rect">
              <a:avLst/>
            </a:prstGeom>
          </p:spPr>
        </p:pic>
        <p:pic>
          <p:nvPicPr>
            <p:cNvPr id="211" name="object 211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1301750" y="987933"/>
              <a:ext cx="31622" cy="33019"/>
            </a:xfrm>
            <a:prstGeom prst="rect">
              <a:avLst/>
            </a:prstGeom>
          </p:spPr>
        </p:pic>
        <p:pic>
          <p:nvPicPr>
            <p:cNvPr id="212" name="object 2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24432" y="997077"/>
              <a:ext cx="13970" cy="14477"/>
            </a:xfrm>
            <a:prstGeom prst="rect">
              <a:avLst/>
            </a:prstGeom>
          </p:spPr>
        </p:pic>
        <p:pic>
          <p:nvPicPr>
            <p:cNvPr id="213" name="object 2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41399" y="999744"/>
              <a:ext cx="9525" cy="8508"/>
            </a:xfrm>
            <a:prstGeom prst="rect">
              <a:avLst/>
            </a:prstGeom>
          </p:spPr>
        </p:pic>
        <p:pic>
          <p:nvPicPr>
            <p:cNvPr id="214" name="object 2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53920" y="998219"/>
              <a:ext cx="13208" cy="12191"/>
            </a:xfrm>
            <a:prstGeom prst="rect">
              <a:avLst/>
            </a:prstGeom>
          </p:spPr>
        </p:pic>
        <p:pic>
          <p:nvPicPr>
            <p:cNvPr id="215" name="object 2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71523" y="1002791"/>
              <a:ext cx="4063" cy="3683"/>
            </a:xfrm>
            <a:prstGeom prst="rect">
              <a:avLst/>
            </a:prstGeom>
          </p:spPr>
        </p:pic>
        <p:pic>
          <p:nvPicPr>
            <p:cNvPr id="216" name="object 21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874773" y="990853"/>
              <a:ext cx="24256" cy="24257"/>
            </a:xfrm>
            <a:prstGeom prst="rect">
              <a:avLst/>
            </a:prstGeom>
          </p:spPr>
        </p:pic>
        <p:pic>
          <p:nvPicPr>
            <p:cNvPr id="217" name="object 2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91867" y="993902"/>
              <a:ext cx="19557" cy="20700"/>
            </a:xfrm>
            <a:prstGeom prst="rect">
              <a:avLst/>
            </a:prstGeom>
          </p:spPr>
        </p:pic>
        <p:pic>
          <p:nvPicPr>
            <p:cNvPr id="218" name="object 218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2092705" y="981710"/>
              <a:ext cx="45338" cy="45338"/>
            </a:xfrm>
            <a:prstGeom prst="rect">
              <a:avLst/>
            </a:prstGeom>
          </p:spPr>
        </p:pic>
        <p:pic>
          <p:nvPicPr>
            <p:cNvPr id="219" name="object 219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2207005" y="981583"/>
              <a:ext cx="45338" cy="44068"/>
            </a:xfrm>
            <a:prstGeom prst="rect">
              <a:avLst/>
            </a:prstGeom>
          </p:spPr>
        </p:pic>
        <p:pic>
          <p:nvPicPr>
            <p:cNvPr id="220" name="object 220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2324226" y="984630"/>
              <a:ext cx="38608" cy="39243"/>
            </a:xfrm>
            <a:prstGeom prst="rect">
              <a:avLst/>
            </a:prstGeom>
          </p:spPr>
        </p:pic>
        <p:pic>
          <p:nvPicPr>
            <p:cNvPr id="221" name="object 221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2438780" y="986155"/>
              <a:ext cx="37845" cy="36703"/>
            </a:xfrm>
            <a:prstGeom prst="rect">
              <a:avLst/>
            </a:prstGeom>
          </p:spPr>
        </p:pic>
        <p:pic>
          <p:nvPicPr>
            <p:cNvPr id="222" name="object 222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2551557" y="984885"/>
              <a:ext cx="39116" cy="39115"/>
            </a:xfrm>
            <a:prstGeom prst="rect">
              <a:avLst/>
            </a:prstGeom>
          </p:spPr>
        </p:pic>
        <p:pic>
          <p:nvPicPr>
            <p:cNvPr id="223" name="object 223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2664079" y="983107"/>
              <a:ext cx="41528" cy="41528"/>
            </a:xfrm>
            <a:prstGeom prst="rect">
              <a:avLst/>
            </a:prstGeom>
          </p:spPr>
        </p:pic>
        <p:pic>
          <p:nvPicPr>
            <p:cNvPr id="224" name="object 224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2779902" y="984885"/>
              <a:ext cx="37973" cy="39115"/>
            </a:xfrm>
            <a:prstGeom prst="rect">
              <a:avLst/>
            </a:prstGeom>
          </p:spPr>
        </p:pic>
        <p:pic>
          <p:nvPicPr>
            <p:cNvPr id="225" name="object 225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2862326" y="954277"/>
              <a:ext cx="100456" cy="100457"/>
            </a:xfrm>
            <a:prstGeom prst="rect">
              <a:avLst/>
            </a:prstGeom>
          </p:spPr>
        </p:pic>
        <p:pic>
          <p:nvPicPr>
            <p:cNvPr id="226" name="object 226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2993389" y="971041"/>
              <a:ext cx="67310" cy="67310"/>
            </a:xfrm>
            <a:prstGeom prst="rect">
              <a:avLst/>
            </a:prstGeom>
          </p:spPr>
        </p:pic>
        <p:pic>
          <p:nvPicPr>
            <p:cNvPr id="227" name="object 227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3087877" y="937513"/>
              <a:ext cx="233045" cy="132461"/>
            </a:xfrm>
            <a:prstGeom prst="rect">
              <a:avLst/>
            </a:prstGeom>
          </p:spPr>
        </p:pic>
        <p:pic>
          <p:nvPicPr>
            <p:cNvPr id="228" name="object 228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3346830" y="981583"/>
              <a:ext cx="44069" cy="44068"/>
            </a:xfrm>
            <a:prstGeom prst="rect">
              <a:avLst/>
            </a:prstGeom>
          </p:spPr>
        </p:pic>
        <p:pic>
          <p:nvPicPr>
            <p:cNvPr id="229" name="object 229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3470402" y="990853"/>
              <a:ext cx="25526" cy="25526"/>
            </a:xfrm>
            <a:prstGeom prst="rect">
              <a:avLst/>
            </a:prstGeom>
          </p:spPr>
        </p:pic>
        <p:pic>
          <p:nvPicPr>
            <p:cNvPr id="230" name="object 230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3581653" y="989330"/>
              <a:ext cx="31115" cy="30353"/>
            </a:xfrm>
            <a:prstGeom prst="rect">
              <a:avLst/>
            </a:prstGeom>
          </p:spPr>
        </p:pic>
        <p:pic>
          <p:nvPicPr>
            <p:cNvPr id="231" name="object 231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3694429" y="989330"/>
              <a:ext cx="31115" cy="30353"/>
            </a:xfrm>
            <a:prstGeom prst="rect">
              <a:avLst/>
            </a:prstGeom>
          </p:spPr>
        </p:pic>
        <p:pic>
          <p:nvPicPr>
            <p:cNvPr id="232" name="object 232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3795014" y="975613"/>
              <a:ext cx="57531" cy="57531"/>
            </a:xfrm>
            <a:prstGeom prst="rect">
              <a:avLst/>
            </a:prstGeom>
          </p:spPr>
        </p:pic>
        <p:pic>
          <p:nvPicPr>
            <p:cNvPr id="233" name="object 2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980" y="1109725"/>
              <a:ext cx="16840" cy="16890"/>
            </a:xfrm>
            <a:prstGeom prst="rect">
              <a:avLst/>
            </a:prstGeom>
          </p:spPr>
        </p:pic>
        <p:pic>
          <p:nvPicPr>
            <p:cNvPr id="234" name="object 23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3756" y="1109725"/>
              <a:ext cx="16840" cy="16890"/>
            </a:xfrm>
            <a:prstGeom prst="rect">
              <a:avLst/>
            </a:prstGeom>
          </p:spPr>
        </p:pic>
        <p:pic>
          <p:nvPicPr>
            <p:cNvPr id="235" name="object 235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393420" y="1103630"/>
              <a:ext cx="28168" cy="28194"/>
            </a:xfrm>
            <a:prstGeom prst="rect">
              <a:avLst/>
            </a:prstGeom>
          </p:spPr>
        </p:pic>
        <p:pic>
          <p:nvPicPr>
            <p:cNvPr id="236" name="object 23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09244" y="1106677"/>
              <a:ext cx="23037" cy="22987"/>
            </a:xfrm>
            <a:prstGeom prst="rect">
              <a:avLst/>
            </a:prstGeom>
          </p:spPr>
        </p:pic>
        <p:pic>
          <p:nvPicPr>
            <p:cNvPr id="237" name="object 237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586955" y="1070102"/>
              <a:ext cx="95719" cy="95631"/>
            </a:xfrm>
            <a:prstGeom prst="rect">
              <a:avLst/>
            </a:prstGeom>
          </p:spPr>
        </p:pic>
        <p:pic>
          <p:nvPicPr>
            <p:cNvPr id="238" name="object 238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722502" y="1091438"/>
              <a:ext cx="51371" cy="52704"/>
            </a:xfrm>
            <a:prstGeom prst="rect">
              <a:avLst/>
            </a:prstGeom>
          </p:spPr>
        </p:pic>
        <p:pic>
          <p:nvPicPr>
            <p:cNvPr id="239" name="object 23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50391" y="1105153"/>
              <a:ext cx="24384" cy="25526"/>
            </a:xfrm>
            <a:prstGeom prst="rect">
              <a:avLst/>
            </a:prstGeom>
          </p:spPr>
        </p:pic>
        <p:pic>
          <p:nvPicPr>
            <p:cNvPr id="240" name="object 240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964920" y="1106677"/>
              <a:ext cx="23037" cy="22987"/>
            </a:xfrm>
            <a:prstGeom prst="rect">
              <a:avLst/>
            </a:prstGeom>
          </p:spPr>
        </p:pic>
        <p:pic>
          <p:nvPicPr>
            <p:cNvPr id="241" name="object 24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3373" y="1111377"/>
              <a:ext cx="13868" cy="13208"/>
            </a:xfrm>
            <a:prstGeom prst="rect">
              <a:avLst/>
            </a:prstGeom>
          </p:spPr>
        </p:pic>
        <p:pic>
          <p:nvPicPr>
            <p:cNvPr id="242" name="object 24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98244" y="1112519"/>
              <a:ext cx="11887" cy="10921"/>
            </a:xfrm>
            <a:prstGeom prst="rect">
              <a:avLst/>
            </a:prstGeom>
          </p:spPr>
        </p:pic>
        <p:pic>
          <p:nvPicPr>
            <p:cNvPr id="243" name="object 24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13688" y="1114044"/>
              <a:ext cx="8509" cy="8508"/>
            </a:xfrm>
            <a:prstGeom prst="rect">
              <a:avLst/>
            </a:prstGeom>
          </p:spPr>
        </p:pic>
        <p:pic>
          <p:nvPicPr>
            <p:cNvPr id="244" name="object 24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8622" y="1114678"/>
              <a:ext cx="6731" cy="6731"/>
            </a:xfrm>
            <a:prstGeom prst="rect">
              <a:avLst/>
            </a:prstGeom>
          </p:spPr>
        </p:pic>
        <p:pic>
          <p:nvPicPr>
            <p:cNvPr id="245" name="object 24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42288" y="1114678"/>
              <a:ext cx="6096" cy="6731"/>
            </a:xfrm>
            <a:prstGeom prst="rect">
              <a:avLst/>
            </a:prstGeom>
          </p:spPr>
        </p:pic>
        <p:pic>
          <p:nvPicPr>
            <p:cNvPr id="246" name="object 24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6588" y="1114678"/>
              <a:ext cx="6095" cy="6731"/>
            </a:xfrm>
            <a:prstGeom prst="rect">
              <a:avLst/>
            </a:prstGeom>
          </p:spPr>
        </p:pic>
        <p:pic>
          <p:nvPicPr>
            <p:cNvPr id="247" name="object 24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69364" y="1114044"/>
              <a:ext cx="9143" cy="8508"/>
            </a:xfrm>
            <a:prstGeom prst="rect">
              <a:avLst/>
            </a:prstGeom>
          </p:spPr>
        </p:pic>
        <p:pic>
          <p:nvPicPr>
            <p:cNvPr id="248" name="object 24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80616" y="1111377"/>
              <a:ext cx="13461" cy="14477"/>
            </a:xfrm>
            <a:prstGeom prst="rect">
              <a:avLst/>
            </a:prstGeom>
          </p:spPr>
        </p:pic>
        <p:pic>
          <p:nvPicPr>
            <p:cNvPr id="249" name="object 249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1986026" y="1102233"/>
              <a:ext cx="30353" cy="31750"/>
            </a:xfrm>
            <a:prstGeom prst="rect">
              <a:avLst/>
            </a:prstGeom>
          </p:spPr>
        </p:pic>
        <p:pic>
          <p:nvPicPr>
            <p:cNvPr id="250" name="object 250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2098801" y="1102105"/>
              <a:ext cx="33020" cy="32893"/>
            </a:xfrm>
            <a:prstGeom prst="rect">
              <a:avLst/>
            </a:prstGeom>
          </p:spPr>
        </p:pic>
        <p:pic>
          <p:nvPicPr>
            <p:cNvPr id="251" name="object 251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2214626" y="1102233"/>
              <a:ext cx="30353" cy="31750"/>
            </a:xfrm>
            <a:prstGeom prst="rect">
              <a:avLst/>
            </a:prstGeom>
          </p:spPr>
        </p:pic>
        <p:pic>
          <p:nvPicPr>
            <p:cNvPr id="252" name="object 252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2327401" y="1102105"/>
              <a:ext cx="31623" cy="31623"/>
            </a:xfrm>
            <a:prstGeom prst="rect">
              <a:avLst/>
            </a:prstGeom>
          </p:spPr>
        </p:pic>
        <p:pic>
          <p:nvPicPr>
            <p:cNvPr id="253" name="object 253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2438780" y="1099185"/>
              <a:ext cx="37845" cy="37845"/>
            </a:xfrm>
            <a:prstGeom prst="rect">
              <a:avLst/>
            </a:prstGeom>
          </p:spPr>
        </p:pic>
        <p:pic>
          <p:nvPicPr>
            <p:cNvPr id="254" name="object 254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2536189" y="1083817"/>
              <a:ext cx="69977" cy="68580"/>
            </a:xfrm>
            <a:prstGeom prst="rect">
              <a:avLst/>
            </a:prstGeom>
          </p:spPr>
        </p:pic>
        <p:pic>
          <p:nvPicPr>
            <p:cNvPr id="255" name="object 255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2665857" y="1099185"/>
              <a:ext cx="37845" cy="37845"/>
            </a:xfrm>
            <a:prstGeom prst="rect">
              <a:avLst/>
            </a:prstGeom>
          </p:spPr>
        </p:pic>
        <p:pic>
          <p:nvPicPr>
            <p:cNvPr id="256" name="object 25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90444" y="1109472"/>
              <a:ext cx="17018" cy="17017"/>
            </a:xfrm>
            <a:prstGeom prst="rect">
              <a:avLst/>
            </a:prstGeom>
          </p:spPr>
        </p:pic>
        <p:pic>
          <p:nvPicPr>
            <p:cNvPr id="257" name="object 25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03473" y="1109472"/>
              <a:ext cx="18161" cy="17017"/>
            </a:xfrm>
            <a:prstGeom prst="rect">
              <a:avLst/>
            </a:prstGeom>
          </p:spPr>
        </p:pic>
        <p:pic>
          <p:nvPicPr>
            <p:cNvPr id="258" name="object 25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015995" y="1106677"/>
              <a:ext cx="21336" cy="22098"/>
            </a:xfrm>
            <a:prstGeom prst="rect">
              <a:avLst/>
            </a:prstGeom>
          </p:spPr>
        </p:pic>
        <p:pic>
          <p:nvPicPr>
            <p:cNvPr id="259" name="object 25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134867" y="1112519"/>
              <a:ext cx="10921" cy="10921"/>
            </a:xfrm>
            <a:prstGeom prst="rect">
              <a:avLst/>
            </a:prstGeom>
          </p:spPr>
        </p:pic>
        <p:pic>
          <p:nvPicPr>
            <p:cNvPr id="260" name="object 26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248660" y="1112900"/>
              <a:ext cx="11556" cy="11937"/>
            </a:xfrm>
            <a:prstGeom prst="rect">
              <a:avLst/>
            </a:prstGeom>
          </p:spPr>
        </p:pic>
        <p:pic>
          <p:nvPicPr>
            <p:cNvPr id="261" name="object 26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61944" y="1111377"/>
              <a:ext cx="13461" cy="14477"/>
            </a:xfrm>
            <a:prstGeom prst="rect">
              <a:avLst/>
            </a:prstGeom>
          </p:spPr>
        </p:pic>
        <p:pic>
          <p:nvPicPr>
            <p:cNvPr id="262" name="object 26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75101" y="1109852"/>
              <a:ext cx="15875" cy="15875"/>
            </a:xfrm>
            <a:prstGeom prst="rect">
              <a:avLst/>
            </a:prstGeom>
          </p:spPr>
        </p:pic>
        <p:pic>
          <p:nvPicPr>
            <p:cNvPr id="263" name="object 263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3578478" y="1100455"/>
              <a:ext cx="35433" cy="35433"/>
            </a:xfrm>
            <a:prstGeom prst="rect">
              <a:avLst/>
            </a:prstGeom>
          </p:spPr>
        </p:pic>
        <p:pic>
          <p:nvPicPr>
            <p:cNvPr id="264" name="object 264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3692905" y="1100455"/>
              <a:ext cx="35306" cy="35433"/>
            </a:xfrm>
            <a:prstGeom prst="rect">
              <a:avLst/>
            </a:prstGeom>
          </p:spPr>
        </p:pic>
        <p:pic>
          <p:nvPicPr>
            <p:cNvPr id="265" name="object 265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3799459" y="1092835"/>
              <a:ext cx="50164" cy="50164"/>
            </a:xfrm>
            <a:prstGeom prst="rect">
              <a:avLst/>
            </a:prstGeom>
          </p:spPr>
        </p:pic>
        <p:pic>
          <p:nvPicPr>
            <p:cNvPr id="266" name="object 26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5236" y="1228978"/>
              <a:ext cx="6705" cy="6731"/>
            </a:xfrm>
            <a:prstGeom prst="rect">
              <a:avLst/>
            </a:prstGeom>
          </p:spPr>
        </p:pic>
        <p:pic>
          <p:nvPicPr>
            <p:cNvPr id="267" name="object 26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6869" y="1225296"/>
              <a:ext cx="11887" cy="12191"/>
            </a:xfrm>
            <a:prstGeom prst="rect">
              <a:avLst/>
            </a:prstGeom>
          </p:spPr>
        </p:pic>
        <p:pic>
          <p:nvPicPr>
            <p:cNvPr id="268" name="object 26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0788" y="1225296"/>
              <a:ext cx="10972" cy="12191"/>
            </a:xfrm>
            <a:prstGeom prst="rect">
              <a:avLst/>
            </a:prstGeom>
          </p:spPr>
        </p:pic>
        <p:pic>
          <p:nvPicPr>
            <p:cNvPr id="269" name="object 26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8136" y="1229867"/>
              <a:ext cx="4876" cy="4826"/>
            </a:xfrm>
            <a:prstGeom prst="rect">
              <a:avLst/>
            </a:prstGeom>
          </p:spPr>
        </p:pic>
        <p:pic>
          <p:nvPicPr>
            <p:cNvPr id="270" name="object 27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9388" y="1228344"/>
              <a:ext cx="7924" cy="7365"/>
            </a:xfrm>
            <a:prstGeom prst="rect">
              <a:avLst/>
            </a:prstGeom>
          </p:spPr>
        </p:pic>
        <p:pic>
          <p:nvPicPr>
            <p:cNvPr id="271" name="object 27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3688" y="1228344"/>
              <a:ext cx="7365" cy="7365"/>
            </a:xfrm>
            <a:prstGeom prst="rect">
              <a:avLst/>
            </a:prstGeom>
          </p:spPr>
        </p:pic>
        <p:pic>
          <p:nvPicPr>
            <p:cNvPr id="272" name="object 27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9003" y="1228344"/>
              <a:ext cx="5587" cy="6095"/>
            </a:xfrm>
            <a:prstGeom prst="rect">
              <a:avLst/>
            </a:prstGeom>
          </p:spPr>
        </p:pic>
        <p:pic>
          <p:nvPicPr>
            <p:cNvPr id="273" name="object 27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42922" y="1228344"/>
              <a:ext cx="6096" cy="6095"/>
            </a:xfrm>
            <a:prstGeom prst="rect">
              <a:avLst/>
            </a:prstGeom>
          </p:spPr>
        </p:pic>
        <p:pic>
          <p:nvPicPr>
            <p:cNvPr id="274" name="object 27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6588" y="1228344"/>
              <a:ext cx="5461" cy="6095"/>
            </a:xfrm>
            <a:prstGeom prst="rect">
              <a:avLst/>
            </a:prstGeom>
          </p:spPr>
        </p:pic>
        <p:pic>
          <p:nvPicPr>
            <p:cNvPr id="275" name="object 27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70888" y="1228344"/>
              <a:ext cx="4825" cy="6095"/>
            </a:xfrm>
            <a:prstGeom prst="rect">
              <a:avLst/>
            </a:prstGeom>
          </p:spPr>
        </p:pic>
        <p:pic>
          <p:nvPicPr>
            <p:cNvPr id="276" name="object 27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85188" y="1228344"/>
              <a:ext cx="5461" cy="6095"/>
            </a:xfrm>
            <a:prstGeom prst="rect">
              <a:avLst/>
            </a:prstGeom>
          </p:spPr>
        </p:pic>
        <p:pic>
          <p:nvPicPr>
            <p:cNvPr id="277" name="object 27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7964" y="1228344"/>
              <a:ext cx="7366" cy="7365"/>
            </a:xfrm>
            <a:prstGeom prst="rect">
              <a:avLst/>
            </a:prstGeom>
          </p:spPr>
        </p:pic>
        <p:pic>
          <p:nvPicPr>
            <p:cNvPr id="278" name="object 27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08073" y="1225296"/>
              <a:ext cx="14477" cy="13462"/>
            </a:xfrm>
            <a:prstGeom prst="rect">
              <a:avLst/>
            </a:prstGeom>
          </p:spPr>
        </p:pic>
        <p:pic>
          <p:nvPicPr>
            <p:cNvPr id="279" name="object 27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20214" y="1224025"/>
              <a:ext cx="17399" cy="16890"/>
            </a:xfrm>
            <a:prstGeom prst="rect">
              <a:avLst/>
            </a:prstGeom>
          </p:spPr>
        </p:pic>
        <p:pic>
          <p:nvPicPr>
            <p:cNvPr id="280" name="object 28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33244" y="1222247"/>
              <a:ext cx="19557" cy="19557"/>
            </a:xfrm>
            <a:prstGeom prst="rect">
              <a:avLst/>
            </a:prstGeom>
          </p:spPr>
        </p:pic>
        <p:pic>
          <p:nvPicPr>
            <p:cNvPr id="281" name="object 281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2429510" y="1204086"/>
              <a:ext cx="55625" cy="54990"/>
            </a:xfrm>
            <a:prstGeom prst="rect">
              <a:avLst/>
            </a:prstGeom>
          </p:spPr>
        </p:pic>
        <p:pic>
          <p:nvPicPr>
            <p:cNvPr id="282" name="object 28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65273" y="1226819"/>
              <a:ext cx="11937" cy="10921"/>
            </a:xfrm>
            <a:prstGeom prst="rect">
              <a:avLst/>
            </a:prstGeom>
          </p:spPr>
        </p:pic>
        <p:pic>
          <p:nvPicPr>
            <p:cNvPr id="283" name="object 28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79192" y="1225296"/>
              <a:ext cx="10921" cy="12191"/>
            </a:xfrm>
            <a:prstGeom prst="rect">
              <a:avLst/>
            </a:prstGeom>
          </p:spPr>
        </p:pic>
        <p:pic>
          <p:nvPicPr>
            <p:cNvPr id="284" name="object 28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91967" y="1225296"/>
              <a:ext cx="13462" cy="13462"/>
            </a:xfrm>
            <a:prstGeom prst="rect">
              <a:avLst/>
            </a:prstGeom>
          </p:spPr>
        </p:pic>
        <p:pic>
          <p:nvPicPr>
            <p:cNvPr id="285" name="object 285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2898901" y="1217930"/>
              <a:ext cx="28193" cy="28194"/>
            </a:xfrm>
            <a:prstGeom prst="rect">
              <a:avLst/>
            </a:prstGeom>
          </p:spPr>
        </p:pic>
        <p:pic>
          <p:nvPicPr>
            <p:cNvPr id="286" name="object 28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22092" y="1227200"/>
              <a:ext cx="9778" cy="10540"/>
            </a:xfrm>
            <a:prstGeom prst="rect">
              <a:avLst/>
            </a:prstGeom>
          </p:spPr>
        </p:pic>
        <p:pic>
          <p:nvPicPr>
            <p:cNvPr id="287" name="object 28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134867" y="1226819"/>
              <a:ext cx="10921" cy="10921"/>
            </a:xfrm>
            <a:prstGeom prst="rect">
              <a:avLst/>
            </a:prstGeom>
          </p:spPr>
        </p:pic>
        <p:pic>
          <p:nvPicPr>
            <p:cNvPr id="288" name="object 28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249548" y="1227200"/>
              <a:ext cx="10540" cy="10540"/>
            </a:xfrm>
            <a:prstGeom prst="rect">
              <a:avLst/>
            </a:prstGeom>
          </p:spPr>
        </p:pic>
        <p:pic>
          <p:nvPicPr>
            <p:cNvPr id="289" name="object 28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64103" y="1228344"/>
              <a:ext cx="8889" cy="7365"/>
            </a:xfrm>
            <a:prstGeom prst="rect">
              <a:avLst/>
            </a:prstGeom>
          </p:spPr>
        </p:pic>
        <p:pic>
          <p:nvPicPr>
            <p:cNvPr id="290" name="object 29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9291" y="1228344"/>
              <a:ext cx="7366" cy="7365"/>
            </a:xfrm>
            <a:prstGeom prst="rect">
              <a:avLst/>
            </a:prstGeom>
          </p:spPr>
        </p:pic>
        <p:pic>
          <p:nvPicPr>
            <p:cNvPr id="291" name="object 29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90925" y="1226819"/>
              <a:ext cx="11937" cy="10921"/>
            </a:xfrm>
            <a:prstGeom prst="rect">
              <a:avLst/>
            </a:prstGeom>
          </p:spPr>
        </p:pic>
        <p:pic>
          <p:nvPicPr>
            <p:cNvPr id="292" name="object 29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00526" y="1222502"/>
              <a:ext cx="19431" cy="19431"/>
            </a:xfrm>
            <a:prstGeom prst="rect">
              <a:avLst/>
            </a:prstGeom>
          </p:spPr>
        </p:pic>
        <p:pic>
          <p:nvPicPr>
            <p:cNvPr id="293" name="object 293"/>
            <p:cNvPicPr/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3811142" y="1219453"/>
              <a:ext cx="26289" cy="25526"/>
            </a:xfrm>
            <a:prstGeom prst="rect">
              <a:avLst/>
            </a:prstGeom>
          </p:spPr>
        </p:pic>
        <p:pic>
          <p:nvPicPr>
            <p:cNvPr id="294" name="object 29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5236" y="1343278"/>
              <a:ext cx="6705" cy="6731"/>
            </a:xfrm>
            <a:prstGeom prst="rect">
              <a:avLst/>
            </a:prstGeom>
          </p:spPr>
        </p:pic>
        <p:pic>
          <p:nvPicPr>
            <p:cNvPr id="295" name="object 29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6488" y="1339596"/>
              <a:ext cx="12192" cy="12191"/>
            </a:xfrm>
            <a:prstGeom prst="rect">
              <a:avLst/>
            </a:prstGeom>
          </p:spPr>
        </p:pic>
        <p:pic>
          <p:nvPicPr>
            <p:cNvPr id="296" name="object 29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3836" y="1343278"/>
              <a:ext cx="4876" cy="5461"/>
            </a:xfrm>
            <a:prstGeom prst="rect">
              <a:avLst/>
            </a:prstGeom>
          </p:spPr>
        </p:pic>
        <p:pic>
          <p:nvPicPr>
            <p:cNvPr id="297" name="object 29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7691" y="1344802"/>
              <a:ext cx="4876" cy="4063"/>
            </a:xfrm>
            <a:prstGeom prst="rect">
              <a:avLst/>
            </a:prstGeom>
          </p:spPr>
        </p:pic>
        <p:pic>
          <p:nvPicPr>
            <p:cNvPr id="298" name="object 29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1483" y="1344802"/>
              <a:ext cx="4800" cy="4063"/>
            </a:xfrm>
            <a:prstGeom prst="rect">
              <a:avLst/>
            </a:prstGeom>
          </p:spPr>
        </p:pic>
        <p:pic>
          <p:nvPicPr>
            <p:cNvPr id="299" name="object 29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5847" y="1344167"/>
              <a:ext cx="4064" cy="3683"/>
            </a:xfrm>
            <a:prstGeom prst="rect">
              <a:avLst/>
            </a:prstGeom>
          </p:spPr>
        </p:pic>
        <p:pic>
          <p:nvPicPr>
            <p:cNvPr id="300" name="object 30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9003" y="1342644"/>
              <a:ext cx="5587" cy="5460"/>
            </a:xfrm>
            <a:prstGeom prst="rect">
              <a:avLst/>
            </a:prstGeom>
          </p:spPr>
        </p:pic>
        <p:pic>
          <p:nvPicPr>
            <p:cNvPr id="301" name="object 30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42922" y="1343278"/>
              <a:ext cx="5461" cy="5461"/>
            </a:xfrm>
            <a:prstGeom prst="rect">
              <a:avLst/>
            </a:prstGeom>
          </p:spPr>
        </p:pic>
        <p:pic>
          <p:nvPicPr>
            <p:cNvPr id="302" name="object 30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6588" y="1342644"/>
              <a:ext cx="5461" cy="5460"/>
            </a:xfrm>
            <a:prstGeom prst="rect">
              <a:avLst/>
            </a:prstGeom>
          </p:spPr>
        </p:pic>
        <p:pic>
          <p:nvPicPr>
            <p:cNvPr id="303" name="object 30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70888" y="1342644"/>
              <a:ext cx="4825" cy="5460"/>
            </a:xfrm>
            <a:prstGeom prst="rect">
              <a:avLst/>
            </a:prstGeom>
          </p:spPr>
        </p:pic>
        <p:pic>
          <p:nvPicPr>
            <p:cNvPr id="304" name="object 30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85188" y="1342644"/>
              <a:ext cx="5461" cy="5460"/>
            </a:xfrm>
            <a:prstGeom prst="rect">
              <a:avLst/>
            </a:prstGeom>
          </p:spPr>
        </p:pic>
        <p:pic>
          <p:nvPicPr>
            <p:cNvPr id="305" name="object 30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9488" y="1342644"/>
              <a:ext cx="5461" cy="5460"/>
            </a:xfrm>
            <a:prstGeom prst="rect">
              <a:avLst/>
            </a:prstGeom>
          </p:spPr>
        </p:pic>
        <p:pic>
          <p:nvPicPr>
            <p:cNvPr id="306" name="object 30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09216" y="1339596"/>
              <a:ext cx="12191" cy="12191"/>
            </a:xfrm>
            <a:prstGeom prst="rect">
              <a:avLst/>
            </a:prstGeom>
          </p:spPr>
        </p:pic>
        <p:pic>
          <p:nvPicPr>
            <p:cNvPr id="307" name="object 30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20722" y="1336802"/>
              <a:ext cx="18795" cy="18161"/>
            </a:xfrm>
            <a:prstGeom prst="rect">
              <a:avLst/>
            </a:prstGeom>
          </p:spPr>
        </p:pic>
        <p:pic>
          <p:nvPicPr>
            <p:cNvPr id="308" name="object 30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36673" y="1339596"/>
              <a:ext cx="13207" cy="12191"/>
            </a:xfrm>
            <a:prstGeom prst="rect">
              <a:avLst/>
            </a:prstGeom>
          </p:spPr>
        </p:pic>
        <p:pic>
          <p:nvPicPr>
            <p:cNvPr id="309" name="object 30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53132" y="1341119"/>
              <a:ext cx="8000" cy="7874"/>
            </a:xfrm>
            <a:prstGeom prst="rect">
              <a:avLst/>
            </a:prstGeom>
          </p:spPr>
        </p:pic>
        <p:pic>
          <p:nvPicPr>
            <p:cNvPr id="310" name="object 3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65273" y="1339977"/>
              <a:ext cx="11937" cy="11937"/>
            </a:xfrm>
            <a:prstGeom prst="rect">
              <a:avLst/>
            </a:prstGeom>
          </p:spPr>
        </p:pic>
        <p:pic>
          <p:nvPicPr>
            <p:cNvPr id="311" name="object 3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77667" y="1338452"/>
              <a:ext cx="13462" cy="14477"/>
            </a:xfrm>
            <a:prstGeom prst="rect">
              <a:avLst/>
            </a:prstGeom>
          </p:spPr>
        </p:pic>
        <p:pic>
          <p:nvPicPr>
            <p:cNvPr id="312" name="object 3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93873" y="1341119"/>
              <a:ext cx="10540" cy="9778"/>
            </a:xfrm>
            <a:prstGeom prst="rect">
              <a:avLst/>
            </a:prstGeom>
          </p:spPr>
        </p:pic>
        <p:pic>
          <p:nvPicPr>
            <p:cNvPr id="313" name="object 3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06648" y="1339977"/>
              <a:ext cx="11937" cy="11937"/>
            </a:xfrm>
            <a:prstGeom prst="rect">
              <a:avLst/>
            </a:prstGeom>
          </p:spPr>
        </p:pic>
        <p:pic>
          <p:nvPicPr>
            <p:cNvPr id="314" name="object 3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20948" y="1339977"/>
              <a:ext cx="11937" cy="11937"/>
            </a:xfrm>
            <a:prstGeom prst="rect">
              <a:avLst/>
            </a:prstGeom>
          </p:spPr>
        </p:pic>
        <p:pic>
          <p:nvPicPr>
            <p:cNvPr id="315" name="object 3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36392" y="1341119"/>
              <a:ext cx="8508" cy="8508"/>
            </a:xfrm>
            <a:prstGeom prst="rect">
              <a:avLst/>
            </a:prstGeom>
          </p:spPr>
        </p:pic>
        <p:pic>
          <p:nvPicPr>
            <p:cNvPr id="316" name="object 3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50692" y="1341119"/>
              <a:ext cx="7873" cy="7874"/>
            </a:xfrm>
            <a:prstGeom prst="rect">
              <a:avLst/>
            </a:prstGeom>
          </p:spPr>
        </p:pic>
        <p:pic>
          <p:nvPicPr>
            <p:cNvPr id="317" name="object 3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64991" y="1343278"/>
              <a:ext cx="6731" cy="6731"/>
            </a:xfrm>
            <a:prstGeom prst="rect">
              <a:avLst/>
            </a:prstGeom>
          </p:spPr>
        </p:pic>
        <p:pic>
          <p:nvPicPr>
            <p:cNvPr id="318" name="object 3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9291" y="1342644"/>
              <a:ext cx="6096" cy="6095"/>
            </a:xfrm>
            <a:prstGeom prst="rect">
              <a:avLst/>
            </a:prstGeom>
          </p:spPr>
        </p:pic>
        <p:pic>
          <p:nvPicPr>
            <p:cNvPr id="319" name="object 3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93591" y="1342644"/>
              <a:ext cx="6096" cy="6095"/>
            </a:xfrm>
            <a:prstGeom prst="rect">
              <a:avLst/>
            </a:prstGeom>
          </p:spPr>
        </p:pic>
        <p:pic>
          <p:nvPicPr>
            <p:cNvPr id="320" name="object 3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04716" y="1341119"/>
              <a:ext cx="11175" cy="9778"/>
            </a:xfrm>
            <a:prstGeom prst="rect">
              <a:avLst/>
            </a:prstGeom>
          </p:spPr>
        </p:pic>
        <p:pic>
          <p:nvPicPr>
            <p:cNvPr id="321" name="object 3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17111" y="1338452"/>
              <a:ext cx="13970" cy="14477"/>
            </a:xfrm>
            <a:prstGeom prst="rect">
              <a:avLst/>
            </a:prstGeom>
          </p:spPr>
        </p:pic>
        <p:pic>
          <p:nvPicPr>
            <p:cNvPr id="322" name="object 3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4283" y="1456055"/>
              <a:ext cx="8229" cy="8128"/>
            </a:xfrm>
            <a:prstGeom prst="rect">
              <a:avLst/>
            </a:prstGeom>
          </p:spPr>
        </p:pic>
        <p:pic>
          <p:nvPicPr>
            <p:cNvPr id="323" name="object 323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851611" y="1449577"/>
              <a:ext cx="21374" cy="20700"/>
            </a:xfrm>
            <a:prstGeom prst="rect">
              <a:avLst/>
            </a:prstGeom>
          </p:spPr>
        </p:pic>
        <p:pic>
          <p:nvPicPr>
            <p:cNvPr id="324" name="object 3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3836" y="1456944"/>
              <a:ext cx="4876" cy="4825"/>
            </a:xfrm>
            <a:prstGeom prst="rect">
              <a:avLst/>
            </a:prstGeom>
          </p:spPr>
        </p:pic>
        <p:pic>
          <p:nvPicPr>
            <p:cNvPr id="325" name="object 3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8707" y="1458467"/>
              <a:ext cx="4800" cy="3683"/>
            </a:xfrm>
            <a:prstGeom prst="rect">
              <a:avLst/>
            </a:prstGeom>
          </p:spPr>
        </p:pic>
        <p:pic>
          <p:nvPicPr>
            <p:cNvPr id="326" name="object 3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2436" y="1457578"/>
              <a:ext cx="3657" cy="4063"/>
            </a:xfrm>
            <a:prstGeom prst="rect">
              <a:avLst/>
            </a:prstGeom>
          </p:spPr>
        </p:pic>
        <p:pic>
          <p:nvPicPr>
            <p:cNvPr id="327" name="object 3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5847" y="1457578"/>
              <a:ext cx="4064" cy="4063"/>
            </a:xfrm>
            <a:prstGeom prst="rect">
              <a:avLst/>
            </a:prstGeom>
          </p:spPr>
        </p:pic>
        <p:pic>
          <p:nvPicPr>
            <p:cNvPr id="328" name="object 3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6588" y="1456944"/>
              <a:ext cx="5461" cy="5460"/>
            </a:xfrm>
            <a:prstGeom prst="rect">
              <a:avLst/>
            </a:prstGeom>
          </p:spPr>
        </p:pic>
        <p:pic>
          <p:nvPicPr>
            <p:cNvPr id="329" name="object 3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70888" y="1456944"/>
              <a:ext cx="4825" cy="5460"/>
            </a:xfrm>
            <a:prstGeom prst="rect">
              <a:avLst/>
            </a:prstGeom>
          </p:spPr>
        </p:pic>
        <p:pic>
          <p:nvPicPr>
            <p:cNvPr id="330" name="object 3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85188" y="1456944"/>
              <a:ext cx="5461" cy="5460"/>
            </a:xfrm>
            <a:prstGeom prst="rect">
              <a:avLst/>
            </a:prstGeom>
          </p:spPr>
        </p:pic>
        <p:pic>
          <p:nvPicPr>
            <p:cNvPr id="331" name="object 3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8598" y="1456055"/>
              <a:ext cx="6731" cy="6731"/>
            </a:xfrm>
            <a:prstGeom prst="rect">
              <a:avLst/>
            </a:prstGeom>
          </p:spPr>
        </p:pic>
        <p:pic>
          <p:nvPicPr>
            <p:cNvPr id="332" name="object 3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11375" y="1455419"/>
              <a:ext cx="8127" cy="7874"/>
            </a:xfrm>
            <a:prstGeom prst="rect">
              <a:avLst/>
            </a:prstGeom>
          </p:spPr>
        </p:pic>
        <p:pic>
          <p:nvPicPr>
            <p:cNvPr id="333" name="object 3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24532" y="1455419"/>
              <a:ext cx="9779" cy="9143"/>
            </a:xfrm>
            <a:prstGeom prst="rect">
              <a:avLst/>
            </a:prstGeom>
          </p:spPr>
        </p:pic>
        <p:pic>
          <p:nvPicPr>
            <p:cNvPr id="334" name="object 3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39975" y="1456944"/>
              <a:ext cx="7493" cy="6095"/>
            </a:xfrm>
            <a:prstGeom prst="rect">
              <a:avLst/>
            </a:prstGeom>
          </p:spPr>
        </p:pic>
        <p:pic>
          <p:nvPicPr>
            <p:cNvPr id="335" name="object 3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54275" y="1456944"/>
              <a:ext cx="6731" cy="5460"/>
            </a:xfrm>
            <a:prstGeom prst="rect">
              <a:avLst/>
            </a:prstGeom>
          </p:spPr>
        </p:pic>
        <p:pic>
          <p:nvPicPr>
            <p:cNvPr id="336" name="object 33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67051" y="1456055"/>
              <a:ext cx="8128" cy="8128"/>
            </a:xfrm>
            <a:prstGeom prst="rect">
              <a:avLst/>
            </a:prstGeom>
          </p:spPr>
        </p:pic>
        <p:pic>
          <p:nvPicPr>
            <p:cNvPr id="337" name="object 3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78048" y="1453896"/>
              <a:ext cx="13207" cy="12191"/>
            </a:xfrm>
            <a:prstGeom prst="rect">
              <a:avLst/>
            </a:prstGeom>
          </p:spPr>
        </p:pic>
        <p:pic>
          <p:nvPicPr>
            <p:cNvPr id="338" name="object 3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92348" y="1452752"/>
              <a:ext cx="13207" cy="13208"/>
            </a:xfrm>
            <a:prstGeom prst="rect">
              <a:avLst/>
            </a:prstGeom>
          </p:spPr>
        </p:pic>
        <p:pic>
          <p:nvPicPr>
            <p:cNvPr id="339" name="object 33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05125" y="1452752"/>
              <a:ext cx="14477" cy="14477"/>
            </a:xfrm>
            <a:prstGeom prst="rect">
              <a:avLst/>
            </a:prstGeom>
          </p:spPr>
        </p:pic>
        <p:pic>
          <p:nvPicPr>
            <p:cNvPr id="340" name="object 34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23616" y="1456055"/>
              <a:ext cx="7365" cy="8128"/>
            </a:xfrm>
            <a:prstGeom prst="rect">
              <a:avLst/>
            </a:prstGeom>
          </p:spPr>
        </p:pic>
        <p:pic>
          <p:nvPicPr>
            <p:cNvPr id="341" name="object 3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37916" y="1456944"/>
              <a:ext cx="6095" cy="6095"/>
            </a:xfrm>
            <a:prstGeom prst="rect">
              <a:avLst/>
            </a:prstGeom>
          </p:spPr>
        </p:pic>
        <p:pic>
          <p:nvPicPr>
            <p:cNvPr id="342" name="object 34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52215" y="1456055"/>
              <a:ext cx="6096" cy="6731"/>
            </a:xfrm>
            <a:prstGeom prst="rect">
              <a:avLst/>
            </a:prstGeom>
          </p:spPr>
        </p:pic>
        <p:pic>
          <p:nvPicPr>
            <p:cNvPr id="343" name="object 34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64991" y="1456944"/>
              <a:ext cx="5461" cy="5460"/>
            </a:xfrm>
            <a:prstGeom prst="rect">
              <a:avLst/>
            </a:prstGeom>
          </p:spPr>
        </p:pic>
        <p:pic>
          <p:nvPicPr>
            <p:cNvPr id="344" name="object 34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9419" y="1456944"/>
              <a:ext cx="6730" cy="5460"/>
            </a:xfrm>
            <a:prstGeom prst="rect">
              <a:avLst/>
            </a:prstGeom>
          </p:spPr>
        </p:pic>
        <p:pic>
          <p:nvPicPr>
            <p:cNvPr id="345" name="object 34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93591" y="1456944"/>
              <a:ext cx="5461" cy="5460"/>
            </a:xfrm>
            <a:prstGeom prst="rect">
              <a:avLst/>
            </a:prstGeom>
          </p:spPr>
        </p:pic>
        <p:pic>
          <p:nvPicPr>
            <p:cNvPr id="346" name="object 34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19144" y="1455419"/>
              <a:ext cx="10286" cy="9143"/>
            </a:xfrm>
            <a:prstGeom prst="rect">
              <a:avLst/>
            </a:prstGeom>
          </p:spPr>
        </p:pic>
        <p:pic>
          <p:nvPicPr>
            <p:cNvPr id="347" name="object 34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07891" y="1456944"/>
              <a:ext cx="5461" cy="5460"/>
            </a:xfrm>
            <a:prstGeom prst="rect">
              <a:avLst/>
            </a:prstGeom>
          </p:spPr>
        </p:pic>
        <p:pic>
          <p:nvPicPr>
            <p:cNvPr id="348" name="object 34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4283" y="1569719"/>
              <a:ext cx="8915" cy="7365"/>
            </a:xfrm>
            <a:prstGeom prst="rect">
              <a:avLst/>
            </a:prstGeom>
          </p:spPr>
        </p:pic>
        <p:pic>
          <p:nvPicPr>
            <p:cNvPr id="349" name="object 34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1060" y="1571878"/>
              <a:ext cx="3657" cy="4063"/>
            </a:xfrm>
            <a:prstGeom prst="rect">
              <a:avLst/>
            </a:prstGeom>
          </p:spPr>
        </p:pic>
        <p:pic>
          <p:nvPicPr>
            <p:cNvPr id="350" name="object 35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3836" y="1570355"/>
              <a:ext cx="4876" cy="6731"/>
            </a:xfrm>
            <a:prstGeom prst="rect">
              <a:avLst/>
            </a:prstGeom>
          </p:spPr>
        </p:pic>
        <p:pic>
          <p:nvPicPr>
            <p:cNvPr id="351" name="object 35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7691" y="1571244"/>
              <a:ext cx="4876" cy="4317"/>
            </a:xfrm>
            <a:prstGeom prst="rect">
              <a:avLst/>
            </a:prstGeom>
          </p:spPr>
        </p:pic>
        <p:pic>
          <p:nvPicPr>
            <p:cNvPr id="352" name="object 35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5847" y="1571878"/>
              <a:ext cx="4064" cy="4063"/>
            </a:xfrm>
            <a:prstGeom prst="rect">
              <a:avLst/>
            </a:prstGeom>
          </p:spPr>
        </p:pic>
        <p:pic>
          <p:nvPicPr>
            <p:cNvPr id="353" name="object 35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2436" y="1571878"/>
              <a:ext cx="3657" cy="4063"/>
            </a:xfrm>
            <a:prstGeom prst="rect">
              <a:avLst/>
            </a:prstGeom>
          </p:spPr>
        </p:pic>
        <p:pic>
          <p:nvPicPr>
            <p:cNvPr id="354" name="object 35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70888" y="1569719"/>
              <a:ext cx="4825" cy="6095"/>
            </a:xfrm>
            <a:prstGeom prst="rect">
              <a:avLst/>
            </a:prstGeom>
          </p:spPr>
        </p:pic>
        <p:pic>
          <p:nvPicPr>
            <p:cNvPr id="355" name="object 35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84298" y="1570355"/>
              <a:ext cx="6731" cy="6731"/>
            </a:xfrm>
            <a:prstGeom prst="rect">
              <a:avLst/>
            </a:prstGeom>
          </p:spPr>
        </p:pic>
        <p:pic>
          <p:nvPicPr>
            <p:cNvPr id="356" name="object 35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7964" y="1569719"/>
              <a:ext cx="7366" cy="7365"/>
            </a:xfrm>
            <a:prstGeom prst="rect">
              <a:avLst/>
            </a:prstGeom>
          </p:spPr>
        </p:pic>
        <p:pic>
          <p:nvPicPr>
            <p:cNvPr id="357" name="object 35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09216" y="1567052"/>
              <a:ext cx="12191" cy="13208"/>
            </a:xfrm>
            <a:prstGeom prst="rect">
              <a:avLst/>
            </a:prstGeom>
          </p:spPr>
        </p:pic>
        <p:pic>
          <p:nvPicPr>
            <p:cNvPr id="358" name="object 35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21738" y="1567052"/>
              <a:ext cx="15239" cy="14477"/>
            </a:xfrm>
            <a:prstGeom prst="rect">
              <a:avLst/>
            </a:prstGeom>
          </p:spPr>
        </p:pic>
        <p:pic>
          <p:nvPicPr>
            <p:cNvPr id="359" name="object 35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39975" y="1570355"/>
              <a:ext cx="7493" cy="6731"/>
            </a:xfrm>
            <a:prstGeom prst="rect">
              <a:avLst/>
            </a:prstGeom>
          </p:spPr>
        </p:pic>
        <p:pic>
          <p:nvPicPr>
            <p:cNvPr id="360" name="object 36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52751" y="1569719"/>
              <a:ext cx="9525" cy="8508"/>
            </a:xfrm>
            <a:prstGeom prst="rect">
              <a:avLst/>
            </a:prstGeom>
          </p:spPr>
        </p:pic>
        <p:pic>
          <p:nvPicPr>
            <p:cNvPr id="361" name="object 36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65273" y="1567052"/>
              <a:ext cx="11937" cy="13208"/>
            </a:xfrm>
            <a:prstGeom prst="rect">
              <a:avLst/>
            </a:prstGeom>
          </p:spPr>
        </p:pic>
        <p:pic>
          <p:nvPicPr>
            <p:cNvPr id="362" name="object 36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80716" y="1569719"/>
              <a:ext cx="8508" cy="8508"/>
            </a:xfrm>
            <a:prstGeom prst="rect">
              <a:avLst/>
            </a:prstGeom>
          </p:spPr>
        </p:pic>
        <p:pic>
          <p:nvPicPr>
            <p:cNvPr id="363" name="object 36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95651" y="1569719"/>
              <a:ext cx="6731" cy="6095"/>
            </a:xfrm>
            <a:prstGeom prst="rect">
              <a:avLst/>
            </a:prstGeom>
          </p:spPr>
        </p:pic>
        <p:pic>
          <p:nvPicPr>
            <p:cNvPr id="364" name="object 36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10839" y="1571878"/>
              <a:ext cx="3683" cy="4063"/>
            </a:xfrm>
            <a:prstGeom prst="rect">
              <a:avLst/>
            </a:prstGeom>
          </p:spPr>
        </p:pic>
        <p:pic>
          <p:nvPicPr>
            <p:cNvPr id="365" name="object 36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38551" y="1571878"/>
              <a:ext cx="4063" cy="4063"/>
            </a:xfrm>
            <a:prstGeom prst="rect">
              <a:avLst/>
            </a:prstGeom>
          </p:spPr>
        </p:pic>
        <p:pic>
          <p:nvPicPr>
            <p:cNvPr id="366" name="object 36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52851" y="1571878"/>
              <a:ext cx="4063" cy="4063"/>
            </a:xfrm>
            <a:prstGeom prst="rect">
              <a:avLst/>
            </a:prstGeom>
          </p:spPr>
        </p:pic>
        <p:pic>
          <p:nvPicPr>
            <p:cNvPr id="367" name="object 36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64991" y="1569719"/>
              <a:ext cx="5461" cy="6095"/>
            </a:xfrm>
            <a:prstGeom prst="rect">
              <a:avLst/>
            </a:prstGeom>
          </p:spPr>
        </p:pic>
        <p:pic>
          <p:nvPicPr>
            <p:cNvPr id="368" name="object 36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9419" y="1569719"/>
              <a:ext cx="6730" cy="6095"/>
            </a:xfrm>
            <a:prstGeom prst="rect">
              <a:avLst/>
            </a:prstGeom>
          </p:spPr>
        </p:pic>
        <p:pic>
          <p:nvPicPr>
            <p:cNvPr id="369" name="object 36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93591" y="1569719"/>
              <a:ext cx="5461" cy="6095"/>
            </a:xfrm>
            <a:prstGeom prst="rect">
              <a:avLst/>
            </a:prstGeom>
          </p:spPr>
        </p:pic>
        <p:pic>
          <p:nvPicPr>
            <p:cNvPr id="370" name="object 37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07891" y="1570355"/>
              <a:ext cx="6096" cy="6731"/>
            </a:xfrm>
            <a:prstGeom prst="rect">
              <a:avLst/>
            </a:prstGeom>
          </p:spPr>
        </p:pic>
        <p:pic>
          <p:nvPicPr>
            <p:cNvPr id="371" name="object 37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20667" y="1569719"/>
              <a:ext cx="7366" cy="7365"/>
            </a:xfrm>
            <a:prstGeom prst="rect">
              <a:avLst/>
            </a:prstGeom>
          </p:spPr>
        </p:pic>
        <p:pic>
          <p:nvPicPr>
            <p:cNvPr id="372" name="object 37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1060" y="1685544"/>
              <a:ext cx="3657" cy="3682"/>
            </a:xfrm>
            <a:prstGeom prst="rect">
              <a:avLst/>
            </a:prstGeom>
          </p:spPr>
        </p:pic>
        <p:pic>
          <p:nvPicPr>
            <p:cNvPr id="373" name="object 37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3836" y="1684654"/>
              <a:ext cx="4876" cy="6096"/>
            </a:xfrm>
            <a:prstGeom prst="rect">
              <a:avLst/>
            </a:prstGeom>
          </p:spPr>
        </p:pic>
        <p:pic>
          <p:nvPicPr>
            <p:cNvPr id="374" name="object 37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7691" y="1685544"/>
              <a:ext cx="4876" cy="4317"/>
            </a:xfrm>
            <a:prstGeom prst="rect">
              <a:avLst/>
            </a:prstGeom>
          </p:spPr>
        </p:pic>
        <p:pic>
          <p:nvPicPr>
            <p:cNvPr id="375" name="object 37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84298" y="1684654"/>
              <a:ext cx="7493" cy="6731"/>
            </a:xfrm>
            <a:prstGeom prst="rect">
              <a:avLst/>
            </a:prstGeom>
          </p:spPr>
        </p:pic>
        <p:pic>
          <p:nvPicPr>
            <p:cNvPr id="376" name="object 37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7964" y="1684020"/>
              <a:ext cx="7366" cy="7365"/>
            </a:xfrm>
            <a:prstGeom prst="rect">
              <a:avLst/>
            </a:prstGeom>
          </p:spPr>
        </p:pic>
        <p:pic>
          <p:nvPicPr>
            <p:cNvPr id="377" name="object 37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12898" y="1684654"/>
              <a:ext cx="5461" cy="5461"/>
            </a:xfrm>
            <a:prstGeom prst="rect">
              <a:avLst/>
            </a:prstGeom>
          </p:spPr>
        </p:pic>
        <p:pic>
          <p:nvPicPr>
            <p:cNvPr id="378" name="object 37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26564" y="1684654"/>
              <a:ext cx="6731" cy="6731"/>
            </a:xfrm>
            <a:prstGeom prst="rect">
              <a:avLst/>
            </a:prstGeom>
          </p:spPr>
        </p:pic>
        <p:pic>
          <p:nvPicPr>
            <p:cNvPr id="379" name="object 37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80815" y="1684654"/>
              <a:ext cx="4825" cy="5461"/>
            </a:xfrm>
            <a:prstGeom prst="rect">
              <a:avLst/>
            </a:prstGeom>
          </p:spPr>
        </p:pic>
        <p:pic>
          <p:nvPicPr>
            <p:cNvPr id="380" name="object 38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93591" y="1684020"/>
              <a:ext cx="6096" cy="6095"/>
            </a:xfrm>
            <a:prstGeom prst="rect">
              <a:avLst/>
            </a:prstGeom>
          </p:spPr>
        </p:pic>
        <p:pic>
          <p:nvPicPr>
            <p:cNvPr id="381" name="object 38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07891" y="1685544"/>
              <a:ext cx="4318" cy="4317"/>
            </a:xfrm>
            <a:prstGeom prst="rect">
              <a:avLst/>
            </a:prstGeom>
          </p:spPr>
        </p:pic>
        <p:pic>
          <p:nvPicPr>
            <p:cNvPr id="382" name="object 38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23334" y="1686179"/>
              <a:ext cx="3048" cy="3301"/>
            </a:xfrm>
            <a:prstGeom prst="rect">
              <a:avLst/>
            </a:prstGeom>
          </p:spPr>
        </p:pic>
        <p:pic>
          <p:nvPicPr>
            <p:cNvPr id="383" name="object 38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1060" y="1799844"/>
              <a:ext cx="3657" cy="3682"/>
            </a:xfrm>
            <a:prstGeom prst="rect">
              <a:avLst/>
            </a:prstGeom>
          </p:spPr>
        </p:pic>
        <p:pic>
          <p:nvPicPr>
            <p:cNvPr id="384" name="object 38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85188" y="1798954"/>
              <a:ext cx="4825" cy="5461"/>
            </a:xfrm>
            <a:prstGeom prst="rect">
              <a:avLst/>
            </a:prstGeom>
          </p:spPr>
        </p:pic>
        <p:pic>
          <p:nvPicPr>
            <p:cNvPr id="385" name="object 38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71523" y="1799844"/>
              <a:ext cx="4063" cy="3682"/>
            </a:xfrm>
            <a:prstGeom prst="rect">
              <a:avLst/>
            </a:prstGeom>
          </p:spPr>
        </p:pic>
        <p:pic>
          <p:nvPicPr>
            <p:cNvPr id="386" name="object 38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38197" y="1796795"/>
              <a:ext cx="10540" cy="9778"/>
            </a:xfrm>
            <a:prstGeom prst="rect">
              <a:avLst/>
            </a:prstGeom>
          </p:spPr>
        </p:pic>
        <p:pic>
          <p:nvPicPr>
            <p:cNvPr id="387" name="object 38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1060" y="1913254"/>
              <a:ext cx="3657" cy="4064"/>
            </a:xfrm>
            <a:prstGeom prst="rect">
              <a:avLst/>
            </a:prstGeom>
          </p:spPr>
        </p:pic>
        <p:pic>
          <p:nvPicPr>
            <p:cNvPr id="388" name="object 38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8111" y="1913254"/>
              <a:ext cx="3682" cy="4064"/>
            </a:xfrm>
            <a:prstGeom prst="rect">
              <a:avLst/>
            </a:prstGeom>
          </p:spPr>
        </p:pic>
        <p:pic>
          <p:nvPicPr>
            <p:cNvPr id="389" name="object 38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55798" y="1913254"/>
              <a:ext cx="4063" cy="4064"/>
            </a:xfrm>
            <a:prstGeom prst="rect">
              <a:avLst/>
            </a:prstGeom>
          </p:spPr>
        </p:pic>
        <p:pic>
          <p:nvPicPr>
            <p:cNvPr id="390" name="object 39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44447" y="2027554"/>
              <a:ext cx="3302" cy="3302"/>
            </a:xfrm>
            <a:prstGeom prst="rect">
              <a:avLst/>
            </a:prstGeom>
          </p:spPr>
        </p:pic>
        <p:pic>
          <p:nvPicPr>
            <p:cNvPr id="391" name="object 391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6254496" y="0"/>
              <a:ext cx="5937504" cy="6857998"/>
            </a:xfrm>
            <a:prstGeom prst="rect">
              <a:avLst/>
            </a:prstGeom>
          </p:spPr>
        </p:pic>
        <p:pic>
          <p:nvPicPr>
            <p:cNvPr id="392" name="object 392"/>
            <p:cNvPicPr/>
            <p:nvPr/>
          </p:nvPicPr>
          <p:blipFill>
            <a:blip r:embed="rId94" cstate="print"/>
            <a:stretch>
              <a:fillRect/>
            </a:stretch>
          </p:blipFill>
          <p:spPr>
            <a:xfrm>
              <a:off x="610362" y="4114800"/>
              <a:ext cx="5488940" cy="22860"/>
            </a:xfrm>
            <a:prstGeom prst="rect">
              <a:avLst/>
            </a:prstGeom>
          </p:spPr>
        </p:pic>
        <p:pic>
          <p:nvPicPr>
            <p:cNvPr id="394" name="object 394"/>
            <p:cNvPicPr/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396240" y="1363980"/>
              <a:ext cx="2755392" cy="1667256"/>
            </a:xfrm>
            <a:prstGeom prst="rect">
              <a:avLst/>
            </a:prstGeom>
          </p:spPr>
        </p:pic>
        <p:pic>
          <p:nvPicPr>
            <p:cNvPr id="395" name="object 395"/>
            <p:cNvPicPr/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241642" y="3386328"/>
              <a:ext cx="1012939" cy="555117"/>
            </a:xfrm>
            <a:prstGeom prst="rect">
              <a:avLst/>
            </a:prstGeom>
          </p:spPr>
        </p:pic>
        <p:pic>
          <p:nvPicPr>
            <p:cNvPr id="396" name="object 396"/>
            <p:cNvPicPr/>
            <p:nvPr/>
          </p:nvPicPr>
          <p:blipFill>
            <a:blip r:embed="rId97" cstate="print"/>
            <a:stretch>
              <a:fillRect/>
            </a:stretch>
          </p:blipFill>
          <p:spPr>
            <a:xfrm>
              <a:off x="1445641" y="3393694"/>
              <a:ext cx="1291590" cy="421258"/>
            </a:xfrm>
            <a:prstGeom prst="rect">
              <a:avLst/>
            </a:prstGeom>
          </p:spPr>
        </p:pic>
        <p:pic>
          <p:nvPicPr>
            <p:cNvPr id="397" name="object 397"/>
            <p:cNvPicPr/>
            <p:nvPr/>
          </p:nvPicPr>
          <p:blipFill>
            <a:blip r:embed="rId98" cstate="print"/>
            <a:stretch>
              <a:fillRect/>
            </a:stretch>
          </p:blipFill>
          <p:spPr>
            <a:xfrm>
              <a:off x="261886" y="4184269"/>
              <a:ext cx="1717662" cy="544703"/>
            </a:xfrm>
            <a:prstGeom prst="rect">
              <a:avLst/>
            </a:prstGeom>
          </p:spPr>
        </p:pic>
        <p:pic>
          <p:nvPicPr>
            <p:cNvPr id="398" name="object 398"/>
            <p:cNvPicPr/>
            <p:nvPr/>
          </p:nvPicPr>
          <p:blipFill>
            <a:blip r:embed="rId99" cstate="print"/>
            <a:stretch>
              <a:fillRect/>
            </a:stretch>
          </p:blipFill>
          <p:spPr>
            <a:xfrm>
              <a:off x="2914523" y="3407409"/>
              <a:ext cx="1202563" cy="412876"/>
            </a:xfrm>
            <a:prstGeom prst="rect">
              <a:avLst/>
            </a:prstGeom>
          </p:spPr>
        </p:pic>
        <p:pic>
          <p:nvPicPr>
            <p:cNvPr id="399" name="object 399"/>
            <p:cNvPicPr/>
            <p:nvPr/>
          </p:nvPicPr>
          <p:blipFill>
            <a:blip r:embed="rId100" cstate="print"/>
            <a:stretch>
              <a:fillRect/>
            </a:stretch>
          </p:blipFill>
          <p:spPr>
            <a:xfrm>
              <a:off x="2158238" y="4184522"/>
              <a:ext cx="1411224" cy="4221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10634" y="349072"/>
            <a:ext cx="408177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Anotation</a:t>
            </a:r>
            <a:r>
              <a:rPr spc="-75" dirty="0"/>
              <a:t> </a:t>
            </a:r>
            <a:r>
              <a:rPr spc="-10" dirty="0"/>
              <a:t>trong</a:t>
            </a:r>
            <a:r>
              <a:rPr spc="-50" dirty="0"/>
              <a:t> </a:t>
            </a:r>
            <a:r>
              <a:rPr dirty="0"/>
              <a:t>Spring</a:t>
            </a:r>
          </a:p>
        </p:txBody>
      </p:sp>
      <p:sp>
        <p:nvSpPr>
          <p:cNvPr id="3" name="object 3"/>
          <p:cNvSpPr/>
          <p:nvPr/>
        </p:nvSpPr>
        <p:spPr>
          <a:xfrm>
            <a:off x="576072" y="1373124"/>
            <a:ext cx="11104245" cy="4625340"/>
          </a:xfrm>
          <a:custGeom>
            <a:avLst/>
            <a:gdLst/>
            <a:ahLst/>
            <a:cxnLst/>
            <a:rect l="l" t="t" r="r" b="b"/>
            <a:pathLst>
              <a:path w="11104245" h="4625340">
                <a:moveTo>
                  <a:pt x="0" y="4625340"/>
                </a:moveTo>
                <a:lnTo>
                  <a:pt x="11103864" y="4625340"/>
                </a:lnTo>
                <a:lnTo>
                  <a:pt x="11103864" y="0"/>
                </a:lnTo>
                <a:lnTo>
                  <a:pt x="0" y="0"/>
                </a:lnTo>
                <a:lnTo>
                  <a:pt x="0" y="4625340"/>
                </a:lnTo>
                <a:close/>
              </a:path>
            </a:pathLst>
          </a:custGeom>
          <a:ln w="12191">
            <a:solidFill>
              <a:srgbClr val="4F12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4507" y="1394205"/>
            <a:ext cx="1046289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Annotation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 @RequestMapping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được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sử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dụng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để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map</a:t>
            </a:r>
            <a:r>
              <a:rPr sz="2800" spc="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request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với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class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hoặc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method</a:t>
            </a:r>
            <a:r>
              <a:rPr sz="2800" spc="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xử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lý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request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đó.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@RequestMapping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có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thể được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áp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dụng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với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controller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class hoặc method </a:t>
            </a:r>
            <a:r>
              <a:rPr sz="2800" spc="-68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trong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controller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class.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10634" y="349072"/>
            <a:ext cx="408177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Anotation</a:t>
            </a:r>
            <a:r>
              <a:rPr spc="-75" dirty="0"/>
              <a:t> </a:t>
            </a:r>
            <a:r>
              <a:rPr spc="-10" dirty="0"/>
              <a:t>trong</a:t>
            </a:r>
            <a:r>
              <a:rPr spc="-50" dirty="0"/>
              <a:t> </a:t>
            </a:r>
            <a:r>
              <a:rPr dirty="0"/>
              <a:t>Spring</a:t>
            </a:r>
          </a:p>
        </p:txBody>
      </p:sp>
      <p:sp>
        <p:nvSpPr>
          <p:cNvPr id="3" name="object 3"/>
          <p:cNvSpPr/>
          <p:nvPr/>
        </p:nvSpPr>
        <p:spPr>
          <a:xfrm>
            <a:off x="576072" y="1373124"/>
            <a:ext cx="11040110" cy="4598035"/>
          </a:xfrm>
          <a:custGeom>
            <a:avLst/>
            <a:gdLst/>
            <a:ahLst/>
            <a:cxnLst/>
            <a:rect l="l" t="t" r="r" b="b"/>
            <a:pathLst>
              <a:path w="11040110" h="4598035">
                <a:moveTo>
                  <a:pt x="0" y="4597908"/>
                </a:moveTo>
                <a:lnTo>
                  <a:pt x="11039856" y="4597908"/>
                </a:lnTo>
                <a:lnTo>
                  <a:pt x="11039856" y="0"/>
                </a:lnTo>
                <a:lnTo>
                  <a:pt x="0" y="0"/>
                </a:lnTo>
                <a:lnTo>
                  <a:pt x="0" y="4597908"/>
                </a:lnTo>
                <a:close/>
              </a:path>
            </a:pathLst>
          </a:custGeom>
          <a:ln w="12191">
            <a:solidFill>
              <a:srgbClr val="4F12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4507" y="1394205"/>
            <a:ext cx="4775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Annotation</a:t>
            </a:r>
            <a:r>
              <a:rPr sz="2800" b="1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@RequestMapping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57072" y="2020823"/>
            <a:ext cx="9979660" cy="3736975"/>
            <a:chOff x="957072" y="2020823"/>
            <a:chExt cx="9979660" cy="37369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7072" y="2020823"/>
              <a:ext cx="4648200" cy="363321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91072" y="2020823"/>
              <a:ext cx="4645152" cy="3736848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10634" y="349072"/>
            <a:ext cx="408177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Anotation</a:t>
            </a:r>
            <a:r>
              <a:rPr spc="-75" dirty="0"/>
              <a:t> </a:t>
            </a:r>
            <a:r>
              <a:rPr spc="-10" dirty="0"/>
              <a:t>trong</a:t>
            </a:r>
            <a:r>
              <a:rPr spc="-50" dirty="0"/>
              <a:t> </a:t>
            </a:r>
            <a:r>
              <a:rPr dirty="0"/>
              <a:t>Spring</a:t>
            </a:r>
          </a:p>
        </p:txBody>
      </p:sp>
      <p:sp>
        <p:nvSpPr>
          <p:cNvPr id="3" name="object 3"/>
          <p:cNvSpPr/>
          <p:nvPr/>
        </p:nvSpPr>
        <p:spPr>
          <a:xfrm>
            <a:off x="576072" y="1409700"/>
            <a:ext cx="11040110" cy="4598035"/>
          </a:xfrm>
          <a:custGeom>
            <a:avLst/>
            <a:gdLst/>
            <a:ahLst/>
            <a:cxnLst/>
            <a:rect l="l" t="t" r="r" b="b"/>
            <a:pathLst>
              <a:path w="11040110" h="4598035">
                <a:moveTo>
                  <a:pt x="0" y="4597908"/>
                </a:moveTo>
                <a:lnTo>
                  <a:pt x="11039856" y="4597908"/>
                </a:lnTo>
                <a:lnTo>
                  <a:pt x="11039856" y="0"/>
                </a:lnTo>
                <a:lnTo>
                  <a:pt x="0" y="0"/>
                </a:lnTo>
                <a:lnTo>
                  <a:pt x="0" y="4597908"/>
                </a:lnTo>
                <a:close/>
              </a:path>
            </a:pathLst>
          </a:custGeom>
          <a:ln w="12191">
            <a:solidFill>
              <a:srgbClr val="4F12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4507" y="1430781"/>
            <a:ext cx="1044067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Annotation</a:t>
            </a:r>
            <a:r>
              <a:rPr sz="2800" b="1" spc="-3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spc="-20" dirty="0">
                <a:solidFill>
                  <a:srgbClr val="36365C"/>
                </a:solidFill>
                <a:latin typeface="Times New Roman"/>
                <a:cs typeface="Times New Roman"/>
              </a:rPr>
              <a:t>@PathVariable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được sử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dụng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để xử lý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những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URI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động,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có một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hoặc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nhiều paramter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bên </a:t>
            </a:r>
            <a:r>
              <a:rPr sz="2800" spc="-68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trong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 URI.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6903" y="2827020"/>
            <a:ext cx="9602724" cy="264109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10634" y="349072"/>
            <a:ext cx="408177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Anotation</a:t>
            </a:r>
            <a:r>
              <a:rPr spc="-75" dirty="0"/>
              <a:t> </a:t>
            </a:r>
            <a:r>
              <a:rPr spc="-10" dirty="0"/>
              <a:t>trong</a:t>
            </a:r>
            <a:r>
              <a:rPr spc="-50" dirty="0"/>
              <a:t> </a:t>
            </a:r>
            <a:r>
              <a:rPr dirty="0"/>
              <a:t>Spring</a:t>
            </a:r>
          </a:p>
        </p:txBody>
      </p:sp>
      <p:sp>
        <p:nvSpPr>
          <p:cNvPr id="3" name="object 3"/>
          <p:cNvSpPr/>
          <p:nvPr/>
        </p:nvSpPr>
        <p:spPr>
          <a:xfrm>
            <a:off x="576072" y="1464563"/>
            <a:ext cx="11040110" cy="4598035"/>
          </a:xfrm>
          <a:custGeom>
            <a:avLst/>
            <a:gdLst/>
            <a:ahLst/>
            <a:cxnLst/>
            <a:rect l="l" t="t" r="r" b="b"/>
            <a:pathLst>
              <a:path w="11040110" h="4598035">
                <a:moveTo>
                  <a:pt x="0" y="4597908"/>
                </a:moveTo>
                <a:lnTo>
                  <a:pt x="11039856" y="4597908"/>
                </a:lnTo>
                <a:lnTo>
                  <a:pt x="11039856" y="0"/>
                </a:lnTo>
                <a:lnTo>
                  <a:pt x="0" y="0"/>
                </a:lnTo>
                <a:lnTo>
                  <a:pt x="0" y="4597908"/>
                </a:lnTo>
                <a:close/>
              </a:path>
            </a:pathLst>
          </a:custGeom>
          <a:ln w="12191">
            <a:solidFill>
              <a:srgbClr val="4F12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4507" y="1485646"/>
            <a:ext cx="1033145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Annotation</a:t>
            </a:r>
            <a:r>
              <a:rPr sz="2800" b="1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@RequestParam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Khi submit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method</a:t>
            </a:r>
            <a:r>
              <a:rPr sz="2800" spc="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60" dirty="0">
                <a:solidFill>
                  <a:srgbClr val="36365C"/>
                </a:solidFill>
                <a:latin typeface="Times New Roman"/>
                <a:cs typeface="Times New Roman"/>
              </a:rPr>
              <a:t>GET,</a:t>
            </a:r>
            <a:r>
              <a:rPr sz="2800" spc="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trên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URL</a:t>
            </a:r>
            <a:r>
              <a:rPr sz="2800" spc="-7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sẽ không</a:t>
            </a:r>
            <a:r>
              <a:rPr sz="2800" b="1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chứa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các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giá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trị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của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các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ô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input</a:t>
            </a:r>
            <a:r>
              <a:rPr sz="2800" spc="-2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được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submit.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Sử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dụng</a:t>
            </a:r>
            <a:r>
              <a:rPr sz="2800" spc="-16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Annotation RequestParam giúp chúng ta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lấy </a:t>
            </a:r>
            <a:r>
              <a:rPr sz="2800" spc="-68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được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giá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trị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đó.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6967" y="3764279"/>
            <a:ext cx="10418064" cy="181356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10634" y="349072"/>
            <a:ext cx="408177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Anotation</a:t>
            </a:r>
            <a:r>
              <a:rPr spc="-75" dirty="0"/>
              <a:t> </a:t>
            </a:r>
            <a:r>
              <a:rPr spc="-10" dirty="0"/>
              <a:t>trong</a:t>
            </a:r>
            <a:r>
              <a:rPr spc="-50" dirty="0"/>
              <a:t> </a:t>
            </a:r>
            <a:r>
              <a:rPr dirty="0"/>
              <a:t>Spring</a:t>
            </a:r>
          </a:p>
        </p:txBody>
      </p:sp>
      <p:sp>
        <p:nvSpPr>
          <p:cNvPr id="3" name="object 3"/>
          <p:cNvSpPr/>
          <p:nvPr/>
        </p:nvSpPr>
        <p:spPr>
          <a:xfrm>
            <a:off x="576072" y="1409700"/>
            <a:ext cx="11040110" cy="4598035"/>
          </a:xfrm>
          <a:custGeom>
            <a:avLst/>
            <a:gdLst/>
            <a:ahLst/>
            <a:cxnLst/>
            <a:rect l="l" t="t" r="r" b="b"/>
            <a:pathLst>
              <a:path w="11040110" h="4598035">
                <a:moveTo>
                  <a:pt x="0" y="4597908"/>
                </a:moveTo>
                <a:lnTo>
                  <a:pt x="11039856" y="4597908"/>
                </a:lnTo>
                <a:lnTo>
                  <a:pt x="11039856" y="0"/>
                </a:lnTo>
                <a:lnTo>
                  <a:pt x="0" y="0"/>
                </a:lnTo>
                <a:lnTo>
                  <a:pt x="0" y="4597908"/>
                </a:lnTo>
                <a:close/>
              </a:path>
            </a:pathLst>
          </a:custGeom>
          <a:ln w="12191">
            <a:solidFill>
              <a:srgbClr val="4F12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4507" y="1430781"/>
            <a:ext cx="1080833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Annotation</a:t>
            </a:r>
            <a:r>
              <a:rPr sz="2800" b="1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@ResponseBody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Được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thêm vào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trước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các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 method</a:t>
            </a:r>
            <a:r>
              <a:rPr sz="2800" spc="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của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các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controller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để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chỉ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 dẫn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rằng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method </a:t>
            </a:r>
            <a:r>
              <a:rPr sz="2800" spc="-68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này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sẽ trả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về text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thay vì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trả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về </a:t>
            </a:r>
            <a:r>
              <a:rPr sz="2800" spc="-40" dirty="0">
                <a:solidFill>
                  <a:srgbClr val="36365C"/>
                </a:solidFill>
                <a:latin typeface="Times New Roman"/>
                <a:cs typeface="Times New Roman"/>
              </a:rPr>
              <a:t>view.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7692" y="3357371"/>
            <a:ext cx="7976616" cy="228447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10634" y="349072"/>
            <a:ext cx="408177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Anotation</a:t>
            </a:r>
            <a:r>
              <a:rPr spc="-75" dirty="0"/>
              <a:t> </a:t>
            </a:r>
            <a:r>
              <a:rPr spc="-10" dirty="0"/>
              <a:t>trong</a:t>
            </a:r>
            <a:r>
              <a:rPr spc="-50" dirty="0"/>
              <a:t> </a:t>
            </a:r>
            <a:r>
              <a:rPr dirty="0"/>
              <a:t>Spring</a:t>
            </a:r>
          </a:p>
        </p:txBody>
      </p:sp>
      <p:sp>
        <p:nvSpPr>
          <p:cNvPr id="3" name="object 3"/>
          <p:cNvSpPr/>
          <p:nvPr/>
        </p:nvSpPr>
        <p:spPr>
          <a:xfrm>
            <a:off x="576072" y="1446275"/>
            <a:ext cx="11104245" cy="4625340"/>
          </a:xfrm>
          <a:custGeom>
            <a:avLst/>
            <a:gdLst/>
            <a:ahLst/>
            <a:cxnLst/>
            <a:rect l="l" t="t" r="r" b="b"/>
            <a:pathLst>
              <a:path w="11104245" h="4625340">
                <a:moveTo>
                  <a:pt x="0" y="4625340"/>
                </a:moveTo>
                <a:lnTo>
                  <a:pt x="11103864" y="4625340"/>
                </a:lnTo>
                <a:lnTo>
                  <a:pt x="11103864" y="0"/>
                </a:lnTo>
                <a:lnTo>
                  <a:pt x="0" y="0"/>
                </a:lnTo>
                <a:lnTo>
                  <a:pt x="0" y="4625340"/>
                </a:lnTo>
                <a:close/>
              </a:path>
            </a:pathLst>
          </a:custGeom>
          <a:ln w="12191">
            <a:solidFill>
              <a:srgbClr val="4F12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4507" y="1467358"/>
            <a:ext cx="1078039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Annotation</a:t>
            </a:r>
            <a:r>
              <a:rPr sz="2800" b="1" spc="-2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@RestController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Tương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đương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với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@Controller</a:t>
            </a:r>
            <a:r>
              <a:rPr sz="2800" spc="-3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+ @ResponseBody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Được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dùng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 trước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các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 class,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các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method</a:t>
            </a:r>
            <a:r>
              <a:rPr sz="2800" spc="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trong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 class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này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sẽ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trả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về text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thay vì </a:t>
            </a:r>
            <a:r>
              <a:rPr sz="2800" spc="-68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trả về </a:t>
            </a:r>
            <a:r>
              <a:rPr sz="2800" spc="-40" dirty="0">
                <a:solidFill>
                  <a:srgbClr val="36365C"/>
                </a:solidFill>
                <a:latin typeface="Times New Roman"/>
                <a:cs typeface="Times New Roman"/>
              </a:rPr>
              <a:t>view.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93947" y="3473196"/>
            <a:ext cx="5468111" cy="251155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10634" y="349072"/>
            <a:ext cx="408177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Anotation</a:t>
            </a:r>
            <a:r>
              <a:rPr spc="-75" dirty="0"/>
              <a:t> </a:t>
            </a:r>
            <a:r>
              <a:rPr spc="-10" dirty="0"/>
              <a:t>trong</a:t>
            </a:r>
            <a:r>
              <a:rPr spc="-50" dirty="0"/>
              <a:t> </a:t>
            </a:r>
            <a:r>
              <a:rPr dirty="0"/>
              <a:t>Spring</a:t>
            </a:r>
          </a:p>
        </p:txBody>
      </p:sp>
      <p:sp>
        <p:nvSpPr>
          <p:cNvPr id="3" name="object 3"/>
          <p:cNvSpPr/>
          <p:nvPr/>
        </p:nvSpPr>
        <p:spPr>
          <a:xfrm>
            <a:off x="576072" y="1464563"/>
            <a:ext cx="10972800" cy="4570730"/>
          </a:xfrm>
          <a:custGeom>
            <a:avLst/>
            <a:gdLst/>
            <a:ahLst/>
            <a:cxnLst/>
            <a:rect l="l" t="t" r="r" b="b"/>
            <a:pathLst>
              <a:path w="10972800" h="4570730">
                <a:moveTo>
                  <a:pt x="0" y="4570476"/>
                </a:moveTo>
                <a:lnTo>
                  <a:pt x="10972800" y="4570476"/>
                </a:lnTo>
                <a:lnTo>
                  <a:pt x="10972800" y="0"/>
                </a:lnTo>
                <a:lnTo>
                  <a:pt x="0" y="0"/>
                </a:lnTo>
                <a:lnTo>
                  <a:pt x="0" y="4570476"/>
                </a:lnTo>
                <a:close/>
              </a:path>
            </a:pathLst>
          </a:custGeom>
          <a:ln w="12192">
            <a:solidFill>
              <a:srgbClr val="4F12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4507" y="1485646"/>
            <a:ext cx="1078039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Annotation</a:t>
            </a:r>
            <a:r>
              <a:rPr sz="2800" b="1" spc="-2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@RestController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Tương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đương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với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@Controller</a:t>
            </a:r>
            <a:r>
              <a:rPr sz="2800" spc="-3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+ @ResponseBody</a:t>
            </a:r>
            <a:endParaRPr sz="28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Được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dùng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 trước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các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 class,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các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method</a:t>
            </a:r>
            <a:r>
              <a:rPr sz="2800" spc="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trong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 class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này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sẽ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trả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về text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thay vì </a:t>
            </a:r>
            <a:r>
              <a:rPr sz="2800" spc="-68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trả về </a:t>
            </a:r>
            <a:r>
              <a:rPr sz="2800" spc="-40" dirty="0">
                <a:solidFill>
                  <a:srgbClr val="36365C"/>
                </a:solidFill>
                <a:latin typeface="Times New Roman"/>
                <a:cs typeface="Times New Roman"/>
              </a:rPr>
              <a:t>view.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6351" y="3189732"/>
            <a:ext cx="5908548" cy="271271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1" y="349072"/>
            <a:ext cx="8991600" cy="984885"/>
          </a:xfrm>
        </p:spPr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project Hello-world </a:t>
            </a:r>
            <a:r>
              <a:rPr lang="en-US" dirty="0" err="1" smtClean="0"/>
              <a:t>bằng</a:t>
            </a:r>
            <a:r>
              <a:rPr lang="en-US" dirty="0" smtClean="0"/>
              <a:t> spring </a:t>
            </a:r>
            <a:r>
              <a:rPr lang="en-US" dirty="0" err="1" smtClean="0"/>
              <a:t>mvc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4507" y="1485646"/>
            <a:ext cx="10882985" cy="1723549"/>
          </a:xfrm>
        </p:spPr>
        <p:txBody>
          <a:bodyPr/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SpringMVC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xml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/>
              <a:t>B1. </a:t>
            </a:r>
            <a:r>
              <a:rPr lang="en-US" sz="2800" dirty="0" err="1"/>
              <a:t>Tạo</a:t>
            </a:r>
            <a:r>
              <a:rPr lang="en-US" sz="2800" dirty="0"/>
              <a:t> Maven </a:t>
            </a:r>
            <a:r>
              <a:rPr lang="en-US" sz="2800" dirty="0" smtClean="0"/>
              <a:t>Project</a:t>
            </a: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intellij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File&gt;new&gt;project</a:t>
            </a: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maven project,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servlet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731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1" y="349072"/>
            <a:ext cx="8991600" cy="984885"/>
          </a:xfrm>
        </p:spPr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project Hello-world </a:t>
            </a:r>
            <a:r>
              <a:rPr lang="en-US" dirty="0" err="1" smtClean="0"/>
              <a:t>bằng</a:t>
            </a:r>
            <a:r>
              <a:rPr lang="en-US" dirty="0" smtClean="0"/>
              <a:t> spring </a:t>
            </a:r>
            <a:r>
              <a:rPr lang="en-US" dirty="0" err="1" smtClean="0"/>
              <a:t>mvc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143000"/>
            <a:ext cx="6573918" cy="535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96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1" y="349072"/>
            <a:ext cx="8991600" cy="984885"/>
          </a:xfrm>
        </p:spPr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project Hello-world </a:t>
            </a:r>
            <a:r>
              <a:rPr lang="en-US" dirty="0" err="1" smtClean="0"/>
              <a:t>bằng</a:t>
            </a:r>
            <a:r>
              <a:rPr lang="en-US" dirty="0" smtClean="0"/>
              <a:t> spring </a:t>
            </a:r>
            <a:r>
              <a:rPr lang="en-US" dirty="0" err="1" smtClean="0"/>
              <a:t>mvc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4507" y="1485646"/>
            <a:ext cx="10882985" cy="430887"/>
          </a:xfrm>
        </p:spPr>
        <p:txBody>
          <a:bodyPr/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2) them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spring framework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servlet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pom.xml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1" y="2068222"/>
            <a:ext cx="6883162" cy="452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269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6500" y="397002"/>
            <a:ext cx="14198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171717"/>
                </a:solidFill>
                <a:latin typeface="Times New Roman"/>
                <a:cs typeface="Times New Roman"/>
              </a:rPr>
              <a:t>Nội</a:t>
            </a:r>
            <a:r>
              <a:rPr sz="2800" b="1" spc="-7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171717"/>
                </a:solidFill>
                <a:latin typeface="Times New Roman"/>
                <a:cs typeface="Times New Roman"/>
              </a:rPr>
              <a:t>dung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52345" y="1311910"/>
            <a:ext cx="894080" cy="1270000"/>
            <a:chOff x="1752345" y="1311910"/>
            <a:chExt cx="894080" cy="1270000"/>
          </a:xfrm>
        </p:grpSpPr>
        <p:sp>
          <p:nvSpPr>
            <p:cNvPr id="4" name="object 4"/>
            <p:cNvSpPr/>
            <p:nvPr/>
          </p:nvSpPr>
          <p:spPr>
            <a:xfrm>
              <a:off x="1758695" y="1318260"/>
              <a:ext cx="881380" cy="1257300"/>
            </a:xfrm>
            <a:custGeom>
              <a:avLst/>
              <a:gdLst/>
              <a:ahLst/>
              <a:cxnLst/>
              <a:rect l="l" t="t" r="r" b="b"/>
              <a:pathLst>
                <a:path w="881380" h="1257300">
                  <a:moveTo>
                    <a:pt x="880872" y="0"/>
                  </a:moveTo>
                  <a:lnTo>
                    <a:pt x="440436" y="440436"/>
                  </a:lnTo>
                  <a:lnTo>
                    <a:pt x="0" y="0"/>
                  </a:lnTo>
                  <a:lnTo>
                    <a:pt x="0" y="816863"/>
                  </a:lnTo>
                  <a:lnTo>
                    <a:pt x="440436" y="1257300"/>
                  </a:lnTo>
                  <a:lnTo>
                    <a:pt x="880872" y="816863"/>
                  </a:lnTo>
                  <a:lnTo>
                    <a:pt x="88087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58695" y="1318260"/>
              <a:ext cx="881380" cy="1257300"/>
            </a:xfrm>
            <a:custGeom>
              <a:avLst/>
              <a:gdLst/>
              <a:ahLst/>
              <a:cxnLst/>
              <a:rect l="l" t="t" r="r" b="b"/>
              <a:pathLst>
                <a:path w="881380" h="1257300">
                  <a:moveTo>
                    <a:pt x="880872" y="0"/>
                  </a:moveTo>
                  <a:lnTo>
                    <a:pt x="880872" y="816863"/>
                  </a:lnTo>
                  <a:lnTo>
                    <a:pt x="440436" y="1257300"/>
                  </a:lnTo>
                  <a:lnTo>
                    <a:pt x="0" y="816863"/>
                  </a:lnTo>
                  <a:lnTo>
                    <a:pt x="0" y="0"/>
                  </a:lnTo>
                  <a:lnTo>
                    <a:pt x="440436" y="440436"/>
                  </a:lnTo>
                  <a:lnTo>
                    <a:pt x="880872" y="0"/>
                  </a:lnTo>
                  <a:close/>
                </a:path>
              </a:pathLst>
            </a:custGeom>
            <a:ln w="1219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058670" y="1579879"/>
            <a:ext cx="279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40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743201" y="1313433"/>
            <a:ext cx="9227185" cy="2382520"/>
            <a:chOff x="1743201" y="1313433"/>
            <a:chExt cx="9227185" cy="2382520"/>
          </a:xfrm>
        </p:grpSpPr>
        <p:sp>
          <p:nvSpPr>
            <p:cNvPr id="8" name="object 8"/>
            <p:cNvSpPr/>
            <p:nvPr/>
          </p:nvSpPr>
          <p:spPr>
            <a:xfrm>
              <a:off x="2630423" y="1319783"/>
              <a:ext cx="8333740" cy="818515"/>
            </a:xfrm>
            <a:custGeom>
              <a:avLst/>
              <a:gdLst/>
              <a:ahLst/>
              <a:cxnLst/>
              <a:rect l="l" t="t" r="r" b="b"/>
              <a:pathLst>
                <a:path w="8333740" h="818514">
                  <a:moveTo>
                    <a:pt x="8196833" y="0"/>
                  </a:moveTo>
                  <a:lnTo>
                    <a:pt x="0" y="0"/>
                  </a:lnTo>
                  <a:lnTo>
                    <a:pt x="0" y="818388"/>
                  </a:lnTo>
                  <a:lnTo>
                    <a:pt x="8196833" y="818388"/>
                  </a:lnTo>
                  <a:lnTo>
                    <a:pt x="8239938" y="811432"/>
                  </a:lnTo>
                  <a:lnTo>
                    <a:pt x="8277380" y="792065"/>
                  </a:lnTo>
                  <a:lnTo>
                    <a:pt x="8306909" y="762536"/>
                  </a:lnTo>
                  <a:lnTo>
                    <a:pt x="8326276" y="725094"/>
                  </a:lnTo>
                  <a:lnTo>
                    <a:pt x="8333232" y="681989"/>
                  </a:lnTo>
                  <a:lnTo>
                    <a:pt x="8333232" y="136398"/>
                  </a:lnTo>
                  <a:lnTo>
                    <a:pt x="8326276" y="93293"/>
                  </a:lnTo>
                  <a:lnTo>
                    <a:pt x="8306909" y="55851"/>
                  </a:lnTo>
                  <a:lnTo>
                    <a:pt x="8277380" y="26322"/>
                  </a:lnTo>
                  <a:lnTo>
                    <a:pt x="8239938" y="6955"/>
                  </a:lnTo>
                  <a:lnTo>
                    <a:pt x="819683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30423" y="1319783"/>
              <a:ext cx="8333740" cy="818515"/>
            </a:xfrm>
            <a:custGeom>
              <a:avLst/>
              <a:gdLst/>
              <a:ahLst/>
              <a:cxnLst/>
              <a:rect l="l" t="t" r="r" b="b"/>
              <a:pathLst>
                <a:path w="8333740" h="818514">
                  <a:moveTo>
                    <a:pt x="8333232" y="136398"/>
                  </a:moveTo>
                  <a:lnTo>
                    <a:pt x="8333232" y="681989"/>
                  </a:lnTo>
                  <a:lnTo>
                    <a:pt x="8326276" y="725094"/>
                  </a:lnTo>
                  <a:lnTo>
                    <a:pt x="8306909" y="762536"/>
                  </a:lnTo>
                  <a:lnTo>
                    <a:pt x="8277380" y="792065"/>
                  </a:lnTo>
                  <a:lnTo>
                    <a:pt x="8239938" y="811432"/>
                  </a:lnTo>
                  <a:lnTo>
                    <a:pt x="8196833" y="818388"/>
                  </a:lnTo>
                  <a:lnTo>
                    <a:pt x="0" y="818388"/>
                  </a:lnTo>
                  <a:lnTo>
                    <a:pt x="0" y="0"/>
                  </a:lnTo>
                  <a:lnTo>
                    <a:pt x="8196833" y="0"/>
                  </a:lnTo>
                  <a:lnTo>
                    <a:pt x="8239938" y="6955"/>
                  </a:lnTo>
                  <a:lnTo>
                    <a:pt x="8277380" y="26322"/>
                  </a:lnTo>
                  <a:lnTo>
                    <a:pt x="8306909" y="55851"/>
                  </a:lnTo>
                  <a:lnTo>
                    <a:pt x="8326276" y="93293"/>
                  </a:lnTo>
                  <a:lnTo>
                    <a:pt x="8333232" y="136398"/>
                  </a:lnTo>
                  <a:close/>
                </a:path>
              </a:pathLst>
            </a:custGeom>
            <a:ln w="1219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49551" y="2430780"/>
              <a:ext cx="881380" cy="1259205"/>
            </a:xfrm>
            <a:custGeom>
              <a:avLst/>
              <a:gdLst/>
              <a:ahLst/>
              <a:cxnLst/>
              <a:rect l="l" t="t" r="r" b="b"/>
              <a:pathLst>
                <a:path w="881380" h="1259204">
                  <a:moveTo>
                    <a:pt x="880872" y="0"/>
                  </a:moveTo>
                  <a:lnTo>
                    <a:pt x="440436" y="440436"/>
                  </a:lnTo>
                  <a:lnTo>
                    <a:pt x="0" y="0"/>
                  </a:lnTo>
                  <a:lnTo>
                    <a:pt x="0" y="818388"/>
                  </a:lnTo>
                  <a:lnTo>
                    <a:pt x="440436" y="1258824"/>
                  </a:lnTo>
                  <a:lnTo>
                    <a:pt x="880872" y="818388"/>
                  </a:lnTo>
                  <a:lnTo>
                    <a:pt x="880872" y="0"/>
                  </a:lnTo>
                  <a:close/>
                </a:path>
              </a:pathLst>
            </a:custGeom>
            <a:solidFill>
              <a:srgbClr val="52C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49551" y="2430780"/>
              <a:ext cx="881380" cy="1259205"/>
            </a:xfrm>
            <a:custGeom>
              <a:avLst/>
              <a:gdLst/>
              <a:ahLst/>
              <a:cxnLst/>
              <a:rect l="l" t="t" r="r" b="b"/>
              <a:pathLst>
                <a:path w="881380" h="1259204">
                  <a:moveTo>
                    <a:pt x="880872" y="0"/>
                  </a:moveTo>
                  <a:lnTo>
                    <a:pt x="880872" y="818388"/>
                  </a:lnTo>
                  <a:lnTo>
                    <a:pt x="440436" y="1258824"/>
                  </a:lnTo>
                  <a:lnTo>
                    <a:pt x="0" y="818388"/>
                  </a:lnTo>
                  <a:lnTo>
                    <a:pt x="0" y="0"/>
                  </a:lnTo>
                  <a:lnTo>
                    <a:pt x="440436" y="440436"/>
                  </a:lnTo>
                  <a:lnTo>
                    <a:pt x="880872" y="0"/>
                  </a:lnTo>
                  <a:close/>
                </a:path>
              </a:pathLst>
            </a:custGeom>
            <a:ln w="12192">
              <a:solidFill>
                <a:srgbClr val="52C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49017" y="2693669"/>
            <a:ext cx="279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40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743201" y="2424429"/>
            <a:ext cx="9227185" cy="2382520"/>
            <a:chOff x="1743201" y="2424429"/>
            <a:chExt cx="9227185" cy="2382520"/>
          </a:xfrm>
        </p:grpSpPr>
        <p:sp>
          <p:nvSpPr>
            <p:cNvPr id="14" name="object 14"/>
            <p:cNvSpPr/>
            <p:nvPr/>
          </p:nvSpPr>
          <p:spPr>
            <a:xfrm>
              <a:off x="2630423" y="2430779"/>
              <a:ext cx="8333740" cy="818515"/>
            </a:xfrm>
            <a:custGeom>
              <a:avLst/>
              <a:gdLst/>
              <a:ahLst/>
              <a:cxnLst/>
              <a:rect l="l" t="t" r="r" b="b"/>
              <a:pathLst>
                <a:path w="8333740" h="818514">
                  <a:moveTo>
                    <a:pt x="8196833" y="0"/>
                  </a:moveTo>
                  <a:lnTo>
                    <a:pt x="0" y="0"/>
                  </a:lnTo>
                  <a:lnTo>
                    <a:pt x="0" y="818388"/>
                  </a:lnTo>
                  <a:lnTo>
                    <a:pt x="8196833" y="818388"/>
                  </a:lnTo>
                  <a:lnTo>
                    <a:pt x="8239938" y="811432"/>
                  </a:lnTo>
                  <a:lnTo>
                    <a:pt x="8277380" y="792065"/>
                  </a:lnTo>
                  <a:lnTo>
                    <a:pt x="8306909" y="762536"/>
                  </a:lnTo>
                  <a:lnTo>
                    <a:pt x="8326276" y="725094"/>
                  </a:lnTo>
                  <a:lnTo>
                    <a:pt x="8333232" y="681990"/>
                  </a:lnTo>
                  <a:lnTo>
                    <a:pt x="8333232" y="136398"/>
                  </a:lnTo>
                  <a:lnTo>
                    <a:pt x="8326276" y="93293"/>
                  </a:lnTo>
                  <a:lnTo>
                    <a:pt x="8306909" y="55851"/>
                  </a:lnTo>
                  <a:lnTo>
                    <a:pt x="8277380" y="26322"/>
                  </a:lnTo>
                  <a:lnTo>
                    <a:pt x="8239938" y="6955"/>
                  </a:lnTo>
                  <a:lnTo>
                    <a:pt x="819683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30423" y="2430779"/>
              <a:ext cx="8333740" cy="818515"/>
            </a:xfrm>
            <a:custGeom>
              <a:avLst/>
              <a:gdLst/>
              <a:ahLst/>
              <a:cxnLst/>
              <a:rect l="l" t="t" r="r" b="b"/>
              <a:pathLst>
                <a:path w="8333740" h="818514">
                  <a:moveTo>
                    <a:pt x="8333232" y="136398"/>
                  </a:moveTo>
                  <a:lnTo>
                    <a:pt x="8333232" y="681990"/>
                  </a:lnTo>
                  <a:lnTo>
                    <a:pt x="8326276" y="725094"/>
                  </a:lnTo>
                  <a:lnTo>
                    <a:pt x="8306909" y="762536"/>
                  </a:lnTo>
                  <a:lnTo>
                    <a:pt x="8277380" y="792065"/>
                  </a:lnTo>
                  <a:lnTo>
                    <a:pt x="8239938" y="811432"/>
                  </a:lnTo>
                  <a:lnTo>
                    <a:pt x="8196833" y="818388"/>
                  </a:lnTo>
                  <a:lnTo>
                    <a:pt x="0" y="818388"/>
                  </a:lnTo>
                  <a:lnTo>
                    <a:pt x="0" y="0"/>
                  </a:lnTo>
                  <a:lnTo>
                    <a:pt x="8196833" y="0"/>
                  </a:lnTo>
                  <a:lnTo>
                    <a:pt x="8239938" y="6955"/>
                  </a:lnTo>
                  <a:lnTo>
                    <a:pt x="8277380" y="26322"/>
                  </a:lnTo>
                  <a:lnTo>
                    <a:pt x="8306909" y="55851"/>
                  </a:lnTo>
                  <a:lnTo>
                    <a:pt x="8326276" y="93293"/>
                  </a:lnTo>
                  <a:lnTo>
                    <a:pt x="8333232" y="136398"/>
                  </a:lnTo>
                  <a:close/>
                </a:path>
              </a:pathLst>
            </a:custGeom>
            <a:ln w="12192">
              <a:solidFill>
                <a:srgbClr val="52C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49551" y="3541775"/>
              <a:ext cx="881380" cy="1259205"/>
            </a:xfrm>
            <a:custGeom>
              <a:avLst/>
              <a:gdLst/>
              <a:ahLst/>
              <a:cxnLst/>
              <a:rect l="l" t="t" r="r" b="b"/>
              <a:pathLst>
                <a:path w="881380" h="1259204">
                  <a:moveTo>
                    <a:pt x="880872" y="0"/>
                  </a:moveTo>
                  <a:lnTo>
                    <a:pt x="440436" y="440436"/>
                  </a:lnTo>
                  <a:lnTo>
                    <a:pt x="0" y="0"/>
                  </a:lnTo>
                  <a:lnTo>
                    <a:pt x="0" y="818388"/>
                  </a:lnTo>
                  <a:lnTo>
                    <a:pt x="440436" y="1258824"/>
                  </a:lnTo>
                  <a:lnTo>
                    <a:pt x="880872" y="818388"/>
                  </a:lnTo>
                  <a:lnTo>
                    <a:pt x="880872" y="0"/>
                  </a:lnTo>
                  <a:close/>
                </a:path>
              </a:pathLst>
            </a:custGeom>
            <a:solidFill>
              <a:srgbClr val="48BE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49551" y="3541775"/>
              <a:ext cx="881380" cy="1259205"/>
            </a:xfrm>
            <a:custGeom>
              <a:avLst/>
              <a:gdLst/>
              <a:ahLst/>
              <a:cxnLst/>
              <a:rect l="l" t="t" r="r" b="b"/>
              <a:pathLst>
                <a:path w="881380" h="1259204">
                  <a:moveTo>
                    <a:pt x="880872" y="0"/>
                  </a:moveTo>
                  <a:lnTo>
                    <a:pt x="880872" y="818388"/>
                  </a:lnTo>
                  <a:lnTo>
                    <a:pt x="440436" y="1258824"/>
                  </a:lnTo>
                  <a:lnTo>
                    <a:pt x="0" y="818388"/>
                  </a:lnTo>
                  <a:lnTo>
                    <a:pt x="0" y="0"/>
                  </a:lnTo>
                  <a:lnTo>
                    <a:pt x="440436" y="440436"/>
                  </a:lnTo>
                  <a:lnTo>
                    <a:pt x="880872" y="0"/>
                  </a:lnTo>
                  <a:close/>
                </a:path>
              </a:pathLst>
            </a:custGeom>
            <a:ln w="12192">
              <a:solidFill>
                <a:srgbClr val="48BE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049017" y="3804920"/>
            <a:ext cx="279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40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743201" y="3523234"/>
            <a:ext cx="9217660" cy="2395220"/>
            <a:chOff x="1743201" y="3523234"/>
            <a:chExt cx="9217660" cy="2395220"/>
          </a:xfrm>
        </p:grpSpPr>
        <p:sp>
          <p:nvSpPr>
            <p:cNvPr id="20" name="object 20"/>
            <p:cNvSpPr/>
            <p:nvPr/>
          </p:nvSpPr>
          <p:spPr>
            <a:xfrm>
              <a:off x="2621279" y="3529584"/>
              <a:ext cx="8333740" cy="817244"/>
            </a:xfrm>
            <a:custGeom>
              <a:avLst/>
              <a:gdLst/>
              <a:ahLst/>
              <a:cxnLst/>
              <a:rect l="l" t="t" r="r" b="b"/>
              <a:pathLst>
                <a:path w="8333740" h="817245">
                  <a:moveTo>
                    <a:pt x="8197088" y="0"/>
                  </a:moveTo>
                  <a:lnTo>
                    <a:pt x="0" y="0"/>
                  </a:lnTo>
                  <a:lnTo>
                    <a:pt x="0" y="816863"/>
                  </a:lnTo>
                  <a:lnTo>
                    <a:pt x="8197088" y="816863"/>
                  </a:lnTo>
                  <a:lnTo>
                    <a:pt x="8240117" y="809922"/>
                  </a:lnTo>
                  <a:lnTo>
                    <a:pt x="8277490" y="790594"/>
                  </a:lnTo>
                  <a:lnTo>
                    <a:pt x="8306962" y="761122"/>
                  </a:lnTo>
                  <a:lnTo>
                    <a:pt x="8326290" y="723749"/>
                  </a:lnTo>
                  <a:lnTo>
                    <a:pt x="8333232" y="680719"/>
                  </a:lnTo>
                  <a:lnTo>
                    <a:pt x="8333232" y="136143"/>
                  </a:lnTo>
                  <a:lnTo>
                    <a:pt x="8326290" y="93114"/>
                  </a:lnTo>
                  <a:lnTo>
                    <a:pt x="8306962" y="55741"/>
                  </a:lnTo>
                  <a:lnTo>
                    <a:pt x="8277490" y="26269"/>
                  </a:lnTo>
                  <a:lnTo>
                    <a:pt x="8240117" y="6941"/>
                  </a:lnTo>
                  <a:lnTo>
                    <a:pt x="8197088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21279" y="3529584"/>
              <a:ext cx="8333740" cy="817244"/>
            </a:xfrm>
            <a:custGeom>
              <a:avLst/>
              <a:gdLst/>
              <a:ahLst/>
              <a:cxnLst/>
              <a:rect l="l" t="t" r="r" b="b"/>
              <a:pathLst>
                <a:path w="8333740" h="817245">
                  <a:moveTo>
                    <a:pt x="8333232" y="136143"/>
                  </a:moveTo>
                  <a:lnTo>
                    <a:pt x="8333232" y="680719"/>
                  </a:lnTo>
                  <a:lnTo>
                    <a:pt x="8326290" y="723749"/>
                  </a:lnTo>
                  <a:lnTo>
                    <a:pt x="8306962" y="761122"/>
                  </a:lnTo>
                  <a:lnTo>
                    <a:pt x="8277490" y="790594"/>
                  </a:lnTo>
                  <a:lnTo>
                    <a:pt x="8240117" y="809922"/>
                  </a:lnTo>
                  <a:lnTo>
                    <a:pt x="8197088" y="816863"/>
                  </a:lnTo>
                  <a:lnTo>
                    <a:pt x="0" y="816863"/>
                  </a:lnTo>
                  <a:lnTo>
                    <a:pt x="0" y="0"/>
                  </a:lnTo>
                  <a:lnTo>
                    <a:pt x="8197088" y="0"/>
                  </a:lnTo>
                  <a:lnTo>
                    <a:pt x="8240117" y="6941"/>
                  </a:lnTo>
                  <a:lnTo>
                    <a:pt x="8277490" y="26269"/>
                  </a:lnTo>
                  <a:lnTo>
                    <a:pt x="8306962" y="55741"/>
                  </a:lnTo>
                  <a:lnTo>
                    <a:pt x="8326290" y="93114"/>
                  </a:lnTo>
                  <a:lnTo>
                    <a:pt x="8333232" y="136143"/>
                  </a:lnTo>
                  <a:close/>
                </a:path>
              </a:pathLst>
            </a:custGeom>
            <a:ln w="12192">
              <a:solidFill>
                <a:srgbClr val="48BE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749551" y="4652772"/>
              <a:ext cx="881380" cy="1259205"/>
            </a:xfrm>
            <a:custGeom>
              <a:avLst/>
              <a:gdLst/>
              <a:ahLst/>
              <a:cxnLst/>
              <a:rect l="l" t="t" r="r" b="b"/>
              <a:pathLst>
                <a:path w="881380" h="1259204">
                  <a:moveTo>
                    <a:pt x="880872" y="0"/>
                  </a:moveTo>
                  <a:lnTo>
                    <a:pt x="440436" y="440435"/>
                  </a:lnTo>
                  <a:lnTo>
                    <a:pt x="0" y="0"/>
                  </a:lnTo>
                  <a:lnTo>
                    <a:pt x="0" y="818387"/>
                  </a:lnTo>
                  <a:lnTo>
                    <a:pt x="440436" y="1258823"/>
                  </a:lnTo>
                  <a:lnTo>
                    <a:pt x="880872" y="818387"/>
                  </a:lnTo>
                  <a:lnTo>
                    <a:pt x="880872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49551" y="4652772"/>
              <a:ext cx="881380" cy="1259205"/>
            </a:xfrm>
            <a:custGeom>
              <a:avLst/>
              <a:gdLst/>
              <a:ahLst/>
              <a:cxnLst/>
              <a:rect l="l" t="t" r="r" b="b"/>
              <a:pathLst>
                <a:path w="881380" h="1259204">
                  <a:moveTo>
                    <a:pt x="880872" y="0"/>
                  </a:moveTo>
                  <a:lnTo>
                    <a:pt x="880872" y="818387"/>
                  </a:lnTo>
                  <a:lnTo>
                    <a:pt x="440436" y="1258823"/>
                  </a:lnTo>
                  <a:lnTo>
                    <a:pt x="0" y="818387"/>
                  </a:lnTo>
                  <a:lnTo>
                    <a:pt x="0" y="0"/>
                  </a:lnTo>
                  <a:lnTo>
                    <a:pt x="440436" y="440435"/>
                  </a:lnTo>
                  <a:lnTo>
                    <a:pt x="880872" y="0"/>
                  </a:lnTo>
                  <a:close/>
                </a:path>
              </a:pathLst>
            </a:custGeom>
            <a:ln w="12192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049017" y="4915865"/>
            <a:ext cx="279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630423" y="4652771"/>
            <a:ext cx="8333740" cy="818515"/>
          </a:xfrm>
          <a:custGeom>
            <a:avLst/>
            <a:gdLst/>
            <a:ahLst/>
            <a:cxnLst/>
            <a:rect l="l" t="t" r="r" b="b"/>
            <a:pathLst>
              <a:path w="8333740" h="818514">
                <a:moveTo>
                  <a:pt x="8333232" y="136397"/>
                </a:moveTo>
                <a:lnTo>
                  <a:pt x="8333232" y="681989"/>
                </a:lnTo>
                <a:lnTo>
                  <a:pt x="8326276" y="725094"/>
                </a:lnTo>
                <a:lnTo>
                  <a:pt x="8306909" y="762536"/>
                </a:lnTo>
                <a:lnTo>
                  <a:pt x="8277380" y="792065"/>
                </a:lnTo>
                <a:lnTo>
                  <a:pt x="8239938" y="811432"/>
                </a:lnTo>
                <a:lnTo>
                  <a:pt x="8196833" y="818387"/>
                </a:lnTo>
                <a:lnTo>
                  <a:pt x="0" y="818387"/>
                </a:lnTo>
                <a:lnTo>
                  <a:pt x="0" y="0"/>
                </a:lnTo>
                <a:lnTo>
                  <a:pt x="8196833" y="0"/>
                </a:lnTo>
                <a:lnTo>
                  <a:pt x="8239938" y="6955"/>
                </a:lnTo>
                <a:lnTo>
                  <a:pt x="8277380" y="26322"/>
                </a:lnTo>
                <a:lnTo>
                  <a:pt x="8306909" y="55851"/>
                </a:lnTo>
                <a:lnTo>
                  <a:pt x="8326276" y="93293"/>
                </a:lnTo>
                <a:lnTo>
                  <a:pt x="8333232" y="136397"/>
                </a:lnTo>
                <a:close/>
              </a:path>
            </a:pathLst>
          </a:custGeom>
          <a:ln w="12192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825876" y="1483308"/>
            <a:ext cx="46875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171717"/>
                </a:solidFill>
                <a:latin typeface="Times New Roman"/>
                <a:cs typeface="Times New Roman"/>
              </a:rPr>
              <a:t>Giới</a:t>
            </a:r>
            <a:r>
              <a:rPr sz="3200" b="1" spc="-2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171717"/>
                </a:solidFill>
                <a:latin typeface="Times New Roman"/>
                <a:cs typeface="Times New Roman"/>
              </a:rPr>
              <a:t>thiệu</a:t>
            </a:r>
            <a:r>
              <a:rPr sz="3200" b="1" spc="-2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171717"/>
                </a:solidFill>
                <a:latin typeface="Times New Roman"/>
                <a:cs typeface="Times New Roman"/>
              </a:rPr>
              <a:t>cấu</a:t>
            </a:r>
            <a:r>
              <a:rPr sz="3200" b="1" spc="-4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171717"/>
                </a:solidFill>
                <a:latin typeface="Times New Roman"/>
                <a:cs typeface="Times New Roman"/>
              </a:rPr>
              <a:t>trúc</a:t>
            </a:r>
            <a:r>
              <a:rPr sz="3200" b="1" spc="-1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171717"/>
                </a:solidFill>
                <a:latin typeface="Times New Roman"/>
                <a:cs typeface="Times New Roman"/>
              </a:rPr>
              <a:t>MVC</a:t>
            </a:r>
            <a:r>
              <a:rPr sz="3200" b="1" spc="-1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171717"/>
                </a:solidFill>
                <a:latin typeface="Times New Roman"/>
                <a:cs typeface="Times New Roman"/>
              </a:rPr>
              <a:t>?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27" name="object 27"/>
          <p:cNvSpPr txBox="1"/>
          <p:nvPr/>
        </p:nvSpPr>
        <p:spPr>
          <a:xfrm>
            <a:off x="2825876" y="2572004"/>
            <a:ext cx="44100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171717"/>
                </a:solidFill>
                <a:latin typeface="Times New Roman"/>
                <a:cs typeface="Times New Roman"/>
              </a:rPr>
              <a:t>Tạo</a:t>
            </a:r>
            <a:r>
              <a:rPr sz="3200" b="1" spc="-3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171717"/>
                </a:solidFill>
                <a:latin typeface="Times New Roman"/>
                <a:cs typeface="Times New Roman"/>
              </a:rPr>
              <a:t>Project</a:t>
            </a:r>
            <a:r>
              <a:rPr sz="3200" b="1" spc="-4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171717"/>
                </a:solidFill>
                <a:latin typeface="Times New Roman"/>
                <a:cs typeface="Times New Roman"/>
              </a:rPr>
              <a:t>Spring</a:t>
            </a:r>
            <a:r>
              <a:rPr sz="3200" b="1" spc="-1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171717"/>
                </a:solidFill>
                <a:latin typeface="Times New Roman"/>
                <a:cs typeface="Times New Roman"/>
              </a:rPr>
              <a:t>MVC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825876" y="3698824"/>
            <a:ext cx="51530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171717"/>
                </a:solidFill>
                <a:latin typeface="Times New Roman"/>
                <a:cs typeface="Times New Roman"/>
              </a:rPr>
              <a:t>Anotation</a:t>
            </a:r>
            <a:r>
              <a:rPr sz="3200" b="1" spc="-6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171717"/>
                </a:solidFill>
                <a:latin typeface="Times New Roman"/>
                <a:cs typeface="Times New Roman"/>
              </a:rPr>
              <a:t>trong</a:t>
            </a:r>
            <a:r>
              <a:rPr sz="3200" b="1" spc="-4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171717"/>
                </a:solidFill>
                <a:latin typeface="Times New Roman"/>
                <a:cs typeface="Times New Roman"/>
              </a:rPr>
              <a:t>Spring</a:t>
            </a:r>
            <a:r>
              <a:rPr sz="3200" b="1" spc="-4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171717"/>
                </a:solidFill>
                <a:latin typeface="Times New Roman"/>
                <a:cs typeface="Times New Roman"/>
              </a:rPr>
              <a:t>MVC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825876" y="4812284"/>
            <a:ext cx="64331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171717"/>
                </a:solidFill>
                <a:latin typeface="Times New Roman"/>
                <a:cs typeface="Times New Roman"/>
              </a:rPr>
              <a:t>Tạo</a:t>
            </a:r>
            <a:r>
              <a:rPr sz="3200" b="1" spc="-2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171717"/>
                </a:solidFill>
                <a:latin typeface="Times New Roman"/>
                <a:cs typeface="Times New Roman"/>
              </a:rPr>
              <a:t>project</a:t>
            </a:r>
            <a:r>
              <a:rPr sz="3200" b="1" spc="-2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171717"/>
                </a:solidFill>
                <a:latin typeface="Times New Roman"/>
                <a:cs typeface="Times New Roman"/>
              </a:rPr>
              <a:t>Spring</a:t>
            </a:r>
            <a:r>
              <a:rPr sz="3200" b="1" spc="-3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171717"/>
                </a:solidFill>
                <a:latin typeface="Times New Roman"/>
                <a:cs typeface="Times New Roman"/>
              </a:rPr>
              <a:t>MVC</a:t>
            </a:r>
            <a:r>
              <a:rPr sz="3200" b="1" spc="-18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171717"/>
                </a:solidFill>
                <a:latin typeface="Times New Roman"/>
                <a:cs typeface="Times New Roman"/>
              </a:rPr>
              <a:t>Annotation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1" y="349072"/>
            <a:ext cx="8991600" cy="984885"/>
          </a:xfrm>
        </p:spPr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project Hello-world </a:t>
            </a:r>
            <a:r>
              <a:rPr lang="en-US" dirty="0" err="1" smtClean="0"/>
              <a:t>bằng</a:t>
            </a:r>
            <a:r>
              <a:rPr lang="en-US" dirty="0" smtClean="0"/>
              <a:t> spring </a:t>
            </a:r>
            <a:r>
              <a:rPr lang="en-US" dirty="0" err="1" smtClean="0"/>
              <a:t>mvc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4507" y="1485646"/>
            <a:ext cx="10882985" cy="430887"/>
          </a:xfrm>
        </p:spPr>
        <p:txBody>
          <a:bodyPr/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3)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web.xml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65" y="1916533"/>
            <a:ext cx="10287000" cy="49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726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1" y="349072"/>
            <a:ext cx="8991600" cy="984885"/>
          </a:xfrm>
        </p:spPr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project Hello-world </a:t>
            </a:r>
            <a:r>
              <a:rPr lang="en-US" dirty="0" err="1" smtClean="0"/>
              <a:t>bằng</a:t>
            </a:r>
            <a:r>
              <a:rPr lang="en-US" dirty="0" smtClean="0"/>
              <a:t> spring </a:t>
            </a:r>
            <a:r>
              <a:rPr lang="en-US" dirty="0" err="1" smtClean="0"/>
              <a:t>mvc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4507" y="1485646"/>
            <a:ext cx="10882985" cy="430887"/>
          </a:xfrm>
        </p:spPr>
        <p:txBody>
          <a:bodyPr/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4)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dispatcher-servlet.xml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895751"/>
            <a:ext cx="9296400" cy="483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302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1" y="349072"/>
            <a:ext cx="8991600" cy="984885"/>
          </a:xfrm>
        </p:spPr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project Hello-world </a:t>
            </a:r>
            <a:r>
              <a:rPr lang="en-US" dirty="0" err="1" smtClean="0"/>
              <a:t>bằng</a:t>
            </a:r>
            <a:r>
              <a:rPr lang="en-US" dirty="0" smtClean="0"/>
              <a:t> spring </a:t>
            </a:r>
            <a:r>
              <a:rPr lang="en-US" dirty="0" err="1" smtClean="0"/>
              <a:t>mvc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4507" y="1485646"/>
            <a:ext cx="10882985" cy="430887"/>
          </a:xfrm>
        </p:spPr>
        <p:txBody>
          <a:bodyPr/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5)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helloWorld.jsp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index.jsp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47440"/>
            <a:ext cx="6654800" cy="3352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1" y="2047441"/>
            <a:ext cx="483317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229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1" y="349072"/>
            <a:ext cx="8991600" cy="984885"/>
          </a:xfrm>
        </p:spPr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project Hello-world </a:t>
            </a:r>
            <a:r>
              <a:rPr lang="en-US" dirty="0" err="1" smtClean="0"/>
              <a:t>bằng</a:t>
            </a:r>
            <a:r>
              <a:rPr lang="en-US" dirty="0" smtClean="0"/>
              <a:t> spring </a:t>
            </a:r>
            <a:r>
              <a:rPr lang="en-US" dirty="0" err="1" smtClean="0"/>
              <a:t>mvc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4507" y="1485646"/>
            <a:ext cx="10882985" cy="430887"/>
          </a:xfrm>
        </p:spPr>
        <p:txBody>
          <a:bodyPr/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6)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HelloController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902678"/>
            <a:ext cx="7848600" cy="456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592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1" y="349072"/>
            <a:ext cx="8991600" cy="984885"/>
          </a:xfrm>
        </p:spPr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project Hello-world </a:t>
            </a:r>
            <a:r>
              <a:rPr lang="en-US" dirty="0" err="1" smtClean="0"/>
              <a:t>bằng</a:t>
            </a:r>
            <a:r>
              <a:rPr lang="en-US" dirty="0" smtClean="0"/>
              <a:t> spring </a:t>
            </a:r>
            <a:r>
              <a:rPr lang="en-US" dirty="0" err="1" smtClean="0"/>
              <a:t>mvc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4507" y="1485646"/>
            <a:ext cx="10882985" cy="430887"/>
          </a:xfrm>
        </p:spPr>
        <p:txBody>
          <a:bodyPr/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7)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tomcat,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version 8.5.34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033586"/>
            <a:ext cx="6915337" cy="478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2997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1" y="349072"/>
            <a:ext cx="8991600" cy="984885"/>
          </a:xfrm>
        </p:spPr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project Hello-world </a:t>
            </a:r>
            <a:r>
              <a:rPr lang="en-US" dirty="0" err="1" smtClean="0"/>
              <a:t>bằng</a:t>
            </a:r>
            <a:r>
              <a:rPr lang="en-US" dirty="0" smtClean="0"/>
              <a:t> spring </a:t>
            </a:r>
            <a:r>
              <a:rPr lang="en-US" dirty="0" err="1" smtClean="0"/>
              <a:t>mvc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222540"/>
            <a:ext cx="8387455" cy="560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046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1" y="349072"/>
            <a:ext cx="8991600" cy="984885"/>
          </a:xfrm>
        </p:spPr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project Hello-world </a:t>
            </a:r>
            <a:r>
              <a:rPr lang="en-US" dirty="0" err="1" smtClean="0"/>
              <a:t>bằng</a:t>
            </a:r>
            <a:r>
              <a:rPr lang="en-US" dirty="0" smtClean="0"/>
              <a:t> spring </a:t>
            </a:r>
            <a:r>
              <a:rPr lang="en-US" dirty="0" err="1" smtClean="0"/>
              <a:t>mvc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4507" y="1485646"/>
            <a:ext cx="10882985" cy="430887"/>
          </a:xfrm>
        </p:spPr>
        <p:txBody>
          <a:bodyPr/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8)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068222"/>
            <a:ext cx="5544324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6112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5974" y="352120"/>
            <a:ext cx="91376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171717"/>
                </a:solidFill>
                <a:latin typeface="Times New Roman"/>
                <a:cs typeface="Times New Roman"/>
              </a:rPr>
              <a:t>Q</a:t>
            </a:r>
            <a:r>
              <a:rPr sz="3000" b="1" spc="-15" dirty="0">
                <a:solidFill>
                  <a:srgbClr val="171717"/>
                </a:solidFill>
                <a:latin typeface="Times New Roman"/>
                <a:cs typeface="Times New Roman"/>
              </a:rPr>
              <a:t>&amp;</a:t>
            </a:r>
            <a:r>
              <a:rPr sz="3000" b="1" dirty="0">
                <a:solidFill>
                  <a:srgbClr val="171717"/>
                </a:solidFill>
                <a:latin typeface="Times New Roman"/>
                <a:cs typeface="Times New Roman"/>
              </a:rPr>
              <a:t>A</a:t>
            </a:r>
            <a:endParaRPr sz="3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67455" y="1839467"/>
            <a:ext cx="5250180" cy="313943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0700">
              <a:lnSpc>
                <a:spcPct val="100000"/>
              </a:lnSpc>
              <a:spcBef>
                <a:spcPts val="105"/>
              </a:spcBef>
            </a:pPr>
            <a:r>
              <a:rPr dirty="0"/>
              <a:t>Giới</a:t>
            </a:r>
            <a:r>
              <a:rPr spc="-25" dirty="0"/>
              <a:t> </a:t>
            </a:r>
            <a:r>
              <a:rPr dirty="0"/>
              <a:t>thiệu</a:t>
            </a:r>
            <a:r>
              <a:rPr spc="-25" dirty="0"/>
              <a:t> </a:t>
            </a:r>
            <a:r>
              <a:rPr dirty="0"/>
              <a:t>về</a:t>
            </a:r>
            <a:r>
              <a:rPr spc="-20" dirty="0"/>
              <a:t> </a:t>
            </a:r>
            <a:r>
              <a:rPr dirty="0"/>
              <a:t>cấu</a:t>
            </a:r>
            <a:r>
              <a:rPr spc="-30" dirty="0"/>
              <a:t> </a:t>
            </a:r>
            <a:r>
              <a:rPr dirty="0"/>
              <a:t>trúc</a:t>
            </a:r>
            <a:r>
              <a:rPr spc="-10" dirty="0"/>
              <a:t> </a:t>
            </a:r>
            <a:r>
              <a:rPr dirty="0"/>
              <a:t>MVC?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4507" y="1371092"/>
            <a:ext cx="63785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Module</a:t>
            </a:r>
            <a:r>
              <a:rPr sz="2800" spc="-3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Spring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MVC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trong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framwork</a:t>
            </a:r>
            <a:r>
              <a:rPr sz="2800" spc="2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spring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42132" y="2142977"/>
            <a:ext cx="5469636" cy="422429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3809" y="349072"/>
            <a:ext cx="50730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Giới</a:t>
            </a:r>
            <a:r>
              <a:rPr spc="-25" dirty="0"/>
              <a:t> </a:t>
            </a:r>
            <a:r>
              <a:rPr dirty="0"/>
              <a:t>thiệu</a:t>
            </a:r>
            <a:r>
              <a:rPr spc="-25" dirty="0"/>
              <a:t> </a:t>
            </a:r>
            <a:r>
              <a:rPr dirty="0"/>
              <a:t>về</a:t>
            </a:r>
            <a:r>
              <a:rPr spc="-20" dirty="0"/>
              <a:t> </a:t>
            </a:r>
            <a:r>
              <a:rPr dirty="0"/>
              <a:t>cấu</a:t>
            </a:r>
            <a:r>
              <a:rPr spc="-30" dirty="0"/>
              <a:t> </a:t>
            </a:r>
            <a:r>
              <a:rPr dirty="0"/>
              <a:t>trúc</a:t>
            </a:r>
            <a:r>
              <a:rPr spc="-10" dirty="0"/>
              <a:t> </a:t>
            </a:r>
            <a:r>
              <a:rPr dirty="0"/>
              <a:t>MVC?</a:t>
            </a:r>
          </a:p>
        </p:txBody>
      </p:sp>
      <p:sp>
        <p:nvSpPr>
          <p:cNvPr id="3" name="object 3"/>
          <p:cNvSpPr/>
          <p:nvPr/>
        </p:nvSpPr>
        <p:spPr>
          <a:xfrm>
            <a:off x="576072" y="1388363"/>
            <a:ext cx="11040110" cy="3589020"/>
          </a:xfrm>
          <a:custGeom>
            <a:avLst/>
            <a:gdLst/>
            <a:ahLst/>
            <a:cxnLst/>
            <a:rect l="l" t="t" r="r" b="b"/>
            <a:pathLst>
              <a:path w="11040110" h="3589020">
                <a:moveTo>
                  <a:pt x="0" y="3589020"/>
                </a:moveTo>
                <a:lnTo>
                  <a:pt x="11039856" y="3589020"/>
                </a:lnTo>
                <a:lnTo>
                  <a:pt x="11039856" y="0"/>
                </a:lnTo>
                <a:lnTo>
                  <a:pt x="0" y="0"/>
                </a:lnTo>
                <a:lnTo>
                  <a:pt x="0" y="3589020"/>
                </a:lnTo>
                <a:close/>
              </a:path>
            </a:pathLst>
          </a:custGeom>
          <a:ln w="12192">
            <a:solidFill>
              <a:srgbClr val="4F12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4507" y="1409522"/>
            <a:ext cx="10594340" cy="2586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469265" algn="l"/>
                <a:tab pos="469900" algn="l"/>
              </a:tabLst>
            </a:pP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Spring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MVC</a:t>
            </a:r>
            <a:r>
              <a:rPr sz="2800" spc="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là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một</a:t>
            </a:r>
            <a:r>
              <a:rPr sz="2800" spc="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Framework</a:t>
            </a:r>
            <a:r>
              <a:rPr sz="2800" spc="2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/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1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Project</a:t>
            </a:r>
            <a:r>
              <a:rPr sz="2800" spc="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mã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nguồn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mở</a:t>
            </a:r>
            <a:r>
              <a:rPr sz="2800" spc="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của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Spring.</a:t>
            </a:r>
            <a:endParaRPr sz="2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Spring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MVC</a:t>
            </a:r>
            <a:r>
              <a:rPr sz="2800" spc="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Framewrok</a:t>
            </a:r>
            <a:r>
              <a:rPr sz="2800" spc="3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cung</a:t>
            </a:r>
            <a:r>
              <a:rPr sz="2800" spc="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cấp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kiến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trúc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 MVC</a:t>
            </a:r>
            <a:r>
              <a:rPr sz="2800" spc="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(Model-View-</a:t>
            </a:r>
            <a:endParaRPr sz="28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Controller) và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các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component được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sử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dụng để</a:t>
            </a:r>
            <a:r>
              <a:rPr sz="2800" spc="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phát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triển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các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ứng</a:t>
            </a:r>
            <a:r>
              <a:rPr sz="2800" spc="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dụng </a:t>
            </a:r>
            <a:r>
              <a:rPr sz="2800" spc="-68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web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một</a:t>
            </a:r>
            <a:r>
              <a:rPr sz="2800" spc="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cách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 linh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hoạt.</a:t>
            </a:r>
            <a:endParaRPr sz="2800">
              <a:latin typeface="Times New Roman"/>
              <a:cs typeface="Times New Roman"/>
            </a:endParaRPr>
          </a:p>
          <a:p>
            <a:pPr marL="469900" marR="322580" indent="-457200">
              <a:lnSpc>
                <a:spcPct val="100000"/>
              </a:lnSpc>
              <a:buFont typeface="Wingdings"/>
              <a:buChar char=""/>
              <a:tabLst>
                <a:tab pos="469265" algn="l"/>
                <a:tab pos="469900" algn="l"/>
              </a:tabLst>
            </a:pP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Được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thiết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kế xung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quanh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 1</a:t>
            </a:r>
            <a:r>
              <a:rPr sz="2800" spc="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DispatcherServlet để</a:t>
            </a:r>
            <a:r>
              <a:rPr sz="2800" spc="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gửi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yêu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cầu</a:t>
            </a:r>
            <a:r>
              <a:rPr sz="2800" spc="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tới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các </a:t>
            </a:r>
            <a:r>
              <a:rPr sz="2800" spc="-68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thành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phần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xử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lý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3809" y="349072"/>
            <a:ext cx="50730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Giới</a:t>
            </a:r>
            <a:r>
              <a:rPr spc="-25" dirty="0"/>
              <a:t> </a:t>
            </a:r>
            <a:r>
              <a:rPr dirty="0"/>
              <a:t>thiệu</a:t>
            </a:r>
            <a:r>
              <a:rPr spc="-25" dirty="0"/>
              <a:t> </a:t>
            </a:r>
            <a:r>
              <a:rPr dirty="0"/>
              <a:t>về</a:t>
            </a:r>
            <a:r>
              <a:rPr spc="-20" dirty="0"/>
              <a:t> </a:t>
            </a:r>
            <a:r>
              <a:rPr dirty="0"/>
              <a:t>cấu</a:t>
            </a:r>
            <a:r>
              <a:rPr spc="-30" dirty="0"/>
              <a:t> </a:t>
            </a:r>
            <a:r>
              <a:rPr dirty="0"/>
              <a:t>trúc</a:t>
            </a:r>
            <a:r>
              <a:rPr spc="-10" dirty="0"/>
              <a:t> </a:t>
            </a:r>
            <a:r>
              <a:rPr dirty="0"/>
              <a:t>MVC?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76072" y="1424939"/>
            <a:ext cx="11040110" cy="3589020"/>
          </a:xfrm>
          <a:prstGeom prst="rect">
            <a:avLst/>
          </a:prstGeom>
          <a:ln w="12192">
            <a:solidFill>
              <a:srgbClr val="4F127E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548005" indent="-457834">
              <a:lnSpc>
                <a:spcPct val="100000"/>
              </a:lnSpc>
              <a:spcBef>
                <a:spcPts val="265"/>
              </a:spcBef>
              <a:buFont typeface="Wingdings"/>
              <a:buChar char=""/>
              <a:tabLst>
                <a:tab pos="548005" algn="l"/>
                <a:tab pos="548640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Những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thành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phần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xử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lý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có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thể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cấu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hình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được</a:t>
            </a:r>
            <a:endParaRPr sz="2800">
              <a:latin typeface="Times New Roman"/>
              <a:cs typeface="Times New Roman"/>
            </a:endParaRPr>
          </a:p>
          <a:p>
            <a:pPr marL="548005" marR="1172845" indent="-457200">
              <a:lnSpc>
                <a:spcPct val="100000"/>
              </a:lnSpc>
              <a:buFont typeface="Wingdings"/>
              <a:buChar char=""/>
              <a:tabLst>
                <a:tab pos="548005" algn="l"/>
                <a:tab pos="548640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Thành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phần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xử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 lý được dựa</a:t>
            </a:r>
            <a:r>
              <a:rPr sz="2800" spc="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trên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các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annotation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như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@Controller, </a:t>
            </a:r>
            <a:r>
              <a:rPr sz="2800" spc="-68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@RequestMapping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3809" y="349072"/>
            <a:ext cx="50730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Giới</a:t>
            </a:r>
            <a:r>
              <a:rPr spc="-25" dirty="0"/>
              <a:t> </a:t>
            </a:r>
            <a:r>
              <a:rPr dirty="0"/>
              <a:t>thiệu</a:t>
            </a:r>
            <a:r>
              <a:rPr spc="-25" dirty="0"/>
              <a:t> </a:t>
            </a:r>
            <a:r>
              <a:rPr dirty="0"/>
              <a:t>về</a:t>
            </a:r>
            <a:r>
              <a:rPr spc="-20" dirty="0"/>
              <a:t> </a:t>
            </a:r>
            <a:r>
              <a:rPr dirty="0"/>
              <a:t>cấu</a:t>
            </a:r>
            <a:r>
              <a:rPr spc="-30" dirty="0"/>
              <a:t> </a:t>
            </a:r>
            <a:r>
              <a:rPr dirty="0"/>
              <a:t>trúc</a:t>
            </a:r>
            <a:r>
              <a:rPr spc="-10" dirty="0"/>
              <a:t> </a:t>
            </a:r>
            <a:r>
              <a:rPr dirty="0"/>
              <a:t>MVC?</a:t>
            </a:r>
          </a:p>
        </p:txBody>
      </p:sp>
      <p:sp>
        <p:nvSpPr>
          <p:cNvPr id="3" name="object 3"/>
          <p:cNvSpPr/>
          <p:nvPr/>
        </p:nvSpPr>
        <p:spPr>
          <a:xfrm>
            <a:off x="576072" y="1391411"/>
            <a:ext cx="11104245" cy="4625340"/>
          </a:xfrm>
          <a:custGeom>
            <a:avLst/>
            <a:gdLst/>
            <a:ahLst/>
            <a:cxnLst/>
            <a:rect l="l" t="t" r="r" b="b"/>
            <a:pathLst>
              <a:path w="11104245" h="4625340">
                <a:moveTo>
                  <a:pt x="0" y="4625340"/>
                </a:moveTo>
                <a:lnTo>
                  <a:pt x="11103864" y="4625340"/>
                </a:lnTo>
                <a:lnTo>
                  <a:pt x="11103864" y="0"/>
                </a:lnTo>
                <a:lnTo>
                  <a:pt x="0" y="0"/>
                </a:lnTo>
                <a:lnTo>
                  <a:pt x="0" y="4625340"/>
                </a:lnTo>
                <a:close/>
              </a:path>
            </a:pathLst>
          </a:custGeom>
          <a:ln w="12191">
            <a:solidFill>
              <a:srgbClr val="4F12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4507" y="1412493"/>
            <a:ext cx="4845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265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-	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FLOW</a:t>
            </a:r>
            <a:r>
              <a:rPr sz="2800" b="1" spc="-6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rgbClr val="36365C"/>
                </a:solidFill>
                <a:latin typeface="Times New Roman"/>
                <a:cs typeface="Times New Roman"/>
              </a:rPr>
              <a:t>trong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SPRING</a:t>
            </a:r>
            <a:r>
              <a:rPr sz="2800" b="1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MVC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76300" y="1824227"/>
            <a:ext cx="10240010" cy="3676015"/>
            <a:chOff x="876300" y="1824227"/>
            <a:chExt cx="10240010" cy="367601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6300" y="1824227"/>
              <a:ext cx="5044440" cy="367588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87221" y="2007246"/>
              <a:ext cx="5128591" cy="329716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3809" y="349072"/>
            <a:ext cx="50730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Giới</a:t>
            </a:r>
            <a:r>
              <a:rPr spc="-25" dirty="0"/>
              <a:t> </a:t>
            </a:r>
            <a:r>
              <a:rPr dirty="0"/>
              <a:t>thiệu</a:t>
            </a:r>
            <a:r>
              <a:rPr spc="-25" dirty="0"/>
              <a:t> </a:t>
            </a:r>
            <a:r>
              <a:rPr dirty="0"/>
              <a:t>về</a:t>
            </a:r>
            <a:r>
              <a:rPr spc="-20" dirty="0"/>
              <a:t> </a:t>
            </a:r>
            <a:r>
              <a:rPr dirty="0"/>
              <a:t>cấu</a:t>
            </a:r>
            <a:r>
              <a:rPr spc="-30" dirty="0"/>
              <a:t> </a:t>
            </a:r>
            <a:r>
              <a:rPr dirty="0"/>
              <a:t>trúc</a:t>
            </a:r>
            <a:r>
              <a:rPr spc="-10" dirty="0"/>
              <a:t> </a:t>
            </a:r>
            <a:r>
              <a:rPr dirty="0"/>
              <a:t>MVC?</a:t>
            </a:r>
          </a:p>
        </p:txBody>
      </p:sp>
      <p:sp>
        <p:nvSpPr>
          <p:cNvPr id="3" name="object 3"/>
          <p:cNvSpPr/>
          <p:nvPr/>
        </p:nvSpPr>
        <p:spPr>
          <a:xfrm>
            <a:off x="576072" y="1464563"/>
            <a:ext cx="11059795" cy="4607560"/>
          </a:xfrm>
          <a:custGeom>
            <a:avLst/>
            <a:gdLst/>
            <a:ahLst/>
            <a:cxnLst/>
            <a:rect l="l" t="t" r="r" b="b"/>
            <a:pathLst>
              <a:path w="11059795" h="4607560">
                <a:moveTo>
                  <a:pt x="0" y="4607052"/>
                </a:moveTo>
                <a:lnTo>
                  <a:pt x="11059668" y="4607052"/>
                </a:lnTo>
                <a:lnTo>
                  <a:pt x="11059668" y="0"/>
                </a:lnTo>
                <a:lnTo>
                  <a:pt x="0" y="0"/>
                </a:lnTo>
                <a:lnTo>
                  <a:pt x="0" y="4607052"/>
                </a:lnTo>
                <a:close/>
              </a:path>
            </a:pathLst>
          </a:custGeom>
          <a:ln w="12192">
            <a:solidFill>
              <a:srgbClr val="4F12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4507" y="1485646"/>
            <a:ext cx="4845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265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-	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FLOW</a:t>
            </a:r>
            <a:r>
              <a:rPr sz="2800" b="1" spc="-6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rgbClr val="36365C"/>
                </a:solidFill>
                <a:latin typeface="Times New Roman"/>
                <a:cs typeface="Times New Roman"/>
              </a:rPr>
              <a:t>trong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SPRING</a:t>
            </a:r>
            <a:r>
              <a:rPr sz="2800" b="1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MVC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57072" y="2020823"/>
            <a:ext cx="10112375" cy="3583304"/>
            <a:chOff x="957072" y="2020823"/>
            <a:chExt cx="10112375" cy="3583304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7072" y="2020823"/>
              <a:ext cx="5361432" cy="35829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0440" y="3426104"/>
              <a:ext cx="4338796" cy="610688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©</a:t>
            </a:r>
            <a:r>
              <a:rPr spc="5" dirty="0"/>
              <a:t> </a:t>
            </a:r>
            <a:r>
              <a:rPr spc="-10" dirty="0"/>
              <a:t>Copyright</a:t>
            </a:r>
            <a:r>
              <a:rPr spc="35" dirty="0"/>
              <a:t> </a:t>
            </a:r>
            <a:r>
              <a:rPr spc="-10" dirty="0"/>
              <a:t>2021</a:t>
            </a:r>
            <a:r>
              <a:rPr dirty="0"/>
              <a:t> Ths.</a:t>
            </a:r>
            <a:r>
              <a:rPr spc="-15" dirty="0"/>
              <a:t> </a:t>
            </a:r>
            <a:r>
              <a:rPr spc="-5" dirty="0"/>
              <a:t>Vũ</a:t>
            </a:r>
            <a:r>
              <a:rPr dirty="0"/>
              <a:t> </a:t>
            </a:r>
            <a:r>
              <a:rPr spc="-5" dirty="0"/>
              <a:t>Duy</a:t>
            </a:r>
            <a:r>
              <a:rPr spc="10" dirty="0"/>
              <a:t> </a:t>
            </a:r>
            <a:r>
              <a:rPr spc="25" dirty="0"/>
              <a:t>Khương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3809" y="349072"/>
            <a:ext cx="50730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Giới</a:t>
            </a:r>
            <a:r>
              <a:rPr spc="-25" dirty="0"/>
              <a:t> </a:t>
            </a:r>
            <a:r>
              <a:rPr dirty="0"/>
              <a:t>thiệu</a:t>
            </a:r>
            <a:r>
              <a:rPr spc="-25" dirty="0"/>
              <a:t> </a:t>
            </a:r>
            <a:r>
              <a:rPr dirty="0"/>
              <a:t>về</a:t>
            </a:r>
            <a:r>
              <a:rPr spc="-20" dirty="0"/>
              <a:t> </a:t>
            </a:r>
            <a:r>
              <a:rPr dirty="0"/>
              <a:t>cấu</a:t>
            </a:r>
            <a:r>
              <a:rPr spc="-30" dirty="0"/>
              <a:t> </a:t>
            </a:r>
            <a:r>
              <a:rPr dirty="0"/>
              <a:t>trúc</a:t>
            </a:r>
            <a:r>
              <a:rPr spc="-10" dirty="0"/>
              <a:t> </a:t>
            </a:r>
            <a:r>
              <a:rPr dirty="0"/>
              <a:t>MVC?</a:t>
            </a:r>
          </a:p>
        </p:txBody>
      </p:sp>
      <p:sp>
        <p:nvSpPr>
          <p:cNvPr id="3" name="object 3"/>
          <p:cNvSpPr/>
          <p:nvPr/>
        </p:nvSpPr>
        <p:spPr>
          <a:xfrm>
            <a:off x="576072" y="1446275"/>
            <a:ext cx="11040110" cy="4598035"/>
          </a:xfrm>
          <a:custGeom>
            <a:avLst/>
            <a:gdLst/>
            <a:ahLst/>
            <a:cxnLst/>
            <a:rect l="l" t="t" r="r" b="b"/>
            <a:pathLst>
              <a:path w="11040110" h="4598035">
                <a:moveTo>
                  <a:pt x="0" y="4597908"/>
                </a:moveTo>
                <a:lnTo>
                  <a:pt x="11039856" y="4597908"/>
                </a:lnTo>
                <a:lnTo>
                  <a:pt x="11039856" y="0"/>
                </a:lnTo>
                <a:lnTo>
                  <a:pt x="0" y="0"/>
                </a:lnTo>
                <a:lnTo>
                  <a:pt x="0" y="4597908"/>
                </a:lnTo>
                <a:close/>
              </a:path>
            </a:pathLst>
          </a:custGeom>
          <a:ln w="12191">
            <a:solidFill>
              <a:srgbClr val="4F12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4507" y="1467358"/>
            <a:ext cx="10337800" cy="2585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Các ưu </a:t>
            </a:r>
            <a:r>
              <a:rPr sz="2800" b="1" spc="-10" dirty="0">
                <a:solidFill>
                  <a:srgbClr val="36365C"/>
                </a:solidFill>
                <a:latin typeface="Times New Roman"/>
                <a:cs typeface="Times New Roman"/>
              </a:rPr>
              <a:t>điểm</a:t>
            </a: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của SPRING</a:t>
            </a:r>
            <a:r>
              <a:rPr sz="2800" b="1" spc="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MVC</a:t>
            </a:r>
            <a:endParaRPr sz="2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Các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tầng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trong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Spring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MVC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độc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lập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nên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việc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unit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test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dễ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dàng hơn.</a:t>
            </a:r>
            <a:endParaRPr sz="2800">
              <a:latin typeface="Times New Roman"/>
              <a:cs typeface="Times New Roman"/>
            </a:endParaRPr>
          </a:p>
          <a:p>
            <a:pPr marL="469900" marR="804545" indent="-4572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Phần view có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thể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tích hợp với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nhiều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Framework về UI như </a:t>
            </a:r>
            <a:r>
              <a:rPr sz="2800" spc="-60" dirty="0">
                <a:solidFill>
                  <a:srgbClr val="36365C"/>
                </a:solidFill>
                <a:latin typeface="Times New Roman"/>
                <a:cs typeface="Times New Roman"/>
              </a:rPr>
              <a:t>JSF, </a:t>
            </a:r>
            <a:r>
              <a:rPr sz="2800" spc="-68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Freemarker,</a:t>
            </a:r>
            <a:r>
              <a:rPr sz="2800" spc="-4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Themeleaf…</a:t>
            </a:r>
            <a:endParaRPr sz="28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Spring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MVC</a:t>
            </a:r>
            <a:r>
              <a:rPr sz="2800" spc="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base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trên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các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POJO</a:t>
            </a:r>
            <a:r>
              <a:rPr sz="2800" spc="2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class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nên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các hành động của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nó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 khá </a:t>
            </a:r>
            <a:r>
              <a:rPr sz="2800" spc="-68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đơn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giản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3809" y="349072"/>
            <a:ext cx="50730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Giới</a:t>
            </a:r>
            <a:r>
              <a:rPr spc="-25" dirty="0"/>
              <a:t> </a:t>
            </a:r>
            <a:r>
              <a:rPr dirty="0"/>
              <a:t>thiệu</a:t>
            </a:r>
            <a:r>
              <a:rPr spc="-25" dirty="0"/>
              <a:t> </a:t>
            </a:r>
            <a:r>
              <a:rPr dirty="0"/>
              <a:t>về</a:t>
            </a:r>
            <a:r>
              <a:rPr spc="-20" dirty="0"/>
              <a:t> </a:t>
            </a:r>
            <a:r>
              <a:rPr dirty="0"/>
              <a:t>cấu</a:t>
            </a:r>
            <a:r>
              <a:rPr spc="-30" dirty="0"/>
              <a:t> </a:t>
            </a:r>
            <a:r>
              <a:rPr dirty="0"/>
              <a:t>trúc</a:t>
            </a:r>
            <a:r>
              <a:rPr spc="-10" dirty="0"/>
              <a:t> </a:t>
            </a:r>
            <a:r>
              <a:rPr dirty="0"/>
              <a:t>MVC?</a:t>
            </a:r>
          </a:p>
        </p:txBody>
      </p:sp>
      <p:sp>
        <p:nvSpPr>
          <p:cNvPr id="3" name="object 3"/>
          <p:cNvSpPr/>
          <p:nvPr/>
        </p:nvSpPr>
        <p:spPr>
          <a:xfrm>
            <a:off x="576072" y="1409700"/>
            <a:ext cx="11059795" cy="4607560"/>
          </a:xfrm>
          <a:custGeom>
            <a:avLst/>
            <a:gdLst/>
            <a:ahLst/>
            <a:cxnLst/>
            <a:rect l="l" t="t" r="r" b="b"/>
            <a:pathLst>
              <a:path w="11059795" h="4607560">
                <a:moveTo>
                  <a:pt x="0" y="4607052"/>
                </a:moveTo>
                <a:lnTo>
                  <a:pt x="11059668" y="4607052"/>
                </a:lnTo>
                <a:lnTo>
                  <a:pt x="11059668" y="0"/>
                </a:lnTo>
                <a:lnTo>
                  <a:pt x="0" y="0"/>
                </a:lnTo>
                <a:lnTo>
                  <a:pt x="0" y="4607052"/>
                </a:lnTo>
                <a:close/>
              </a:path>
            </a:pathLst>
          </a:custGeom>
          <a:ln w="12192">
            <a:solidFill>
              <a:srgbClr val="4F12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4507" y="1430781"/>
            <a:ext cx="10621645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Các ưu </a:t>
            </a:r>
            <a:r>
              <a:rPr sz="2800" b="1" spc="-10" dirty="0">
                <a:solidFill>
                  <a:srgbClr val="36365C"/>
                </a:solidFill>
                <a:latin typeface="Times New Roman"/>
                <a:cs typeface="Times New Roman"/>
              </a:rPr>
              <a:t>điểm</a:t>
            </a: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của SPRING</a:t>
            </a:r>
            <a:r>
              <a:rPr sz="2800" b="1" spc="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MVC</a:t>
            </a:r>
            <a:endParaRPr sz="28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Hỗ</a:t>
            </a:r>
            <a:r>
              <a:rPr sz="2800" spc="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trợ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cả</a:t>
            </a:r>
            <a:r>
              <a:rPr sz="2800" spc="-17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Annotation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và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XML</a:t>
            </a:r>
            <a:r>
              <a:rPr sz="2800" spc="-10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config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giúp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việc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phát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triển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nhanh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hơn và </a:t>
            </a:r>
            <a:r>
              <a:rPr sz="2800" spc="-68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sạch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hơn.</a:t>
            </a:r>
            <a:endParaRPr sz="2800">
              <a:latin typeface="Times New Roman"/>
              <a:cs typeface="Times New Roman"/>
            </a:endParaRPr>
          </a:p>
          <a:p>
            <a:pPr marL="469900" marR="476250" indent="-4572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Cung</a:t>
            </a:r>
            <a:r>
              <a:rPr sz="2800" spc="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cấp</a:t>
            </a:r>
            <a:r>
              <a:rPr sz="2800" spc="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việc phân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chia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một</a:t>
            </a:r>
            <a:r>
              <a:rPr sz="2800" spc="2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cách</a:t>
            </a:r>
            <a:r>
              <a:rPr sz="2800" spc="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rõ</a:t>
            </a:r>
            <a:r>
              <a:rPr sz="2800" spc="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ràng,</a:t>
            </a:r>
            <a:r>
              <a:rPr sz="2800" spc="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linh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hoạt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giữa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controller, </a:t>
            </a:r>
            <a:r>
              <a:rPr sz="2800" spc="-68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service,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data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acces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36365C"/>
                </a:solidFill>
                <a:latin typeface="Times New Roman"/>
                <a:cs typeface="Times New Roman"/>
              </a:rPr>
              <a:t>layer.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©</a:t>
            </a:r>
            <a:r>
              <a:rPr spc="5" dirty="0"/>
              <a:t> </a:t>
            </a:r>
            <a:r>
              <a:rPr spc="-10" dirty="0"/>
              <a:t>Copyright</a:t>
            </a:r>
            <a:r>
              <a:rPr spc="35" dirty="0"/>
              <a:t> </a:t>
            </a:r>
            <a:r>
              <a:rPr spc="-10" dirty="0"/>
              <a:t>2021</a:t>
            </a:r>
            <a:r>
              <a:rPr dirty="0"/>
              <a:t> Ths.</a:t>
            </a:r>
            <a:r>
              <a:rPr spc="-15" dirty="0"/>
              <a:t> </a:t>
            </a:r>
            <a:r>
              <a:rPr spc="-5" dirty="0"/>
              <a:t>Vũ</a:t>
            </a:r>
            <a:r>
              <a:rPr dirty="0"/>
              <a:t> </a:t>
            </a:r>
            <a:r>
              <a:rPr spc="-5" dirty="0"/>
              <a:t>Duy</a:t>
            </a:r>
            <a:r>
              <a:rPr spc="10" dirty="0"/>
              <a:t> </a:t>
            </a:r>
            <a:r>
              <a:rPr spc="25" dirty="0"/>
              <a:t>Khương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660</Words>
  <Application>Microsoft Office PowerPoint</Application>
  <PresentationFormat>Widescreen</PresentationFormat>
  <Paragraphs>95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Calibri</vt:lpstr>
      <vt:lpstr>Microsoft Sans Serif</vt:lpstr>
      <vt:lpstr>Times New Roman</vt:lpstr>
      <vt:lpstr>Wingdings</vt:lpstr>
      <vt:lpstr>Office Theme</vt:lpstr>
      <vt:lpstr>PowerPoint Presentation</vt:lpstr>
      <vt:lpstr>PowerPoint Presentation</vt:lpstr>
      <vt:lpstr>Giới thiệu về cấu trúc MVC?</vt:lpstr>
      <vt:lpstr>Giới thiệu về cấu trúc MVC?</vt:lpstr>
      <vt:lpstr>Giới thiệu về cấu trúc MVC?</vt:lpstr>
      <vt:lpstr>Giới thiệu về cấu trúc MVC?</vt:lpstr>
      <vt:lpstr>Giới thiệu về cấu trúc MVC?</vt:lpstr>
      <vt:lpstr>Giới thiệu về cấu trúc MVC?</vt:lpstr>
      <vt:lpstr>Giới thiệu về cấu trúc MVC?</vt:lpstr>
      <vt:lpstr>Anotation trong Spring</vt:lpstr>
      <vt:lpstr>Anotation trong Spring</vt:lpstr>
      <vt:lpstr>Anotation trong Spring</vt:lpstr>
      <vt:lpstr>Anotation trong Spring</vt:lpstr>
      <vt:lpstr>Anotation trong Spring</vt:lpstr>
      <vt:lpstr>Anotation trong Spring</vt:lpstr>
      <vt:lpstr>Anotation trong Spring</vt:lpstr>
      <vt:lpstr>Tạo project Hello-world bằng spring mvc</vt:lpstr>
      <vt:lpstr>Tạo project Hello-world bằng spring mvc</vt:lpstr>
      <vt:lpstr>Tạo project Hello-world bằng spring mvc</vt:lpstr>
      <vt:lpstr>Tạo project Hello-world bằng spring mvc</vt:lpstr>
      <vt:lpstr>Tạo project Hello-world bằng spring mvc</vt:lpstr>
      <vt:lpstr>Tạo project Hello-world bằng spring mvc</vt:lpstr>
      <vt:lpstr>Tạo project Hello-world bằng spring mvc</vt:lpstr>
      <vt:lpstr>Tạo project Hello-world bằng spring mvc</vt:lpstr>
      <vt:lpstr>Tạo project Hello-world bằng spring mvc</vt:lpstr>
      <vt:lpstr>Tạo project Hello-world bằng spring mvc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Đặng Thảo</dc:creator>
  <cp:lastModifiedBy>Admin</cp:lastModifiedBy>
  <cp:revision>4</cp:revision>
  <dcterms:created xsi:type="dcterms:W3CDTF">2023-01-06T11:20:46Z</dcterms:created>
  <dcterms:modified xsi:type="dcterms:W3CDTF">2023-01-06T11:47:48Z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2021-08-01T00:00:00Z</vt:filetime>
  </property>
  <property fmtid="{D5CDD505-2E9C-101B-9397-08002B2CF9AE}" pid="3" name="Creator">
    <vt:lpwstr>Foxit Software Inc.</vt:lpwstr>
  </property>
  <property fmtid="{D5CDD505-2E9C-101B-9397-08002B2CF9AE}" pid="4" name="LastSaved">
    <vt:filetime>2023-01-06T00:00:00Z</vt:filetime>
  </property>
</Properties>
</file>