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3"/>
  </p:notesMasterIdLst>
  <p:handoutMasterIdLst>
    <p:handoutMasterId r:id="rId4"/>
  </p:handoutMasterIdLst>
  <p:sldSz cx="9144000" cy="5143500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90204" pitchFamily="34" charset="0"/>
        <a:ea typeface="华文细黑" pitchFamily="2" charset="-122"/>
        <a:cs typeface="+mn-cs"/>
      </a:defRPr>
    </a:lvl1pPr>
    <a:lvl2pPr marL="422275" lvl="1" indent="-60325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90204" pitchFamily="34" charset="0"/>
        <a:ea typeface="华文细黑" pitchFamily="2" charset="-122"/>
        <a:cs typeface="+mn-cs"/>
      </a:defRPr>
    </a:lvl2pPr>
    <a:lvl3pPr marL="846455" lvl="2" indent="-12065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90204" pitchFamily="34" charset="0"/>
        <a:ea typeface="华文细黑" pitchFamily="2" charset="-122"/>
        <a:cs typeface="+mn-cs"/>
      </a:defRPr>
    </a:lvl3pPr>
    <a:lvl4pPr marL="1271905" lvl="3" indent="-18288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90204" pitchFamily="34" charset="0"/>
        <a:ea typeface="华文细黑" pitchFamily="2" charset="-122"/>
        <a:cs typeface="+mn-cs"/>
      </a:defRPr>
    </a:lvl4pPr>
    <a:lvl5pPr marL="1694180" lvl="4" indent="-243205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90204" pitchFamily="34" charset="0"/>
        <a:ea typeface="华文细黑" pitchFamily="2" charset="-122"/>
        <a:cs typeface="+mn-cs"/>
      </a:defRPr>
    </a:lvl5pPr>
    <a:lvl6pPr marL="2286000" lvl="5" indent="-243205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90204" pitchFamily="34" charset="0"/>
        <a:ea typeface="华文细黑" pitchFamily="2" charset="-122"/>
        <a:cs typeface="+mn-cs"/>
      </a:defRPr>
    </a:lvl6pPr>
    <a:lvl7pPr marL="2743200" lvl="6" indent="-243205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90204" pitchFamily="34" charset="0"/>
        <a:ea typeface="华文细黑" pitchFamily="2" charset="-122"/>
        <a:cs typeface="+mn-cs"/>
      </a:defRPr>
    </a:lvl7pPr>
    <a:lvl8pPr marL="3200400" lvl="7" indent="-243205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90204" pitchFamily="34" charset="0"/>
        <a:ea typeface="华文细黑" pitchFamily="2" charset="-122"/>
        <a:cs typeface="+mn-cs"/>
      </a:defRPr>
    </a:lvl8pPr>
    <a:lvl9pPr marL="3657600" lvl="8" indent="-243205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90204" pitchFamily="34" charset="0"/>
        <a:ea typeface="华文细黑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9F"/>
    <a:srgbClr val="999999"/>
    <a:srgbClr val="F68F00"/>
    <a:srgbClr val="5D9BCF"/>
    <a:srgbClr val="073E87"/>
    <a:srgbClr val="133FCB"/>
    <a:srgbClr val="DE0000"/>
    <a:srgbClr val="FF0000"/>
    <a:srgbClr val="0000FF"/>
    <a:srgbClr val="F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1"/>
    <p:restoredTop sz="94651"/>
  </p:normalViewPr>
  <p:slideViewPr>
    <p:cSldViewPr showGuides="1">
      <p:cViewPr varScale="1">
        <p:scale>
          <a:sx n="119" d="100"/>
          <a:sy n="119" d="100"/>
        </p:scale>
        <p:origin x="101" y="163"/>
      </p:cViewPr>
      <p:guideLst>
        <p:guide orient="horz" pos="1474"/>
        <p:guide orient="horz" pos="265"/>
        <p:guide orient="horz" pos="2455"/>
        <p:guide orient="horz" pos="2572"/>
        <p:guide orient="horz" pos="3056"/>
        <p:guide pos="304"/>
        <p:guide pos="2880"/>
        <p:guide pos="55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24" d="100"/>
        <a:sy n="12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 dirty="0">
                <a:latin typeface="Arial" panose="020B060402020209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dirty="0">
                <a:latin typeface="Arial" panose="020B060402020209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单击此处编辑母版文本样式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  <a:p>
            <a:pPr marL="422275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第二级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  <a:p>
            <a:pPr marL="846455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第三级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  <a:p>
            <a:pPr marL="1271905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第四级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  <a:p>
            <a:pPr marL="169418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第五级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dirty="0">
                <a:latin typeface="Arial" panose="020B060402020209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b="0" strike="noStrike" noProof="1" dirty="0">
                <a:latin typeface="Arial" panose="020B0604020202090204" pitchFamily="34" charset="0"/>
                <a:ea typeface="华文细黑" pitchFamily="2" charset="-122"/>
                <a:cs typeface="+mn-cs"/>
              </a:rPr>
            </a:fld>
            <a:endParaRPr lang="en-US" altLang="zh-CN" sz="1200" b="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2227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84645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27190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69418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120265" algn="l" defTabSz="8483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44445" algn="l" defTabSz="8483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67990" algn="l" defTabSz="8483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92170" algn="l" defTabSz="8483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封面主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628650" y="1131590"/>
            <a:ext cx="7886700" cy="2160240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latin typeface="+mj-ea"/>
                <a:ea typeface="+mj-ea"/>
                <a:cs typeface="+mj-ea"/>
              </a:defRPr>
            </a:lvl1pPr>
          </a:lstStyle>
          <a:p>
            <a:pPr algn="ctr"/>
            <a:b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华文楷体" panose="02010600040101010101" pitchFamily="2" charset="-122"/>
                <a:cs typeface="+mn-ea"/>
                <a:sym typeface="Arial" panose="020B0604020202090204" pitchFamily="34" charset="0"/>
              </a:rPr>
            </a:b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华文楷体" panose="02010600040101010101" pitchFamily="2" charset="-122"/>
                <a:cs typeface="+mn-ea"/>
                <a:sym typeface="Arial" panose="020B0604020202090204" pitchFamily="34" charset="0"/>
              </a:rPr>
              <a:t>数据分析报告模板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华文楷体" panose="02010600040101010101" pitchFamily="2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636231" y="3579862"/>
            <a:ext cx="1871538" cy="5036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日期：</a:t>
            </a:r>
            <a:endParaRPr lang="zh-CN" altLang="en-US" dirty="0"/>
          </a:p>
        </p:txBody>
      </p:sp>
    </p:spTree>
  </p:cSld>
  <p:clrMapOvr>
    <a:masterClrMapping/>
  </p:clrMapOvr>
  <p:transition advClick="0" advTm="0"/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纯文本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54170" y="4851400"/>
            <a:ext cx="763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0DB2DC-4C9A-4742-B13C-FB6460FD3503}" type="slidenum">
              <a:rPr lang="en-US" altLang="zh-CN" sz="1200">
                <a:solidFill>
                  <a:schemeClr val="bg1">
                    <a:lumMod val="50000"/>
                  </a:schemeClr>
                </a:solidFill>
              </a:rPr>
            </a:fld>
            <a:endParaRPr lang="en-US" altLang="zh-CN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771972"/>
            <a:ext cx="3168352" cy="5036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589F"/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华文楷体" panose="02010600040101010101" pitchFamily="2" charset="-122"/>
                <a:cs typeface="+mn-ea"/>
                <a:sym typeface="Arial" panose="020B0604020202090204" pitchFamily="34" charset="0"/>
              </a:rPr>
              <a:t>id.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华文楷体" panose="02010600040101010101" pitchFamily="2" charset="-122"/>
                <a:cs typeface="+mn-ea"/>
                <a:sym typeface="Arial" panose="020B0604020202090204" pitchFamily="34" charset="0"/>
              </a:rPr>
              <a:t>正文模块标题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华文楷体" panose="02010600040101010101" pitchFamily="2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611560" y="1563638"/>
            <a:ext cx="7848872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pPr lvl="0"/>
            <a:r>
              <a:rPr lang="zh-CN" altLang="en-US" dirty="0"/>
              <a:t>此部分为纯文本内容，请自行填写。</a:t>
            </a:r>
            <a:endParaRPr lang="zh-CN" altLang="en-US" dirty="0"/>
          </a:p>
          <a:p>
            <a:pPr lvl="0"/>
            <a:r>
              <a:rPr lang="zh-CN" altLang="en-US" dirty="0"/>
              <a:t>已设置了文本的排版格式（字体</a:t>
            </a:r>
            <a:r>
              <a:rPr lang="en-US" altLang="zh-CN" dirty="0"/>
              <a:t>/</a:t>
            </a:r>
            <a:r>
              <a:rPr lang="zh-CN" altLang="en-US" dirty="0"/>
              <a:t>大小</a:t>
            </a:r>
            <a:r>
              <a:rPr lang="en-US" altLang="zh-CN" dirty="0"/>
              <a:t>/</a:t>
            </a:r>
            <a:r>
              <a:rPr lang="zh-CN" altLang="en-US" dirty="0"/>
              <a:t>颜色），如需更换，可以在</a:t>
            </a:r>
            <a:r>
              <a:rPr lang="en-US" altLang="zh-CN" dirty="0"/>
              <a:t>PPT</a:t>
            </a:r>
            <a:r>
              <a:rPr lang="zh-CN" altLang="en-US" dirty="0"/>
              <a:t>生成后自行修改。</a:t>
            </a:r>
            <a:endParaRPr lang="en-US" altLang="zh-CN" dirty="0"/>
          </a:p>
        </p:txBody>
      </p:sp>
    </p:spTree>
  </p:cSld>
  <p:clrMapOvr>
    <a:masterClrMapping/>
  </p:clrMapOvr>
  <p:transition advClick="0" advTm="0"/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图表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771972"/>
            <a:ext cx="3168352" cy="5036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589F"/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华文楷体" panose="02010600040101010101" pitchFamily="2" charset="-122"/>
                <a:cs typeface="+mn-ea"/>
                <a:sym typeface="Arial" panose="020B0604020202090204" pitchFamily="34" charset="0"/>
              </a:rPr>
              <a:t>id.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华文楷体" panose="02010600040101010101" pitchFamily="2" charset="-122"/>
                <a:cs typeface="+mn-ea"/>
                <a:sym typeface="Arial" panose="020B0604020202090204" pitchFamily="34" charset="0"/>
              </a:rPr>
              <a:t>正文模块标题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华文楷体" panose="02010600040101010101" pitchFamily="2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1"/>
          </p:nvPr>
        </p:nvSpPr>
        <p:spPr>
          <a:xfrm>
            <a:off x="1692000" y="1492082"/>
            <a:ext cx="5760000" cy="32400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4154170" y="4851400"/>
            <a:ext cx="763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fld id="{9A0DB2DC-4C9A-4742-B13C-FB6460FD3503}" type="slidenum">
              <a:rPr lang="en-US" altLang="zh-CN" sz="1200">
                <a:solidFill>
                  <a:schemeClr val="bg1">
                    <a:lumMod val="50000"/>
                  </a:schemeClr>
                </a:solidFill>
              </a:rPr>
            </a:fld>
            <a:endParaRPr lang="en-US" altLang="zh-CN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advClick="0" advTm="0"/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长主图+下方文字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771972"/>
            <a:ext cx="3168352" cy="5036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589F"/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华文楷体" panose="02010600040101010101" pitchFamily="2" charset="-122"/>
                <a:cs typeface="+mn-ea"/>
                <a:sym typeface="Arial" panose="020B0604020202090204" pitchFamily="34" charset="0"/>
              </a:rPr>
              <a:t>id.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华文楷体" panose="02010600040101010101" pitchFamily="2" charset="-122"/>
                <a:cs typeface="+mn-ea"/>
                <a:sym typeface="Arial" panose="020B0604020202090204" pitchFamily="34" charset="0"/>
              </a:rPr>
              <a:t>正文模块标题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华文楷体" panose="02010600040101010101" pitchFamily="2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1"/>
          </p:nvPr>
        </p:nvSpPr>
        <p:spPr>
          <a:xfrm>
            <a:off x="1187622" y="1377758"/>
            <a:ext cx="6480000" cy="28800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193800" y="4359910"/>
            <a:ext cx="6474460" cy="490855"/>
          </a:xfrm>
          <a:prstGeom prst="rect">
            <a:avLst/>
          </a:prstGeom>
        </p:spPr>
        <p:txBody>
          <a:bodyPr/>
          <a:lstStyle>
            <a:lvl1pPr marL="0" indent="0" algn="l" hangingPunct="1">
              <a:buNone/>
              <a:defRPr sz="1600" b="0"/>
            </a:lvl1pPr>
          </a:lstStyle>
          <a:p>
            <a:pPr lvl="0"/>
            <a:r>
              <a:rPr lang="zh-CN" altLang="en-US" dirty="0"/>
              <a:t>此部分填写描述文本</a:t>
            </a:r>
            <a:endParaRPr lang="zh-CN" altLang="en-US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4154170" y="4851400"/>
            <a:ext cx="763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0DB2DC-4C9A-4742-B13C-FB6460FD3503}" type="slidenum">
              <a:rPr lang="en-US" altLang="zh-CN" sz="1200">
                <a:solidFill>
                  <a:schemeClr val="bg1">
                    <a:lumMod val="50000"/>
                  </a:schemeClr>
                </a:solidFill>
              </a:rPr>
            </a:fld>
            <a:endParaRPr lang="en-US" altLang="zh-CN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advClick="0" advTm="0"/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图表16:9+右侧文字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771972"/>
            <a:ext cx="3168352" cy="5036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589F"/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华文楷体" panose="02010600040101010101" pitchFamily="2" charset="-122"/>
                <a:cs typeface="+mn-ea"/>
                <a:sym typeface="Arial" panose="020B0604020202090204" pitchFamily="34" charset="0"/>
              </a:rPr>
              <a:t>id.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华文楷体" panose="02010600040101010101" pitchFamily="2" charset="-122"/>
                <a:cs typeface="+mn-ea"/>
                <a:sym typeface="Arial" panose="020B0604020202090204" pitchFamily="34" charset="0"/>
              </a:rPr>
              <a:t>正文模块标题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华文楷体" panose="02010600040101010101" pitchFamily="2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1"/>
          </p:nvPr>
        </p:nvSpPr>
        <p:spPr>
          <a:xfrm>
            <a:off x="611560" y="1491629"/>
            <a:ext cx="5760000" cy="32400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6795370" y="1491629"/>
            <a:ext cx="2097110" cy="3240000"/>
          </a:xfrm>
          <a:prstGeom prst="rect">
            <a:avLst/>
          </a:prstGeom>
        </p:spPr>
        <p:txBody>
          <a:bodyPr/>
          <a:lstStyle>
            <a:lvl1pPr marL="0" indent="0" algn="l" hangingPunct="1">
              <a:buNone/>
              <a:defRPr sz="1600" b="0"/>
            </a:lvl1pPr>
          </a:lstStyle>
          <a:p>
            <a:pPr lvl="0"/>
            <a:r>
              <a:rPr lang="zh-CN" altLang="en-US" dirty="0"/>
              <a:t>此部分填写描述文本</a:t>
            </a:r>
            <a:endParaRPr lang="zh-CN" altLang="en-US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4154170" y="4851400"/>
            <a:ext cx="763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0DB2DC-4C9A-4742-B13C-FB6460FD3503}" type="slidenum">
              <a:rPr lang="en-US" altLang="zh-CN" sz="1200">
                <a:solidFill>
                  <a:schemeClr val="bg1">
                    <a:lumMod val="50000"/>
                  </a:schemeClr>
                </a:solidFill>
              </a:rPr>
            </a:fld>
            <a:endParaRPr lang="en-US" altLang="zh-CN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advClick="0" advTm="0"/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左右两侧图表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771972"/>
            <a:ext cx="3168352" cy="5036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589F"/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华文楷体" panose="02010600040101010101" pitchFamily="2" charset="-122"/>
                <a:cs typeface="+mn-ea"/>
                <a:sym typeface="Arial" panose="020B0604020202090204" pitchFamily="34" charset="0"/>
              </a:rPr>
              <a:t>id.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华文楷体" panose="02010600040101010101" pitchFamily="2" charset="-122"/>
                <a:cs typeface="+mn-ea"/>
                <a:sym typeface="Arial" panose="020B0604020202090204" pitchFamily="34" charset="0"/>
              </a:rPr>
              <a:t>正文模块标题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华文楷体" panose="02010600040101010101" pitchFamily="2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1"/>
          </p:nvPr>
        </p:nvSpPr>
        <p:spPr>
          <a:xfrm>
            <a:off x="179993" y="1478841"/>
            <a:ext cx="4320000" cy="32400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图片占位符 3"/>
          <p:cNvSpPr>
            <a:spLocks noGrp="1"/>
          </p:cNvSpPr>
          <p:nvPr>
            <p:ph type="pic" sz="quarter" idx="12"/>
          </p:nvPr>
        </p:nvSpPr>
        <p:spPr>
          <a:xfrm>
            <a:off x="4644008" y="1478841"/>
            <a:ext cx="4320000" cy="32400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4154170" y="4851400"/>
            <a:ext cx="763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0DB2DC-4C9A-4742-B13C-FB6460FD3503}" type="slidenum">
              <a:rPr lang="en-US" altLang="zh-CN" sz="1200">
                <a:solidFill>
                  <a:schemeClr val="bg1">
                    <a:lumMod val="50000"/>
                  </a:schemeClr>
                </a:solidFill>
              </a:rPr>
            </a:fld>
            <a:endParaRPr lang="en-US" altLang="zh-CN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advClick="0" advTm="0"/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图表4:3+右侧文字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771972"/>
            <a:ext cx="3168352" cy="5036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589F"/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华文楷体" panose="02010600040101010101" pitchFamily="2" charset="-122"/>
                <a:cs typeface="+mn-ea"/>
                <a:sym typeface="Arial" panose="020B0604020202090204" pitchFamily="34" charset="0"/>
              </a:rPr>
              <a:t>id.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华文楷体" panose="02010600040101010101" pitchFamily="2" charset="-122"/>
                <a:cs typeface="+mn-ea"/>
                <a:sym typeface="Arial" panose="020B0604020202090204" pitchFamily="34" charset="0"/>
              </a:rPr>
              <a:t>正文模块标题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华文楷体" panose="02010600040101010101" pitchFamily="2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1"/>
          </p:nvPr>
        </p:nvSpPr>
        <p:spPr>
          <a:xfrm>
            <a:off x="611560" y="1491629"/>
            <a:ext cx="4320000" cy="32400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5868144" y="1491629"/>
            <a:ext cx="2592288" cy="3240000"/>
          </a:xfrm>
          <a:prstGeom prst="rect">
            <a:avLst/>
          </a:prstGeom>
        </p:spPr>
        <p:txBody>
          <a:bodyPr/>
          <a:lstStyle>
            <a:lvl1pPr marL="0" indent="0" algn="l" hangingPunct="1">
              <a:buNone/>
              <a:defRPr sz="1600" b="0"/>
            </a:lvl1pPr>
          </a:lstStyle>
          <a:p>
            <a:pPr lvl="0"/>
            <a:r>
              <a:rPr lang="zh-CN" altLang="en-US" dirty="0"/>
              <a:t>此部分填写描述文本</a:t>
            </a:r>
            <a:endParaRPr lang="zh-CN" altLang="en-US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4154170" y="4851400"/>
            <a:ext cx="763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fld id="{9A0DB2DC-4C9A-4742-B13C-FB6460FD3503}" type="slidenum">
              <a:rPr lang="en-US" altLang="zh-CN" sz="1200">
                <a:solidFill>
                  <a:schemeClr val="bg1">
                    <a:lumMod val="50000"/>
                  </a:schemeClr>
                </a:solidFill>
              </a:rPr>
            </a:fld>
            <a:endParaRPr lang="en-US" altLang="zh-CN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advClick="0" advTm="0"/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5"/>
          <p:cNvSpPr txBox="1"/>
          <p:nvPr userDrawn="1"/>
        </p:nvSpPr>
        <p:spPr>
          <a:xfrm>
            <a:off x="3493" y="2249488"/>
            <a:ext cx="9135745" cy="643890"/>
          </a:xfrm>
          <a:prstGeom prst="rect">
            <a:avLst/>
          </a:prstGeom>
          <a:noFill/>
          <a:ln w="9525">
            <a:noFill/>
          </a:ln>
        </p:spPr>
        <p:txBody>
          <a:bodyPr wrap="square" lIns="91419" tIns="45709" rIns="91419" bIns="45709" anchor="t">
            <a:spAutoFit/>
          </a:bodyPr>
          <a:lstStyle/>
          <a:p>
            <a:pPr algn="ctr"/>
            <a:r>
              <a:rPr lang="en-US" altLang="zh-CN" sz="3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Arial" panose="020B0604020202090204" pitchFamily="34" charset="0"/>
              </a:rPr>
              <a:t>感谢您的关注</a:t>
            </a:r>
            <a:endParaRPr lang="en-US" altLang="zh-CN" sz="3600" b="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+mn-ea"/>
              <a:sym typeface="Arial" panose="020B060402020209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7783830" y="160020"/>
            <a:ext cx="373063" cy="373063"/>
          </a:xfrm>
          <a:prstGeom prst="rect">
            <a:avLst/>
          </a:prstGeom>
          <a:solidFill>
            <a:srgbClr val="005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967980" y="360045"/>
            <a:ext cx="249238" cy="247650"/>
          </a:xfrm>
          <a:prstGeom prst="rect">
            <a:avLst/>
          </a:prstGeom>
          <a:solidFill>
            <a:srgbClr val="F6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直接连接符 46"/>
          <p:cNvCxnSpPr/>
          <p:nvPr userDrawn="1"/>
        </p:nvCxnSpPr>
        <p:spPr>
          <a:xfrm flipH="1" flipV="1">
            <a:off x="-4445" y="686435"/>
            <a:ext cx="9148445" cy="13335"/>
          </a:xfrm>
          <a:prstGeom prst="line">
            <a:avLst/>
          </a:prstGeom>
          <a:ln w="254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advClick="0" advTm="0"/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charset="-122"/>
          <a:cs typeface="宋体" pitchFamily="2" charset="-122"/>
        </a:defRPr>
      </a:lvl5pPr>
      <a:lvl6pPr marL="42418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charset="-122"/>
          <a:cs typeface="宋体" pitchFamily="2" charset="-122"/>
        </a:defRPr>
      </a:lvl6pPr>
      <a:lvl7pPr marL="84836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charset="-122"/>
          <a:cs typeface="宋体" pitchFamily="2" charset="-122"/>
        </a:defRPr>
      </a:lvl7pPr>
      <a:lvl8pPr marL="1271905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charset="-122"/>
          <a:cs typeface="宋体" pitchFamily="2" charset="-122"/>
        </a:defRPr>
      </a:lvl8pPr>
      <a:lvl9pPr marL="1696085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charset="-122"/>
          <a:cs typeface="宋体" pitchFamily="2" charset="-122"/>
        </a:defRPr>
      </a:lvl9pPr>
    </p:titleStyle>
    <p:bodyStyle>
      <a:lvl1pPr marL="167005" indent="-16700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500380" indent="-16700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28675" indent="-16065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163955" indent="-16700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1500505" indent="-17018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1925955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6pPr>
      <a:lvl7pPr marL="2350135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7pPr>
      <a:lvl8pPr marL="2773680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8pPr>
      <a:lvl9pPr marL="3197860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180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360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1905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6085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0265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4445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7990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2170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微笑PPT - 小A">
  <a:themeElements>
    <a:clrScheme name="自定义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73E87"/>
      </a:accent1>
      <a:accent2>
        <a:srgbClr val="2D82F4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mytyp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华文细黑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文字</Application>
  <PresentationFormat>全屏显示(16:9)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5" baseType="lpstr">
      <vt:lpstr>Arial</vt:lpstr>
      <vt:lpstr>方正书宋_GBK</vt:lpstr>
      <vt:lpstr>Wingdings</vt:lpstr>
      <vt:lpstr>华文细黑</vt:lpstr>
      <vt:lpstr>黑体-简</vt:lpstr>
      <vt:lpstr>微软雅黑</vt:lpstr>
      <vt:lpstr>汉仪旗黑</vt:lpstr>
      <vt:lpstr>宋体</vt:lpstr>
      <vt:lpstr>汉仪书宋二KW</vt:lpstr>
      <vt:lpstr>华文楷体</vt:lpstr>
      <vt:lpstr>宋体</vt:lpstr>
      <vt:lpstr>Arial Unicode MS</vt:lpstr>
      <vt:lpstr>微软雅黑</vt:lpstr>
      <vt:lpstr>Arial Regular</vt:lpstr>
      <vt:lpstr>微笑PPT - 小A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红色预览视频</dc:title>
  <dc:creator>Administrator</dc:creator>
  <cp:lastModifiedBy>dataa</cp:lastModifiedBy>
  <cp:revision>522</cp:revision>
  <dcterms:created xsi:type="dcterms:W3CDTF">2020-10-05T15:21:00Z</dcterms:created>
  <dcterms:modified xsi:type="dcterms:W3CDTF">2020-10-05T15:21:00Z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