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1309E0-5C71-401F-88A3-CA28FC07102F}">
  <a:tblStyle styleId="{851309E0-5C71-401F-88A3-CA28FC0710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Nathan Koch, Tony Padilla, Josh Broitman, Krish Vaswani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14f0c3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14f0c3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14f0c3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14f0c3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14f0c3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214f0c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14f0c3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14f0c3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14f0c3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14f0c3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14f0c3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14f0c3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SongShare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Koch, Tony Padilla, Josh Broitman, Kirsh Vaswani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Owner: Joshua Broitman (jbroitma)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Setup rudimentary backend and frontend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Gain understanding of how the software (React, spotipy) will interact with django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#1 Backlog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50175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{851309E0-5C71-401F-88A3-CA28FC07102F}</a:tableStyleId>
              </a:tblPr>
              <a:tblGrid>
                <a:gridCol w="952500"/>
                <a:gridCol w="127635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Constructor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Justification of Ticket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Completion Requirement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Summary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Component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Estimated Time (days)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Backend and Frontend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developer, I would like to be able to use Semantic UI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React allows for a very clean and nice looking frontend and would make it easier to develop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UI is very easy to use and allows users a simple navigation of the website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REACT and Django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Frontend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React Done,UI in the works. This ticket will be pushed to next sprint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Backend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listener, I would like to see the most recently viewed streams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Home Page needs to show the users most current DJ's, favorite DJs, and most Popular DJs right now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Home Page has at least 2 of the specified aspects of the home 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Home Page should have suggested DJs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Home 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Josh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Needs DJango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Backend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listener, I would like to have a profile with a list of DJ's that I'm following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Allow listeners to easily know who they listen 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Profile has a list of DJ's following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User's have individual profile. They follow Stream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Profile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Backend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listener, I would like to be able to select DJ's to follow and unfollow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This allows listeners to easily find their DJ's that are currently streaming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There exists a working follow button and follower 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Following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Profile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{851309E0-5C71-401F-88A3-CA28FC07102F}</a:tableStyleId>
              </a:tblPr>
              <a:tblGrid>
                <a:gridCol w="952500"/>
                <a:gridCol w="127635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Constructor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Justification of Ticket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Completion Requirement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Summary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Component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Estimated Time (days)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Spotify API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DJ, I would like to be able to access my Spotify account in order to monitor and play songs to start a radio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 order to allow for global access to queues we need to understand how the spotify api interacts with django.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DJ can add a song to a new playlist, or a song can be added to the playback queue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DJ adds song to Stream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Spotify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Nathan/Tony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Spotify</a:t>
                      </a:r>
                      <a:r>
                        <a:rPr lang="en" sz="1000"/>
                        <a:t> API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Spotify Developer, I need to create a playlist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Within Spotify Queues can only start working after some music has been played.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playlist is created or reused when starting DJ session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a default playlist for new Queue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Spotify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Krish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Spotify API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DJ, I would like to merge my account with spotify so I can stream my songs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This allows the DJ to push songs onto their playback queue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Songshare account can link to spotify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Link Accounts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Spotify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Krish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Frontend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developer, I would like have a frontend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 need a front end for our code to work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Basic front 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HTML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Josh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Sprint #2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</a:t>
            </a:r>
            <a:r>
              <a:rPr lang="en"/>
              <a:t>Authentication</a:t>
            </a:r>
            <a:r>
              <a:rPr lang="en"/>
              <a:t> page for spotify to link songshare to spotify.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Have a local running product by next week that allows you to add songs to song share queue and you can add songs to spotify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for our Project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which Streams are Live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how many people are listening to a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