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194294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388589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582886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777179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0971476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165770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360063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554362" algn="l" defTabSz="4388589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2048" y="-18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531880"/>
        <c:axId val="-2129993128"/>
      </c:lineChart>
      <c:catAx>
        <c:axId val="21185318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993128"/>
        <c:crosses val="autoZero"/>
        <c:auto val="1"/>
        <c:lblAlgn val="ctr"/>
        <c:lblOffset val="100"/>
        <c:noMultiLvlLbl val="0"/>
      </c:catAx>
      <c:valAx>
        <c:axId val="-2129993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531880"/>
        <c:crosses val="autoZero"/>
        <c:crossBetween val="between"/>
      </c:valAx>
      <c:spPr>
        <a:ln>
          <a:solidFill>
            <a:srgbClr val="FFCC66"/>
          </a:solidFill>
        </a:ln>
      </c:spPr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41555731792519"/>
          <c:y val="0.0412890466156519"/>
          <c:w val="0.749795529591059"/>
          <c:h val="0.842672914125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578248"/>
        <c:axId val="2143462232"/>
      </c:barChart>
      <c:catAx>
        <c:axId val="21435782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462232"/>
        <c:crosses val="autoZero"/>
        <c:auto val="1"/>
        <c:lblAlgn val="ctr"/>
        <c:lblOffset val="100"/>
        <c:noMultiLvlLbl val="0"/>
      </c:catAx>
      <c:valAx>
        <c:axId val="2143462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578248"/>
        <c:crosses val="autoZero"/>
        <c:crossBetween val="between"/>
      </c:valAx>
      <c:spPr>
        <a:ln>
          <a:solidFill>
            <a:srgbClr val="FFCC66"/>
          </a:solidFill>
        </a:ln>
      </c:spPr>
    </c:plotArea>
    <c:legend>
      <c:legendPos val="r"/>
      <c:layout>
        <c:manualLayout>
          <c:xMode val="edge"/>
          <c:yMode val="edge"/>
          <c:x val="0.81817782857788"/>
          <c:y val="0.4069651768881"/>
          <c:w val="0.148024158270539"/>
          <c:h val="0.19545913274925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DB0DC-CFB4-4ACC-94BE-C3E47584DC4A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3977E-C5C1-4F73-8491-9BFD484A0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40017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280031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920048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560065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200082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840097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480112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120129" algn="l" defTabSz="12800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3977E-C5C1-4F73-8491-9BFD484A02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4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0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2" y="4221482"/>
            <a:ext cx="35547302" cy="898779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6" y="4221482"/>
            <a:ext cx="105925618" cy="898779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4"/>
            <a:ext cx="37307520" cy="6537960"/>
          </a:xfrm>
        </p:spPr>
        <p:txBody>
          <a:bodyPr anchor="t"/>
          <a:lstStyle>
            <a:lvl1pPr algn="l">
              <a:defRPr sz="19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94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38858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88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717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47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77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00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43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2" y="24582122"/>
            <a:ext cx="70736458" cy="69517264"/>
          </a:xfrm>
        </p:spPr>
        <p:txBody>
          <a:bodyPr/>
          <a:lstStyle>
            <a:lvl1pPr>
              <a:defRPr sz="13500"/>
            </a:lvl1pPr>
            <a:lvl2pPr>
              <a:defRPr sz="11600"/>
            </a:lvl2pPr>
            <a:lvl3pPr>
              <a:defRPr sz="96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4" y="24582122"/>
            <a:ext cx="70736462" cy="69517264"/>
          </a:xfrm>
        </p:spPr>
        <p:txBody>
          <a:bodyPr/>
          <a:lstStyle>
            <a:lvl1pPr>
              <a:defRPr sz="13500"/>
            </a:lvl1pPr>
            <a:lvl2pPr>
              <a:defRPr sz="11600"/>
            </a:lvl2pPr>
            <a:lvl3pPr>
              <a:defRPr sz="96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7"/>
            <a:ext cx="19392902" cy="3070858"/>
          </a:xfrm>
        </p:spPr>
        <p:txBody>
          <a:bodyPr anchor="b"/>
          <a:lstStyle>
            <a:lvl1pPr marL="0" indent="0">
              <a:buNone/>
              <a:defRPr sz="11600" b="1"/>
            </a:lvl1pPr>
            <a:lvl2pPr marL="2194294" indent="0">
              <a:buNone/>
              <a:defRPr sz="9600" b="1"/>
            </a:lvl2pPr>
            <a:lvl3pPr marL="4388589" indent="0">
              <a:buNone/>
              <a:defRPr sz="8800" b="1"/>
            </a:lvl3pPr>
            <a:lvl4pPr marL="6582886" indent="0">
              <a:buNone/>
              <a:defRPr sz="7700" b="1"/>
            </a:lvl4pPr>
            <a:lvl5pPr marL="8777179" indent="0">
              <a:buNone/>
              <a:defRPr sz="7700" b="1"/>
            </a:lvl5pPr>
            <a:lvl6pPr marL="10971476" indent="0">
              <a:buNone/>
              <a:defRPr sz="7700" b="1"/>
            </a:lvl6pPr>
            <a:lvl7pPr marL="13165770" indent="0">
              <a:buNone/>
              <a:defRPr sz="7700" b="1"/>
            </a:lvl7pPr>
            <a:lvl8pPr marL="15360063" indent="0">
              <a:buNone/>
              <a:defRPr sz="7700" b="1"/>
            </a:lvl8pPr>
            <a:lvl9pPr marL="1755436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0"/>
            <a:ext cx="19392902" cy="18966184"/>
          </a:xfrm>
        </p:spPr>
        <p:txBody>
          <a:bodyPr/>
          <a:lstStyle>
            <a:lvl1pPr>
              <a:defRPr sz="11600"/>
            </a:lvl1pPr>
            <a:lvl2pPr>
              <a:defRPr sz="9600"/>
            </a:lvl2pPr>
            <a:lvl3pPr>
              <a:defRPr sz="88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7" y="7368547"/>
            <a:ext cx="19400520" cy="3070858"/>
          </a:xfrm>
        </p:spPr>
        <p:txBody>
          <a:bodyPr anchor="b"/>
          <a:lstStyle>
            <a:lvl1pPr marL="0" indent="0">
              <a:buNone/>
              <a:defRPr sz="11600" b="1"/>
            </a:lvl1pPr>
            <a:lvl2pPr marL="2194294" indent="0">
              <a:buNone/>
              <a:defRPr sz="9600" b="1"/>
            </a:lvl2pPr>
            <a:lvl3pPr marL="4388589" indent="0">
              <a:buNone/>
              <a:defRPr sz="8800" b="1"/>
            </a:lvl3pPr>
            <a:lvl4pPr marL="6582886" indent="0">
              <a:buNone/>
              <a:defRPr sz="7700" b="1"/>
            </a:lvl4pPr>
            <a:lvl5pPr marL="8777179" indent="0">
              <a:buNone/>
              <a:defRPr sz="7700" b="1"/>
            </a:lvl5pPr>
            <a:lvl6pPr marL="10971476" indent="0">
              <a:buNone/>
              <a:defRPr sz="7700" b="1"/>
            </a:lvl6pPr>
            <a:lvl7pPr marL="13165770" indent="0">
              <a:buNone/>
              <a:defRPr sz="7700" b="1"/>
            </a:lvl7pPr>
            <a:lvl8pPr marL="15360063" indent="0">
              <a:buNone/>
              <a:defRPr sz="7700" b="1"/>
            </a:lvl8pPr>
            <a:lvl9pPr marL="1755436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7" y="10439400"/>
            <a:ext cx="19400520" cy="18966184"/>
          </a:xfrm>
        </p:spPr>
        <p:txBody>
          <a:bodyPr/>
          <a:lstStyle>
            <a:lvl1pPr>
              <a:defRPr sz="11600"/>
            </a:lvl1pPr>
            <a:lvl2pPr>
              <a:defRPr sz="9600"/>
            </a:lvl2pPr>
            <a:lvl3pPr>
              <a:defRPr sz="88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0"/>
            <a:ext cx="24536400" cy="28094944"/>
          </a:xfrm>
        </p:spPr>
        <p:txBody>
          <a:bodyPr/>
          <a:lstStyle>
            <a:lvl1pPr>
              <a:defRPr sz="15400"/>
            </a:lvl1pPr>
            <a:lvl2pPr>
              <a:defRPr sz="13500"/>
            </a:lvl2pPr>
            <a:lvl3pPr>
              <a:defRPr sz="116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0"/>
            <a:ext cx="14439902" cy="22517104"/>
          </a:xfrm>
        </p:spPr>
        <p:txBody>
          <a:bodyPr/>
          <a:lstStyle>
            <a:lvl1pPr marL="0" indent="0">
              <a:buNone/>
              <a:defRPr sz="6700"/>
            </a:lvl1pPr>
            <a:lvl2pPr marL="2194294" indent="0">
              <a:buNone/>
              <a:defRPr sz="5800"/>
            </a:lvl2pPr>
            <a:lvl3pPr marL="4388589" indent="0">
              <a:buNone/>
              <a:defRPr sz="4700"/>
            </a:lvl3pPr>
            <a:lvl4pPr marL="6582886" indent="0">
              <a:buNone/>
              <a:defRPr sz="4400"/>
            </a:lvl4pPr>
            <a:lvl5pPr marL="8777179" indent="0">
              <a:buNone/>
              <a:defRPr sz="4400"/>
            </a:lvl5pPr>
            <a:lvl6pPr marL="10971476" indent="0">
              <a:buNone/>
              <a:defRPr sz="4400"/>
            </a:lvl6pPr>
            <a:lvl7pPr marL="13165770" indent="0">
              <a:buNone/>
              <a:defRPr sz="4400"/>
            </a:lvl7pPr>
            <a:lvl8pPr marL="15360063" indent="0">
              <a:buNone/>
              <a:defRPr sz="4400"/>
            </a:lvl8pPr>
            <a:lvl9pPr marL="17554362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4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94" indent="0">
              <a:buNone/>
              <a:defRPr sz="13500"/>
            </a:lvl2pPr>
            <a:lvl3pPr marL="4388589" indent="0">
              <a:buNone/>
              <a:defRPr sz="11600"/>
            </a:lvl3pPr>
            <a:lvl4pPr marL="6582886" indent="0">
              <a:buNone/>
              <a:defRPr sz="9600"/>
            </a:lvl4pPr>
            <a:lvl5pPr marL="8777179" indent="0">
              <a:buNone/>
              <a:defRPr sz="9600"/>
            </a:lvl5pPr>
            <a:lvl6pPr marL="10971476" indent="0">
              <a:buNone/>
              <a:defRPr sz="9600"/>
            </a:lvl6pPr>
            <a:lvl7pPr marL="13165770" indent="0">
              <a:buNone/>
              <a:defRPr sz="9600"/>
            </a:lvl7pPr>
            <a:lvl8pPr marL="15360063" indent="0">
              <a:buNone/>
              <a:defRPr sz="9600"/>
            </a:lvl8pPr>
            <a:lvl9pPr marL="1755436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7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94" indent="0">
              <a:buNone/>
              <a:defRPr sz="5800"/>
            </a:lvl2pPr>
            <a:lvl3pPr marL="4388589" indent="0">
              <a:buNone/>
              <a:defRPr sz="4700"/>
            </a:lvl3pPr>
            <a:lvl4pPr marL="6582886" indent="0">
              <a:buNone/>
              <a:defRPr sz="4400"/>
            </a:lvl4pPr>
            <a:lvl5pPr marL="8777179" indent="0">
              <a:buNone/>
              <a:defRPr sz="4400"/>
            </a:lvl5pPr>
            <a:lvl6pPr marL="10971476" indent="0">
              <a:buNone/>
              <a:defRPr sz="4400"/>
            </a:lvl6pPr>
            <a:lvl7pPr marL="13165770" indent="0">
              <a:buNone/>
              <a:defRPr sz="4400"/>
            </a:lvl7pPr>
            <a:lvl8pPr marL="15360063" indent="0">
              <a:buNone/>
              <a:defRPr sz="4400"/>
            </a:lvl8pPr>
            <a:lvl9pPr marL="17554362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62" tIns="219431" rIns="438862" bIns="2194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4"/>
          </a:xfrm>
          <a:prstGeom prst="rect">
            <a:avLst/>
          </a:prstGeom>
        </p:spPr>
        <p:txBody>
          <a:bodyPr vert="horz" lIns="438862" tIns="219431" rIns="438862" bIns="2194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4"/>
            <a:ext cx="10241280" cy="1752600"/>
          </a:xfrm>
          <a:prstGeom prst="rect">
            <a:avLst/>
          </a:prstGeom>
        </p:spPr>
        <p:txBody>
          <a:bodyPr vert="horz" lIns="438862" tIns="219431" rIns="438862" bIns="21943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72F8-F46B-42B4-B5EB-4DFEF94DAE1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4"/>
            <a:ext cx="13898880" cy="1752600"/>
          </a:xfrm>
          <a:prstGeom prst="rect">
            <a:avLst/>
          </a:prstGeom>
        </p:spPr>
        <p:txBody>
          <a:bodyPr vert="horz" lIns="438862" tIns="219431" rIns="438862" bIns="21943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4"/>
            <a:ext cx="10241280" cy="1752600"/>
          </a:xfrm>
          <a:prstGeom prst="rect">
            <a:avLst/>
          </a:prstGeom>
        </p:spPr>
        <p:txBody>
          <a:bodyPr vert="horz" lIns="438862" tIns="219431" rIns="438862" bIns="21943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589" rtl="0" eaLnBrk="1" latinLnBrk="0" hangingPunct="1">
        <a:spcBef>
          <a:spcPct val="0"/>
        </a:spcBef>
        <a:buNone/>
        <a:defRPr sz="2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721" indent="-1645721" algn="l" defTabSz="438858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728" indent="-1371435" algn="l" defTabSz="4388589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737" indent="-1097149" algn="l" defTabSz="4388589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034" indent="-1097149" algn="l" defTabSz="438858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328" indent="-1097149" algn="l" defTabSz="438858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621" indent="-1097149" algn="l" defTabSz="438858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918" indent="-1097149" algn="l" defTabSz="438858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214" indent="-1097149" algn="l" defTabSz="438858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507" indent="-1097149" algn="l" defTabSz="438858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94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589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886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179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476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770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063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362" algn="l" defTabSz="4388589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 txBox="1">
            <a:spLocks noChangeArrowheads="1"/>
          </p:cNvSpPr>
          <p:nvPr/>
        </p:nvSpPr>
        <p:spPr bwMode="auto">
          <a:xfrm>
            <a:off x="670560" y="6096000"/>
            <a:ext cx="42550080" cy="26060400"/>
          </a:xfrm>
          <a:prstGeom prst="rect">
            <a:avLst/>
          </a:prstGeom>
          <a:noFill/>
          <a:ln w="889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sz="135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ine 37"/>
          <p:cNvSpPr>
            <a:spLocks noChangeShapeType="1"/>
          </p:cNvSpPr>
          <p:nvPr/>
        </p:nvSpPr>
        <p:spPr bwMode="auto">
          <a:xfrm flipV="1">
            <a:off x="1219200" y="2895600"/>
            <a:ext cx="41452800" cy="0"/>
          </a:xfrm>
          <a:prstGeom prst="line">
            <a:avLst/>
          </a:prstGeom>
          <a:noFill/>
          <a:ln w="88900">
            <a:solidFill>
              <a:srgbClr val="FFCC66"/>
            </a:solidFill>
            <a:round/>
            <a:headEnd/>
            <a:tailEnd/>
          </a:ln>
          <a:effectLst/>
        </p:spPr>
        <p:txBody>
          <a:bodyPr wrap="square" lIns="460812" tIns="460812" rIns="460812" bIns="460812">
            <a:spAutoFit/>
          </a:bodyPr>
          <a:lstStyle/>
          <a:p>
            <a:endParaRPr lang="en-US"/>
          </a:p>
        </p:txBody>
      </p:sp>
      <p:sp>
        <p:nvSpPr>
          <p:cNvPr id="5" name="Rectangle 167"/>
          <p:cNvSpPr>
            <a:spLocks noChangeArrowheads="1"/>
          </p:cNvSpPr>
          <p:nvPr/>
        </p:nvSpPr>
        <p:spPr bwMode="auto">
          <a:xfrm>
            <a:off x="1219204" y="3048000"/>
            <a:ext cx="4139140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23978" tIns="211988" rIns="423978" bIns="211988" anchor="ctr"/>
          <a:lstStyle/>
          <a:p>
            <a:pPr algn="ctr" defTabSz="4237884">
              <a:spcAft>
                <a:spcPts val="1680"/>
              </a:spcAft>
              <a:defRPr/>
            </a:pPr>
            <a:r>
              <a:rPr lang="en-US" sz="6100" dirty="0">
                <a:solidFill>
                  <a:srgbClr val="002060"/>
                </a:solidFill>
                <a:latin typeface="Cambria"/>
                <a:cs typeface="Cambria"/>
              </a:rPr>
              <a:t>Author 1 | Division, Author 2 | Division 2, Author 3 | Division 3</a:t>
            </a:r>
            <a:endParaRPr lang="en-US" sz="6100" dirty="0">
              <a:solidFill>
                <a:srgbClr val="002060"/>
              </a:solidFill>
              <a:latin typeface="Cambria"/>
              <a:cs typeface="Cambria"/>
            </a:endParaRPr>
          </a:p>
          <a:p>
            <a:pPr algn="ctr" defTabSz="4237884">
              <a:spcAft>
                <a:spcPts val="1680"/>
              </a:spcAft>
              <a:defRPr/>
            </a:pPr>
            <a:r>
              <a:rPr lang="en-US" sz="5600" i="1" dirty="0">
                <a:solidFill>
                  <a:srgbClr val="002060"/>
                </a:solidFill>
                <a:latin typeface="Cambria"/>
                <a:cs typeface="Cambria"/>
              </a:rPr>
              <a:t>School 1, School 2, School 3</a:t>
            </a:r>
            <a:endParaRPr lang="en-US" sz="5600" i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6" name="Rectangle 167"/>
          <p:cNvSpPr>
            <a:spLocks noChangeArrowheads="1"/>
          </p:cNvSpPr>
          <p:nvPr/>
        </p:nvSpPr>
        <p:spPr bwMode="auto">
          <a:xfrm>
            <a:off x="1177158" y="304800"/>
            <a:ext cx="41452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23978" tIns="211988" rIns="423978" bIns="211988" anchor="ctr"/>
          <a:lstStyle/>
          <a:p>
            <a:pPr algn="ctr" defTabSz="4237884">
              <a:spcAft>
                <a:spcPts val="1680"/>
              </a:spcAft>
              <a:defRPr/>
            </a:pPr>
            <a:r>
              <a:rPr lang="en-US" sz="11400" b="1" dirty="0">
                <a:solidFill>
                  <a:schemeClr val="tx2">
                    <a:lumMod val="75000"/>
                  </a:schemeClr>
                </a:solidFill>
                <a:latin typeface="Cambria"/>
                <a:cs typeface="Cambria"/>
              </a:rPr>
              <a:t>Title</a:t>
            </a:r>
            <a:endParaRPr lang="en-US" sz="11400" b="1" dirty="0">
              <a:solidFill>
                <a:schemeClr val="tx2">
                  <a:lumMod val="7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5" name="Rectangle 16"/>
          <p:cNvSpPr txBox="1">
            <a:spLocks noChangeArrowheads="1"/>
          </p:cNvSpPr>
          <p:nvPr/>
        </p:nvSpPr>
        <p:spPr bwMode="auto">
          <a:xfrm>
            <a:off x="1136518" y="7810505"/>
            <a:ext cx="10811642" cy="133730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endParaRPr lang="en-US" sz="35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 txBox="1">
            <a:spLocks noChangeArrowheads="1"/>
          </p:cNvSpPr>
          <p:nvPr/>
        </p:nvSpPr>
        <p:spPr bwMode="auto">
          <a:xfrm>
            <a:off x="31922720" y="7810505"/>
            <a:ext cx="10871200" cy="133730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endParaRPr lang="en-US" sz="330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18" name="Rectangle 16"/>
          <p:cNvSpPr txBox="1">
            <a:spLocks noChangeArrowheads="1"/>
          </p:cNvSpPr>
          <p:nvPr/>
        </p:nvSpPr>
        <p:spPr bwMode="auto">
          <a:xfrm>
            <a:off x="31922720" y="6438905"/>
            <a:ext cx="10871200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Section</a:t>
            </a:r>
            <a:endParaRPr lang="en-US" sz="5100" b="1" dirty="0">
              <a:solidFill>
                <a:srgbClr val="17375E"/>
              </a:solidFill>
              <a:latin typeface="Palatino Linotype" pitchFamily="18" charset="0"/>
            </a:endParaRPr>
          </a:p>
        </p:txBody>
      </p:sp>
      <p:sp>
        <p:nvSpPr>
          <p:cNvPr id="19" name="Rectangle 16"/>
          <p:cNvSpPr txBox="1">
            <a:spLocks noChangeArrowheads="1"/>
          </p:cNvSpPr>
          <p:nvPr/>
        </p:nvSpPr>
        <p:spPr bwMode="auto">
          <a:xfrm>
            <a:off x="12293600" y="7810498"/>
            <a:ext cx="19202400" cy="240030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endParaRPr lang="en-US" sz="330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20" name="Rectangle 16"/>
          <p:cNvSpPr txBox="1">
            <a:spLocks noChangeArrowheads="1"/>
          </p:cNvSpPr>
          <p:nvPr/>
        </p:nvSpPr>
        <p:spPr bwMode="auto">
          <a:xfrm>
            <a:off x="12293600" y="6438905"/>
            <a:ext cx="19202400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Section</a:t>
            </a:r>
            <a:endParaRPr lang="en-US" sz="5100" b="1" dirty="0">
              <a:solidFill>
                <a:srgbClr val="17375E"/>
              </a:solidFill>
              <a:latin typeface="Palatino Linotype" pitchFamily="18" charset="0"/>
            </a:endParaRPr>
          </a:p>
        </p:txBody>
      </p:sp>
      <p:sp>
        <p:nvSpPr>
          <p:cNvPr id="21" name="Rectangle 16"/>
          <p:cNvSpPr txBox="1">
            <a:spLocks noChangeArrowheads="1"/>
          </p:cNvSpPr>
          <p:nvPr/>
        </p:nvSpPr>
        <p:spPr bwMode="auto">
          <a:xfrm>
            <a:off x="1136518" y="22898098"/>
            <a:ext cx="10811642" cy="89154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endParaRPr lang="en-US" sz="330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23" name="Rectangle 16"/>
          <p:cNvSpPr txBox="1">
            <a:spLocks noChangeArrowheads="1"/>
          </p:cNvSpPr>
          <p:nvPr/>
        </p:nvSpPr>
        <p:spPr bwMode="auto">
          <a:xfrm>
            <a:off x="1136518" y="21526505"/>
            <a:ext cx="10811642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Section</a:t>
            </a:r>
            <a:endParaRPr lang="en-US" sz="5100" b="1" dirty="0">
              <a:solidFill>
                <a:srgbClr val="17375E"/>
              </a:solidFill>
              <a:latin typeface="Palatino Linotype" pitchFamily="18" charset="0"/>
            </a:endParaRPr>
          </a:p>
        </p:txBody>
      </p:sp>
      <p:sp>
        <p:nvSpPr>
          <p:cNvPr id="16" name="Rectangle 16"/>
          <p:cNvSpPr txBox="1">
            <a:spLocks noChangeArrowheads="1"/>
          </p:cNvSpPr>
          <p:nvPr/>
        </p:nvSpPr>
        <p:spPr bwMode="auto">
          <a:xfrm>
            <a:off x="1136518" y="6438905"/>
            <a:ext cx="10811642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Section</a:t>
            </a:r>
            <a:endParaRPr lang="en-US" sz="5100" b="1" dirty="0">
              <a:solidFill>
                <a:srgbClr val="17375E"/>
              </a:solidFill>
              <a:latin typeface="Cambria"/>
              <a:cs typeface="Cambria"/>
            </a:endParaRPr>
          </a:p>
        </p:txBody>
      </p:sp>
      <p:sp>
        <p:nvSpPr>
          <p:cNvPr id="26" name="Rectangle 16"/>
          <p:cNvSpPr txBox="1">
            <a:spLocks noChangeArrowheads="1"/>
          </p:cNvSpPr>
          <p:nvPr/>
        </p:nvSpPr>
        <p:spPr bwMode="auto">
          <a:xfrm>
            <a:off x="31922720" y="22898098"/>
            <a:ext cx="10871200" cy="37719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spcBef>
                <a:spcPct val="20000"/>
              </a:spcBef>
              <a:defRPr/>
            </a:pPr>
            <a:endParaRPr lang="en-US" sz="33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7" name="Rectangle 16"/>
          <p:cNvSpPr txBox="1">
            <a:spLocks noChangeArrowheads="1"/>
          </p:cNvSpPr>
          <p:nvPr/>
        </p:nvSpPr>
        <p:spPr bwMode="auto">
          <a:xfrm>
            <a:off x="31922720" y="21526505"/>
            <a:ext cx="10871200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References</a:t>
            </a:r>
            <a:endParaRPr lang="en-US" sz="5100" b="1" dirty="0">
              <a:solidFill>
                <a:srgbClr val="17375E"/>
              </a:solidFill>
              <a:latin typeface="Cambria"/>
              <a:cs typeface="Cambria"/>
            </a:endParaRPr>
          </a:p>
        </p:txBody>
      </p:sp>
      <p:sp>
        <p:nvSpPr>
          <p:cNvPr id="28" name="Rectangle 16"/>
          <p:cNvSpPr txBox="1">
            <a:spLocks noChangeArrowheads="1"/>
          </p:cNvSpPr>
          <p:nvPr/>
        </p:nvSpPr>
        <p:spPr bwMode="auto">
          <a:xfrm>
            <a:off x="31922720" y="28384498"/>
            <a:ext cx="10871200" cy="34290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spcBef>
                <a:spcPct val="20000"/>
              </a:spcBef>
              <a:defRPr/>
            </a:pPr>
            <a:endParaRPr lang="en-US" sz="33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9" name="Rectangle 16"/>
          <p:cNvSpPr txBox="1">
            <a:spLocks noChangeArrowheads="1"/>
          </p:cNvSpPr>
          <p:nvPr/>
        </p:nvSpPr>
        <p:spPr bwMode="auto">
          <a:xfrm>
            <a:off x="31922720" y="27012905"/>
            <a:ext cx="10871200" cy="137159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456309" tIns="456309" rIns="456309" bIns="45630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5100" b="1" dirty="0">
                <a:solidFill>
                  <a:srgbClr val="17375E"/>
                </a:solidFill>
                <a:latin typeface="Cambria"/>
                <a:cs typeface="Cambria"/>
              </a:rPr>
              <a:t>Acknowledgements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27583"/>
              </p:ext>
            </p:extLst>
          </p:nvPr>
        </p:nvGraphicFramePr>
        <p:xfrm>
          <a:off x="22453600" y="11582398"/>
          <a:ext cx="85344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685800">
                <a:tc gridSpan="3">
                  <a:txBody>
                    <a:bodyPr/>
                    <a:lstStyle/>
                    <a:p>
                      <a:r>
                        <a:rPr lang="en-US" sz="3600" dirty="0" smtClean="0"/>
                        <a:t>Table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21920" marR="121920" marT="68580" marB="6858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1</a:t>
                      </a:r>
                      <a:endParaRPr lang="en-US" sz="34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2</a:t>
                      </a:r>
                      <a:endParaRPr lang="en-US" sz="34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3</a:t>
                      </a:r>
                      <a:endParaRPr lang="en-US" sz="34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21920" marR="121920" marT="68580" marB="68580"/>
                </a:tc>
              </a:tr>
              <a:tr h="6858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</a:tbl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911531407"/>
              </p:ext>
            </p:extLst>
          </p:nvPr>
        </p:nvGraphicFramePr>
        <p:xfrm>
          <a:off x="22352000" y="21945598"/>
          <a:ext cx="8940800" cy="811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83524"/>
              </p:ext>
            </p:extLst>
          </p:nvPr>
        </p:nvGraphicFramePr>
        <p:xfrm>
          <a:off x="12801600" y="11582398"/>
          <a:ext cx="85344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685800">
                <a:tc gridSpan="3">
                  <a:txBody>
                    <a:bodyPr/>
                    <a:lstStyle/>
                    <a:p>
                      <a:r>
                        <a:rPr lang="en-US" sz="3600" dirty="0" smtClean="0"/>
                        <a:t>Table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21920" marR="121920" marT="68580" marB="6858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1</a:t>
                      </a:r>
                      <a:endParaRPr lang="en-US" sz="34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2</a:t>
                      </a:r>
                      <a:endParaRPr lang="en-US" sz="34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 smtClean="0"/>
                        <a:t>Example</a:t>
                      </a:r>
                      <a:r>
                        <a:rPr lang="en-US" sz="3400" baseline="0" dirty="0" smtClean="0"/>
                        <a:t> 3</a:t>
                      </a:r>
                      <a:endParaRPr lang="en-US" sz="34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121920" marR="121920" marT="68580" marB="68580"/>
                </a:tc>
              </a:tr>
              <a:tr h="6858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  <a:tr h="65532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21920" marR="121920" marT="68580" marB="68580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3063200" y="21488398"/>
            <a:ext cx="6400800" cy="637083"/>
          </a:xfrm>
          <a:prstGeom prst="rect">
            <a:avLst/>
          </a:prstGeom>
          <a:noFill/>
        </p:spPr>
        <p:txBody>
          <a:bodyPr wrap="square" lIns="128002" tIns="64001" rIns="128002" bIns="64001" rtlCol="0">
            <a:spAutoFit/>
          </a:bodyPr>
          <a:lstStyle/>
          <a:p>
            <a:pPr algn="ctr"/>
            <a:r>
              <a:rPr lang="en-US" sz="3300" b="1" dirty="0">
                <a:solidFill>
                  <a:srgbClr val="002060"/>
                </a:solidFill>
                <a:latin typeface="Cambria"/>
                <a:cs typeface="Cambria"/>
              </a:rPr>
              <a:t>Chart 2 Title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1317568604"/>
              </p:ext>
            </p:extLst>
          </p:nvPr>
        </p:nvGraphicFramePr>
        <p:xfrm>
          <a:off x="12598400" y="21945598"/>
          <a:ext cx="9448800" cy="811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3716000" y="21488398"/>
            <a:ext cx="6400800" cy="637083"/>
          </a:xfrm>
          <a:prstGeom prst="rect">
            <a:avLst/>
          </a:prstGeom>
          <a:noFill/>
        </p:spPr>
        <p:txBody>
          <a:bodyPr wrap="square" lIns="128002" tIns="64001" rIns="128002" bIns="64001" rtlCol="0">
            <a:spAutoFit/>
          </a:bodyPr>
          <a:lstStyle/>
          <a:p>
            <a:pPr algn="ctr"/>
            <a:r>
              <a:rPr lang="en-US" sz="3300" b="1" dirty="0">
                <a:solidFill>
                  <a:srgbClr val="002060"/>
                </a:solidFill>
                <a:latin typeface="Cambria"/>
                <a:cs typeface="Cambria"/>
              </a:rPr>
              <a:t>Chart 1 Title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09600"/>
            <a:ext cx="7815392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54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 Paberzs</dc:creator>
  <cp:lastModifiedBy>Julie Vecchio</cp:lastModifiedBy>
  <cp:revision>32</cp:revision>
  <dcterms:created xsi:type="dcterms:W3CDTF">2010-12-10T16:28:36Z</dcterms:created>
  <dcterms:modified xsi:type="dcterms:W3CDTF">2014-07-08T16:37:43Z</dcterms:modified>
</cp:coreProperties>
</file>