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194294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388589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582886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777179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0971476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165770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360063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554362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1704" y="-184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531880"/>
        <c:axId val="-2129993128"/>
      </c:lineChart>
      <c:catAx>
        <c:axId val="21185318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993128"/>
        <c:crosses val="autoZero"/>
        <c:auto val="1"/>
        <c:lblAlgn val="ctr"/>
        <c:lblOffset val="100"/>
        <c:noMultiLvlLbl val="0"/>
      </c:catAx>
      <c:valAx>
        <c:axId val="-2129993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531880"/>
        <c:crosses val="autoZero"/>
        <c:crossBetween val="between"/>
      </c:valAx>
      <c:spPr>
        <a:ln>
          <a:solidFill>
            <a:srgbClr val="FFCC66"/>
          </a:solidFill>
        </a:ln>
      </c:spPr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41555731792519"/>
          <c:y val="0.0412890466156519"/>
          <c:w val="0.749795529591059"/>
          <c:h val="0.842672914125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578248"/>
        <c:axId val="2143462232"/>
      </c:barChart>
      <c:catAx>
        <c:axId val="2143578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462232"/>
        <c:crosses val="autoZero"/>
        <c:auto val="1"/>
        <c:lblAlgn val="ctr"/>
        <c:lblOffset val="100"/>
        <c:noMultiLvlLbl val="0"/>
      </c:catAx>
      <c:valAx>
        <c:axId val="2143462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578248"/>
        <c:crosses val="autoZero"/>
        <c:crossBetween val="between"/>
      </c:valAx>
      <c:spPr>
        <a:ln>
          <a:solidFill>
            <a:srgbClr val="FFCC66"/>
          </a:solidFill>
        </a:ln>
      </c:spPr>
    </c:plotArea>
    <c:legend>
      <c:legendPos val="r"/>
      <c:layout>
        <c:manualLayout>
          <c:xMode val="edge"/>
          <c:yMode val="edge"/>
          <c:x val="0.81817782857788"/>
          <c:y val="0.4069651768881"/>
          <c:w val="0.148024158270539"/>
          <c:h val="0.1954591327492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B0DC-CFB4-4ACC-94BE-C3E47584DC4A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977E-C5C1-4F73-8491-9BFD484A0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40017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280031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920048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560065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200082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840097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480112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120129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2000" y="685800"/>
            <a:ext cx="5334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3977E-C5C1-4F73-8491-9BFD484A02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4"/>
            <a:ext cx="435254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2263" y="4221482"/>
            <a:ext cx="41471852" cy="898779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937" y="4221482"/>
            <a:ext cx="123579888" cy="898779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1153124"/>
            <a:ext cx="43525440" cy="6537960"/>
          </a:xfrm>
        </p:spPr>
        <p:txBody>
          <a:bodyPr anchor="t"/>
          <a:lstStyle>
            <a:lvl1pPr algn="l">
              <a:defRPr sz="19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3952229"/>
            <a:ext cx="4352544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9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38858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88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17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47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77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00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43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932" y="24582122"/>
            <a:ext cx="82525868" cy="69517264"/>
          </a:xfrm>
        </p:spPr>
        <p:txBody>
          <a:bodyPr/>
          <a:lstStyle>
            <a:lvl1pPr>
              <a:defRPr sz="13500"/>
            </a:lvl1pPr>
            <a:lvl2pPr>
              <a:defRPr sz="11600"/>
            </a:lvl2pPr>
            <a:lvl3pPr>
              <a:defRPr sz="9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8245" y="24582122"/>
            <a:ext cx="82525872" cy="69517264"/>
          </a:xfrm>
        </p:spPr>
        <p:txBody>
          <a:bodyPr/>
          <a:lstStyle>
            <a:lvl1pPr>
              <a:defRPr sz="13500"/>
            </a:lvl1pPr>
            <a:lvl2pPr>
              <a:defRPr sz="11600"/>
            </a:lvl2pPr>
            <a:lvl3pPr>
              <a:defRPr sz="9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3" y="7368547"/>
            <a:ext cx="22625052" cy="3070858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194294" indent="0">
              <a:buNone/>
              <a:defRPr sz="9600" b="1"/>
            </a:lvl2pPr>
            <a:lvl3pPr marL="4388589" indent="0">
              <a:buNone/>
              <a:defRPr sz="8800" b="1"/>
            </a:lvl3pPr>
            <a:lvl4pPr marL="6582886" indent="0">
              <a:buNone/>
              <a:defRPr sz="7700" b="1"/>
            </a:lvl4pPr>
            <a:lvl5pPr marL="8777179" indent="0">
              <a:buNone/>
              <a:defRPr sz="7700" b="1"/>
            </a:lvl5pPr>
            <a:lvl6pPr marL="10971476" indent="0">
              <a:buNone/>
              <a:defRPr sz="7700" b="1"/>
            </a:lvl6pPr>
            <a:lvl7pPr marL="13165770" indent="0">
              <a:buNone/>
              <a:defRPr sz="7700" b="1"/>
            </a:lvl7pPr>
            <a:lvl8pPr marL="15360063" indent="0">
              <a:buNone/>
              <a:defRPr sz="7700" b="1"/>
            </a:lvl8pPr>
            <a:lvl9pPr marL="1755436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3" y="10439400"/>
            <a:ext cx="22625052" cy="18966184"/>
          </a:xfrm>
        </p:spPr>
        <p:txBody>
          <a:bodyPr/>
          <a:lstStyle>
            <a:lvl1pPr>
              <a:defRPr sz="11600"/>
            </a:lvl1pPr>
            <a:lvl2pPr>
              <a:defRPr sz="9600"/>
            </a:lvl2pPr>
            <a:lvl3pPr>
              <a:defRPr sz="88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8" y="7368547"/>
            <a:ext cx="22633940" cy="3070858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194294" indent="0">
              <a:buNone/>
              <a:defRPr sz="9600" b="1"/>
            </a:lvl2pPr>
            <a:lvl3pPr marL="4388589" indent="0">
              <a:buNone/>
              <a:defRPr sz="8800" b="1"/>
            </a:lvl3pPr>
            <a:lvl4pPr marL="6582886" indent="0">
              <a:buNone/>
              <a:defRPr sz="7700" b="1"/>
            </a:lvl4pPr>
            <a:lvl5pPr marL="8777179" indent="0">
              <a:buNone/>
              <a:defRPr sz="7700" b="1"/>
            </a:lvl5pPr>
            <a:lvl6pPr marL="10971476" indent="0">
              <a:buNone/>
              <a:defRPr sz="7700" b="1"/>
            </a:lvl6pPr>
            <a:lvl7pPr marL="13165770" indent="0">
              <a:buNone/>
              <a:defRPr sz="7700" b="1"/>
            </a:lvl7pPr>
            <a:lvl8pPr marL="15360063" indent="0">
              <a:buNone/>
              <a:defRPr sz="7700" b="1"/>
            </a:lvl8pPr>
            <a:lvl9pPr marL="1755436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8" y="10439400"/>
            <a:ext cx="22633940" cy="18966184"/>
          </a:xfrm>
        </p:spPr>
        <p:txBody>
          <a:bodyPr/>
          <a:lstStyle>
            <a:lvl1pPr>
              <a:defRPr sz="11600"/>
            </a:lvl1pPr>
            <a:lvl2pPr>
              <a:defRPr sz="9600"/>
            </a:lvl2pPr>
            <a:lvl3pPr>
              <a:defRPr sz="88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310640"/>
            <a:ext cx="168465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0"/>
            <a:ext cx="28625800" cy="28094944"/>
          </a:xfrm>
        </p:spPr>
        <p:txBody>
          <a:bodyPr/>
          <a:lstStyle>
            <a:lvl1pPr>
              <a:defRPr sz="15400"/>
            </a:lvl1pPr>
            <a:lvl2pPr>
              <a:defRPr sz="13500"/>
            </a:lvl2pPr>
            <a:lvl3pPr>
              <a:defRPr sz="11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6888480"/>
            <a:ext cx="16846552" cy="22517104"/>
          </a:xfrm>
        </p:spPr>
        <p:txBody>
          <a:bodyPr/>
          <a:lstStyle>
            <a:lvl1pPr marL="0" indent="0">
              <a:buNone/>
              <a:defRPr sz="6700"/>
            </a:lvl1pPr>
            <a:lvl2pPr marL="2194294" indent="0">
              <a:buNone/>
              <a:defRPr sz="5800"/>
            </a:lvl2pPr>
            <a:lvl3pPr marL="4388589" indent="0">
              <a:buNone/>
              <a:defRPr sz="4700"/>
            </a:lvl3pPr>
            <a:lvl4pPr marL="6582886" indent="0">
              <a:buNone/>
              <a:defRPr sz="4400"/>
            </a:lvl4pPr>
            <a:lvl5pPr marL="8777179" indent="0">
              <a:buNone/>
              <a:defRPr sz="4400"/>
            </a:lvl5pPr>
            <a:lvl6pPr marL="10971476" indent="0">
              <a:buNone/>
              <a:defRPr sz="4400"/>
            </a:lvl6pPr>
            <a:lvl7pPr marL="13165770" indent="0">
              <a:buNone/>
              <a:defRPr sz="4400"/>
            </a:lvl7pPr>
            <a:lvl8pPr marL="15360063" indent="0">
              <a:buNone/>
              <a:defRPr sz="4400"/>
            </a:lvl8pPr>
            <a:lvl9pPr marL="1755436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3042880"/>
            <a:ext cx="30723840" cy="2720344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2941320"/>
            <a:ext cx="3072384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94" indent="0">
              <a:buNone/>
              <a:defRPr sz="13500"/>
            </a:lvl2pPr>
            <a:lvl3pPr marL="4388589" indent="0">
              <a:buNone/>
              <a:defRPr sz="11600"/>
            </a:lvl3pPr>
            <a:lvl4pPr marL="6582886" indent="0">
              <a:buNone/>
              <a:defRPr sz="9600"/>
            </a:lvl4pPr>
            <a:lvl5pPr marL="8777179" indent="0">
              <a:buNone/>
              <a:defRPr sz="9600"/>
            </a:lvl5pPr>
            <a:lvl6pPr marL="10971476" indent="0">
              <a:buNone/>
              <a:defRPr sz="9600"/>
            </a:lvl6pPr>
            <a:lvl7pPr marL="13165770" indent="0">
              <a:buNone/>
              <a:defRPr sz="9600"/>
            </a:lvl7pPr>
            <a:lvl8pPr marL="15360063" indent="0">
              <a:buNone/>
              <a:defRPr sz="9600"/>
            </a:lvl8pPr>
            <a:lvl9pPr marL="1755436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25763227"/>
            <a:ext cx="3072384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94" indent="0">
              <a:buNone/>
              <a:defRPr sz="5800"/>
            </a:lvl2pPr>
            <a:lvl3pPr marL="4388589" indent="0">
              <a:buNone/>
              <a:defRPr sz="4700"/>
            </a:lvl3pPr>
            <a:lvl4pPr marL="6582886" indent="0">
              <a:buNone/>
              <a:defRPr sz="4400"/>
            </a:lvl4pPr>
            <a:lvl5pPr marL="8777179" indent="0">
              <a:buNone/>
              <a:defRPr sz="4400"/>
            </a:lvl5pPr>
            <a:lvl6pPr marL="10971476" indent="0">
              <a:buNone/>
              <a:defRPr sz="4400"/>
            </a:lvl6pPr>
            <a:lvl7pPr marL="13165770" indent="0">
              <a:buNone/>
              <a:defRPr sz="4400"/>
            </a:lvl7pPr>
            <a:lvl8pPr marL="15360063" indent="0">
              <a:buNone/>
              <a:defRPr sz="4400"/>
            </a:lvl8pPr>
            <a:lvl9pPr marL="1755436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38862" tIns="219431" rIns="438862" bIns="2194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2"/>
            <a:ext cx="46085760" cy="21724624"/>
          </a:xfrm>
          <a:prstGeom prst="rect">
            <a:avLst/>
          </a:prstGeom>
        </p:spPr>
        <p:txBody>
          <a:bodyPr vert="horz" lIns="438862" tIns="219431" rIns="438862" bIns="2194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4"/>
            <a:ext cx="11948160" cy="1752600"/>
          </a:xfrm>
          <a:prstGeom prst="rect">
            <a:avLst/>
          </a:prstGeom>
        </p:spPr>
        <p:txBody>
          <a:bodyPr vert="horz" lIns="438862" tIns="219431" rIns="438862" bIns="21943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4"/>
            <a:ext cx="16215360" cy="1752600"/>
          </a:xfrm>
          <a:prstGeom prst="rect">
            <a:avLst/>
          </a:prstGeom>
        </p:spPr>
        <p:txBody>
          <a:bodyPr vert="horz" lIns="438862" tIns="219431" rIns="438862" bIns="21943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4"/>
            <a:ext cx="11948160" cy="1752600"/>
          </a:xfrm>
          <a:prstGeom prst="rect">
            <a:avLst/>
          </a:prstGeom>
        </p:spPr>
        <p:txBody>
          <a:bodyPr vert="horz" lIns="438862" tIns="219431" rIns="438862" bIns="21943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589" rtl="0" eaLnBrk="1" latinLnBrk="0" hangingPunct="1">
        <a:spcBef>
          <a:spcPct val="0"/>
        </a:spcBef>
        <a:buNone/>
        <a:defRPr sz="2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21" indent="-1645721" algn="l" defTabSz="438858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28" indent="-1371435" algn="l" defTabSz="4388589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737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034" indent="-1097149" algn="l" defTabSz="438858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328" indent="-1097149" algn="l" defTabSz="438858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621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918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214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507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94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589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886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179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476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770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063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362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 txBox="1">
            <a:spLocks noChangeArrowheads="1"/>
          </p:cNvSpPr>
          <p:nvPr/>
        </p:nvSpPr>
        <p:spPr bwMode="auto">
          <a:xfrm>
            <a:off x="782320" y="6096000"/>
            <a:ext cx="49641760" cy="26060400"/>
          </a:xfrm>
          <a:prstGeom prst="rect">
            <a:avLst/>
          </a:prstGeom>
          <a:noFill/>
          <a:ln w="889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sz="13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ine 37"/>
          <p:cNvSpPr>
            <a:spLocks noChangeShapeType="1"/>
          </p:cNvSpPr>
          <p:nvPr/>
        </p:nvSpPr>
        <p:spPr bwMode="auto">
          <a:xfrm flipV="1">
            <a:off x="1422400" y="2895600"/>
            <a:ext cx="48361600" cy="0"/>
          </a:xfrm>
          <a:prstGeom prst="line">
            <a:avLst/>
          </a:prstGeom>
          <a:noFill/>
          <a:ln w="88900">
            <a:solidFill>
              <a:srgbClr val="FFCC66"/>
            </a:solidFill>
            <a:round/>
            <a:headEnd/>
            <a:tailEnd/>
          </a:ln>
          <a:effectLst/>
        </p:spPr>
        <p:txBody>
          <a:bodyPr wrap="square" lIns="460812" tIns="460812" rIns="460812" bIns="460812">
            <a:spAutoFit/>
          </a:bodyPr>
          <a:lstStyle/>
          <a:p>
            <a:endParaRPr lang="en-US"/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1422405" y="3048000"/>
            <a:ext cx="4828997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23978" tIns="211988" rIns="423978" bIns="211988" anchor="ctr"/>
          <a:lstStyle/>
          <a:p>
            <a:pPr algn="ctr" defTabSz="4237884">
              <a:spcAft>
                <a:spcPts val="1680"/>
              </a:spcAft>
              <a:defRPr/>
            </a:pPr>
            <a:r>
              <a:rPr lang="en-US" sz="6100" dirty="0">
                <a:solidFill>
                  <a:srgbClr val="002060"/>
                </a:solidFill>
                <a:latin typeface="Cambria"/>
                <a:cs typeface="Cambria"/>
              </a:rPr>
              <a:t>Author 1 | Division, Author 2 | Division 2, Author 3 | Division 3</a:t>
            </a:r>
            <a:endParaRPr lang="en-US" sz="6100" dirty="0">
              <a:solidFill>
                <a:srgbClr val="002060"/>
              </a:solidFill>
              <a:latin typeface="Cambria"/>
              <a:cs typeface="Cambria"/>
            </a:endParaRPr>
          </a:p>
          <a:p>
            <a:pPr algn="ctr" defTabSz="4237884">
              <a:spcAft>
                <a:spcPts val="1680"/>
              </a:spcAft>
              <a:defRPr/>
            </a:pPr>
            <a:r>
              <a:rPr lang="en-US" sz="5600" i="1" dirty="0">
                <a:solidFill>
                  <a:srgbClr val="002060"/>
                </a:solidFill>
                <a:latin typeface="Cambria"/>
                <a:cs typeface="Cambria"/>
              </a:rPr>
              <a:t>School 1, School 2, School 3</a:t>
            </a:r>
            <a:endParaRPr lang="en-US" sz="5600" i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6" name="Rectangle 167"/>
          <p:cNvSpPr>
            <a:spLocks noChangeArrowheads="1"/>
          </p:cNvSpPr>
          <p:nvPr/>
        </p:nvSpPr>
        <p:spPr bwMode="auto">
          <a:xfrm>
            <a:off x="1373351" y="304800"/>
            <a:ext cx="4836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23978" tIns="211988" rIns="423978" bIns="211988" anchor="ctr"/>
          <a:lstStyle/>
          <a:p>
            <a:pPr algn="ctr" defTabSz="4237884">
              <a:spcAft>
                <a:spcPts val="1680"/>
              </a:spcAft>
              <a:defRPr/>
            </a:pPr>
            <a:r>
              <a:rPr lang="en-US" sz="11400" b="1" dirty="0">
                <a:solidFill>
                  <a:schemeClr val="tx2">
                    <a:lumMod val="75000"/>
                  </a:schemeClr>
                </a:solidFill>
                <a:latin typeface="Cambria"/>
                <a:cs typeface="Cambria"/>
              </a:rPr>
              <a:t>Title</a:t>
            </a:r>
            <a:endParaRPr lang="en-US" sz="11400" b="1" dirty="0">
              <a:solidFill>
                <a:schemeClr val="tx2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1325938" y="7810505"/>
            <a:ext cx="12613582" cy="133730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5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 txBox="1">
            <a:spLocks noChangeArrowheads="1"/>
          </p:cNvSpPr>
          <p:nvPr/>
        </p:nvSpPr>
        <p:spPr bwMode="auto">
          <a:xfrm>
            <a:off x="37243173" y="7810505"/>
            <a:ext cx="12683067" cy="133730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18" name="Rectangle 16"/>
          <p:cNvSpPr txBox="1">
            <a:spLocks noChangeArrowheads="1"/>
          </p:cNvSpPr>
          <p:nvPr/>
        </p:nvSpPr>
        <p:spPr bwMode="auto">
          <a:xfrm>
            <a:off x="37243173" y="6438905"/>
            <a:ext cx="12683067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Palatino Linotype" pitchFamily="18" charset="0"/>
            </a:endParaRPr>
          </a:p>
        </p:txBody>
      </p:sp>
      <p:sp>
        <p:nvSpPr>
          <p:cNvPr id="19" name="Rectangle 16"/>
          <p:cNvSpPr txBox="1">
            <a:spLocks noChangeArrowheads="1"/>
          </p:cNvSpPr>
          <p:nvPr/>
        </p:nvSpPr>
        <p:spPr bwMode="auto">
          <a:xfrm>
            <a:off x="14342533" y="7810498"/>
            <a:ext cx="22402800" cy="240030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0" name="Rectangle 16"/>
          <p:cNvSpPr txBox="1">
            <a:spLocks noChangeArrowheads="1"/>
          </p:cNvSpPr>
          <p:nvPr/>
        </p:nvSpPr>
        <p:spPr bwMode="auto">
          <a:xfrm>
            <a:off x="14342533" y="6438905"/>
            <a:ext cx="22402800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Palatino Linotype" pitchFamily="18" charset="0"/>
            </a:endParaRPr>
          </a:p>
        </p:txBody>
      </p:sp>
      <p:sp>
        <p:nvSpPr>
          <p:cNvPr id="21" name="Rectangle 16"/>
          <p:cNvSpPr txBox="1">
            <a:spLocks noChangeArrowheads="1"/>
          </p:cNvSpPr>
          <p:nvPr/>
        </p:nvSpPr>
        <p:spPr bwMode="auto">
          <a:xfrm>
            <a:off x="1325938" y="22898098"/>
            <a:ext cx="12613582" cy="89154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3" name="Rectangle 16"/>
          <p:cNvSpPr txBox="1">
            <a:spLocks noChangeArrowheads="1"/>
          </p:cNvSpPr>
          <p:nvPr/>
        </p:nvSpPr>
        <p:spPr bwMode="auto">
          <a:xfrm>
            <a:off x="1325938" y="21526505"/>
            <a:ext cx="12613582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Palatino Linotype" pitchFamily="18" charset="0"/>
            </a:endParaRPr>
          </a:p>
        </p:txBody>
      </p:sp>
      <p:sp>
        <p:nvSpPr>
          <p:cNvPr id="16" name="Rectangle 16"/>
          <p:cNvSpPr txBox="1">
            <a:spLocks noChangeArrowheads="1"/>
          </p:cNvSpPr>
          <p:nvPr/>
        </p:nvSpPr>
        <p:spPr bwMode="auto">
          <a:xfrm>
            <a:off x="1325938" y="6438905"/>
            <a:ext cx="12613582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Cambria"/>
              <a:cs typeface="Cambria"/>
            </a:endParaRPr>
          </a:p>
        </p:txBody>
      </p:sp>
      <p:sp>
        <p:nvSpPr>
          <p:cNvPr id="26" name="Rectangle 16"/>
          <p:cNvSpPr txBox="1">
            <a:spLocks noChangeArrowheads="1"/>
          </p:cNvSpPr>
          <p:nvPr/>
        </p:nvSpPr>
        <p:spPr bwMode="auto">
          <a:xfrm>
            <a:off x="37243173" y="22898098"/>
            <a:ext cx="12683067" cy="37719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16"/>
          <p:cNvSpPr txBox="1">
            <a:spLocks noChangeArrowheads="1"/>
          </p:cNvSpPr>
          <p:nvPr/>
        </p:nvSpPr>
        <p:spPr bwMode="auto">
          <a:xfrm>
            <a:off x="37243173" y="21526505"/>
            <a:ext cx="12683067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References</a:t>
            </a:r>
            <a:endParaRPr lang="en-US" sz="5100" b="1" dirty="0">
              <a:solidFill>
                <a:srgbClr val="17375E"/>
              </a:solidFill>
              <a:latin typeface="Cambria"/>
              <a:cs typeface="Cambria"/>
            </a:endParaRPr>
          </a:p>
        </p:txBody>
      </p:sp>
      <p:sp>
        <p:nvSpPr>
          <p:cNvPr id="28" name="Rectangle 16"/>
          <p:cNvSpPr txBox="1">
            <a:spLocks noChangeArrowheads="1"/>
          </p:cNvSpPr>
          <p:nvPr/>
        </p:nvSpPr>
        <p:spPr bwMode="auto">
          <a:xfrm>
            <a:off x="37243173" y="28384498"/>
            <a:ext cx="12683067" cy="34290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16"/>
          <p:cNvSpPr txBox="1">
            <a:spLocks noChangeArrowheads="1"/>
          </p:cNvSpPr>
          <p:nvPr/>
        </p:nvSpPr>
        <p:spPr bwMode="auto">
          <a:xfrm>
            <a:off x="37243173" y="27012905"/>
            <a:ext cx="12683067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Acknowledgements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27583"/>
              </p:ext>
            </p:extLst>
          </p:nvPr>
        </p:nvGraphicFramePr>
        <p:xfrm>
          <a:off x="26195867" y="11582398"/>
          <a:ext cx="99567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933"/>
                <a:gridCol w="3318933"/>
                <a:gridCol w="3318933"/>
              </a:tblGrid>
              <a:tr h="685800">
                <a:tc gridSpan="3">
                  <a:txBody>
                    <a:bodyPr/>
                    <a:lstStyle/>
                    <a:p>
                      <a:r>
                        <a:rPr lang="en-US" sz="3600" dirty="0" smtClean="0"/>
                        <a:t>Table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1</a:t>
                      </a:r>
                      <a:endParaRPr lang="en-US" sz="34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2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3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</a:tr>
              <a:tr h="6858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</a:tbl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911531407"/>
              </p:ext>
            </p:extLst>
          </p:nvPr>
        </p:nvGraphicFramePr>
        <p:xfrm>
          <a:off x="26077334" y="21945598"/>
          <a:ext cx="10430933" cy="811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83524"/>
              </p:ext>
            </p:extLst>
          </p:nvPr>
        </p:nvGraphicFramePr>
        <p:xfrm>
          <a:off x="14935200" y="11582398"/>
          <a:ext cx="99567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933"/>
                <a:gridCol w="3318933"/>
                <a:gridCol w="3318933"/>
              </a:tblGrid>
              <a:tr h="685800">
                <a:tc gridSpan="3">
                  <a:txBody>
                    <a:bodyPr/>
                    <a:lstStyle/>
                    <a:p>
                      <a:r>
                        <a:rPr lang="en-US" sz="3600" dirty="0" smtClean="0"/>
                        <a:t>Table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1</a:t>
                      </a:r>
                      <a:endParaRPr lang="en-US" sz="34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2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3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42240" marR="142240" marT="68580" marB="68580"/>
                </a:tc>
              </a:tr>
              <a:tr h="6858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42240" marR="14224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42240" marR="142240" marT="68580" marB="6858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907067" y="21488399"/>
            <a:ext cx="7467600" cy="637083"/>
          </a:xfrm>
          <a:prstGeom prst="rect">
            <a:avLst/>
          </a:prstGeom>
          <a:noFill/>
        </p:spPr>
        <p:txBody>
          <a:bodyPr wrap="square" lIns="128002" tIns="64001" rIns="128002" bIns="64001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2060"/>
                </a:solidFill>
                <a:latin typeface="Cambria"/>
                <a:cs typeface="Cambria"/>
              </a:rPr>
              <a:t>Chart 2 Title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317568604"/>
              </p:ext>
            </p:extLst>
          </p:nvPr>
        </p:nvGraphicFramePr>
        <p:xfrm>
          <a:off x="14698133" y="21945598"/>
          <a:ext cx="11023600" cy="811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002000" y="21488399"/>
            <a:ext cx="7467600" cy="637083"/>
          </a:xfrm>
          <a:prstGeom prst="rect">
            <a:avLst/>
          </a:prstGeom>
          <a:noFill/>
        </p:spPr>
        <p:txBody>
          <a:bodyPr wrap="square" lIns="128002" tIns="64001" rIns="128002" bIns="64001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2060"/>
                </a:solidFill>
                <a:latin typeface="Cambria"/>
                <a:cs typeface="Cambria"/>
              </a:rPr>
              <a:t>Chart 1 Title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08" y="609600"/>
            <a:ext cx="7815392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54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 Paberzs</dc:creator>
  <cp:lastModifiedBy>Julie Vecchio</cp:lastModifiedBy>
  <cp:revision>33</cp:revision>
  <dcterms:created xsi:type="dcterms:W3CDTF">2010-12-10T16:28:36Z</dcterms:created>
  <dcterms:modified xsi:type="dcterms:W3CDTF">2014-07-08T16:38:38Z</dcterms:modified>
</cp:coreProperties>
</file>