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Montana" userId="a592579c61974e0f" providerId="LiveId" clId="{34052CD8-1081-4A4B-ADB4-619288912F2B}"/>
    <pc:docChg chg="modSld">
      <pc:chgData name="Nick Montana" userId="a592579c61974e0f" providerId="LiveId" clId="{34052CD8-1081-4A4B-ADB4-619288912F2B}" dt="2018-04-30T03:21:30.864" v="0" actId="1076"/>
      <pc:docMkLst>
        <pc:docMk/>
      </pc:docMkLst>
      <pc:sldChg chg="modSp">
        <pc:chgData name="Nick Montana" userId="a592579c61974e0f" providerId="LiveId" clId="{34052CD8-1081-4A4B-ADB4-619288912F2B}" dt="2018-04-30T03:21:30.864" v="0" actId="1076"/>
        <pc:sldMkLst>
          <pc:docMk/>
          <pc:sldMk cId="1778776329" sldId="264"/>
        </pc:sldMkLst>
        <pc:picChg chg="mod">
          <ac:chgData name="Nick Montana" userId="a592579c61974e0f" providerId="LiveId" clId="{34052CD8-1081-4A4B-ADB4-619288912F2B}" dt="2018-04-30T03:21:30.864" v="0" actId="1076"/>
          <ac:picMkLst>
            <pc:docMk/>
            <pc:sldMk cId="1778776329" sldId="264"/>
            <ac:picMk id="8" creationId="{3484DE85-2E62-42D5-8BC1-086256BE382E}"/>
          </ac:picMkLst>
        </pc:picChg>
      </pc:sldChg>
    </pc:docChg>
  </pc:docChgLst>
  <pc:docChgLst>
    <pc:chgData name="Nick Montana" userId="a592579c61974e0f" providerId="LiveId" clId="{894CFA71-6195-455B-AFA6-5083FB6C1CE5}"/>
    <pc:docChg chg="undo custSel addSld modSld sldOrd">
      <pc:chgData name="Nick Montana" userId="a592579c61974e0f" providerId="LiveId" clId="{894CFA71-6195-455B-AFA6-5083FB6C1CE5}" dt="2018-04-26T02:51:45.183" v="1789" actId="20577"/>
      <pc:docMkLst>
        <pc:docMk/>
      </pc:docMkLst>
      <pc:sldChg chg="modSp">
        <pc:chgData name="Nick Montana" userId="a592579c61974e0f" providerId="LiveId" clId="{894CFA71-6195-455B-AFA6-5083FB6C1CE5}" dt="2018-04-25T00:34:22.695" v="957" actId="20577"/>
        <pc:sldMkLst>
          <pc:docMk/>
          <pc:sldMk cId="2317979146" sldId="257"/>
        </pc:sldMkLst>
        <pc:spChg chg="mod">
          <ac:chgData name="Nick Montana" userId="a592579c61974e0f" providerId="LiveId" clId="{894CFA71-6195-455B-AFA6-5083FB6C1CE5}" dt="2018-04-25T00:34:22.695" v="957" actId="20577"/>
          <ac:spMkLst>
            <pc:docMk/>
            <pc:sldMk cId="2317979146" sldId="257"/>
            <ac:spMk id="8" creationId="{5825371D-6A41-4F7B-8004-D1533717CD41}"/>
          </ac:spMkLst>
        </pc:spChg>
      </pc:sldChg>
      <pc:sldChg chg="modSp">
        <pc:chgData name="Nick Montana" userId="a592579c61974e0f" providerId="LiveId" clId="{894CFA71-6195-455B-AFA6-5083FB6C1CE5}" dt="2018-04-24T23:58:55.675" v="750" actId="20577"/>
        <pc:sldMkLst>
          <pc:docMk/>
          <pc:sldMk cId="2711121683" sldId="258"/>
        </pc:sldMkLst>
        <pc:spChg chg="mod">
          <ac:chgData name="Nick Montana" userId="a592579c61974e0f" providerId="LiveId" clId="{894CFA71-6195-455B-AFA6-5083FB6C1CE5}" dt="2018-04-24T23:58:55.675" v="750" actId="20577"/>
          <ac:spMkLst>
            <pc:docMk/>
            <pc:sldMk cId="2711121683" sldId="258"/>
            <ac:spMk id="3" creationId="{8AF5BC33-636B-4659-8ACE-7FC5631BA1F5}"/>
          </ac:spMkLst>
        </pc:spChg>
      </pc:sldChg>
      <pc:sldChg chg="modSp">
        <pc:chgData name="Nick Montana" userId="a592579c61974e0f" providerId="LiveId" clId="{894CFA71-6195-455B-AFA6-5083FB6C1CE5}" dt="2018-04-25T00:01:13.293" v="832" actId="20577"/>
        <pc:sldMkLst>
          <pc:docMk/>
          <pc:sldMk cId="3852162198" sldId="260"/>
        </pc:sldMkLst>
        <pc:spChg chg="mod">
          <ac:chgData name="Nick Montana" userId="a592579c61974e0f" providerId="LiveId" clId="{894CFA71-6195-455B-AFA6-5083FB6C1CE5}" dt="2018-04-25T00:01:13.293" v="832" actId="20577"/>
          <ac:spMkLst>
            <pc:docMk/>
            <pc:sldMk cId="3852162198" sldId="260"/>
            <ac:spMk id="7" creationId="{34E42C9D-05B4-4CE6-9807-3FA6BD1CBCB1}"/>
          </ac:spMkLst>
        </pc:spChg>
      </pc:sldChg>
      <pc:sldChg chg="addSp delSp modSp add">
        <pc:chgData name="Nick Montana" userId="a592579c61974e0f" providerId="LiveId" clId="{894CFA71-6195-455B-AFA6-5083FB6C1CE5}" dt="2018-04-24T23:29:36.262" v="171" actId="1076"/>
        <pc:sldMkLst>
          <pc:docMk/>
          <pc:sldMk cId="3515390026" sldId="261"/>
        </pc:sldMkLst>
        <pc:spChg chg="del">
          <ac:chgData name="Nick Montana" userId="a592579c61974e0f" providerId="LiveId" clId="{894CFA71-6195-455B-AFA6-5083FB6C1CE5}" dt="2018-04-24T23:28:34.291" v="142" actId="1076"/>
          <ac:spMkLst>
            <pc:docMk/>
            <pc:sldMk cId="3515390026" sldId="261"/>
            <ac:spMk id="2" creationId="{3894FB71-F23F-4282-A0E5-66239A5F855A}"/>
          </ac:spMkLst>
        </pc:spChg>
        <pc:spChg chg="del">
          <ac:chgData name="Nick Montana" userId="a592579c61974e0f" providerId="LiveId" clId="{894CFA71-6195-455B-AFA6-5083FB6C1CE5}" dt="2018-04-24T23:28:34.291" v="142" actId="1076"/>
          <ac:spMkLst>
            <pc:docMk/>
            <pc:sldMk cId="3515390026" sldId="261"/>
            <ac:spMk id="3" creationId="{414084D7-9E6D-4280-9250-9EC22301B029}"/>
          </ac:spMkLst>
        </pc:spChg>
        <pc:spChg chg="del">
          <ac:chgData name="Nick Montana" userId="a592579c61974e0f" providerId="LiveId" clId="{894CFA71-6195-455B-AFA6-5083FB6C1CE5}" dt="2018-04-24T23:28:34.291" v="142" actId="1076"/>
          <ac:spMkLst>
            <pc:docMk/>
            <pc:sldMk cId="3515390026" sldId="261"/>
            <ac:spMk id="4" creationId="{54E21149-C48B-42D3-84DC-121AB26E1BCE}"/>
          </ac:spMkLst>
        </pc:spChg>
        <pc:spChg chg="del">
          <ac:chgData name="Nick Montana" userId="a592579c61974e0f" providerId="LiveId" clId="{894CFA71-6195-455B-AFA6-5083FB6C1CE5}" dt="2018-04-24T23:28:34.291" v="142" actId="1076"/>
          <ac:spMkLst>
            <pc:docMk/>
            <pc:sldMk cId="3515390026" sldId="261"/>
            <ac:spMk id="5" creationId="{A87EF933-1EF9-4561-B7CC-CEC655869C49}"/>
          </ac:spMkLst>
        </pc:spChg>
        <pc:spChg chg="del">
          <ac:chgData name="Nick Montana" userId="a592579c61974e0f" providerId="LiveId" clId="{894CFA71-6195-455B-AFA6-5083FB6C1CE5}" dt="2018-04-24T23:28:34.291" v="142" actId="1076"/>
          <ac:spMkLst>
            <pc:docMk/>
            <pc:sldMk cId="3515390026" sldId="261"/>
            <ac:spMk id="6" creationId="{DBC3702B-95BE-4D15-9E62-769083D9558C}"/>
          </ac:spMkLst>
        </pc:spChg>
        <pc:spChg chg="add mod">
          <ac:chgData name="Nick Montana" userId="a592579c61974e0f" providerId="LiveId" clId="{894CFA71-6195-455B-AFA6-5083FB6C1CE5}" dt="2018-04-24T23:28:44.913" v="168" actId="20577"/>
          <ac:spMkLst>
            <pc:docMk/>
            <pc:sldMk cId="3515390026" sldId="261"/>
            <ac:spMk id="7" creationId="{0EA00E0F-94A9-40F0-9076-A5D8D9739BA8}"/>
          </ac:spMkLst>
        </pc:spChg>
        <pc:spChg chg="add del mod">
          <ac:chgData name="Nick Montana" userId="a592579c61974e0f" providerId="LiveId" clId="{894CFA71-6195-455B-AFA6-5083FB6C1CE5}" dt="2018-04-24T23:29:12.921" v="169" actId="931"/>
          <ac:spMkLst>
            <pc:docMk/>
            <pc:sldMk cId="3515390026" sldId="261"/>
            <ac:spMk id="8" creationId="{085D557D-B4FA-4EF5-87E6-BDCBDA67FB45}"/>
          </ac:spMkLst>
        </pc:spChg>
        <pc:spChg chg="add mod">
          <ac:chgData name="Nick Montana" userId="a592579c61974e0f" providerId="LiveId" clId="{894CFA71-6195-455B-AFA6-5083FB6C1CE5}" dt="2018-04-24T23:29:36.262" v="171" actId="1076"/>
          <ac:spMkLst>
            <pc:docMk/>
            <pc:sldMk cId="3515390026" sldId="261"/>
            <ac:spMk id="9" creationId="{A1377E3A-5D02-43AF-8469-24C488C90FED}"/>
          </ac:spMkLst>
        </pc:spChg>
        <pc:picChg chg="add mod">
          <ac:chgData name="Nick Montana" userId="a592579c61974e0f" providerId="LiveId" clId="{894CFA71-6195-455B-AFA6-5083FB6C1CE5}" dt="2018-04-24T23:29:16.909" v="170" actId="27614"/>
          <ac:picMkLst>
            <pc:docMk/>
            <pc:sldMk cId="3515390026" sldId="261"/>
            <ac:picMk id="11" creationId="{248ECC07-8D99-42BF-8983-6D537BD89365}"/>
          </ac:picMkLst>
        </pc:picChg>
      </pc:sldChg>
      <pc:sldChg chg="addSp delSp modSp add">
        <pc:chgData name="Nick Montana" userId="a592579c61974e0f" providerId="LiveId" clId="{894CFA71-6195-455B-AFA6-5083FB6C1CE5}" dt="2018-04-24T23:32:55.483" v="264" actId="14100"/>
        <pc:sldMkLst>
          <pc:docMk/>
          <pc:sldMk cId="2049455803" sldId="262"/>
        </pc:sldMkLst>
        <pc:spChg chg="mod">
          <ac:chgData name="Nick Montana" userId="a592579c61974e0f" providerId="LiveId" clId="{894CFA71-6195-455B-AFA6-5083FB6C1CE5}" dt="2018-04-24T23:30:44.998" v="254" actId="5793"/>
          <ac:spMkLst>
            <pc:docMk/>
            <pc:sldMk cId="2049455803" sldId="262"/>
            <ac:spMk id="2" creationId="{ABDC916B-2E07-4C12-8F46-3774A42ED6F1}"/>
          </ac:spMkLst>
        </pc:spChg>
        <pc:spChg chg="del">
          <ac:chgData name="Nick Montana" userId="a592579c61974e0f" providerId="LiveId" clId="{894CFA71-6195-455B-AFA6-5083FB6C1CE5}" dt="2018-04-24T23:30:55.670" v="255" actId="931"/>
          <ac:spMkLst>
            <pc:docMk/>
            <pc:sldMk cId="2049455803" sldId="262"/>
            <ac:spMk id="3" creationId="{362FB677-3B4C-47A9-905C-565D0A9F6B3C}"/>
          </ac:spMkLst>
        </pc:spChg>
        <pc:spChg chg="del">
          <ac:chgData name="Nick Montana" userId="a592579c61974e0f" providerId="LiveId" clId="{894CFA71-6195-455B-AFA6-5083FB6C1CE5}" dt="2018-04-24T23:31:18.649" v="257" actId="931"/>
          <ac:spMkLst>
            <pc:docMk/>
            <pc:sldMk cId="2049455803" sldId="262"/>
            <ac:spMk id="4" creationId="{4D1E66CE-D2E6-4E39-9321-33E8EFEDF9A4}"/>
          </ac:spMkLst>
        </pc:spChg>
        <pc:spChg chg="add del mod">
          <ac:chgData name="Nick Montana" userId="a592579c61974e0f" providerId="LiveId" clId="{894CFA71-6195-455B-AFA6-5083FB6C1CE5}" dt="2018-04-24T23:32:43.712" v="260" actId="931"/>
          <ac:spMkLst>
            <pc:docMk/>
            <pc:sldMk cId="2049455803" sldId="262"/>
            <ac:spMk id="10" creationId="{5D620D37-670B-4974-80D7-949CA41F99F2}"/>
          </ac:spMkLst>
        </pc:spChg>
        <pc:picChg chg="add mod">
          <ac:chgData name="Nick Montana" userId="a592579c61974e0f" providerId="LiveId" clId="{894CFA71-6195-455B-AFA6-5083FB6C1CE5}" dt="2018-04-24T23:30:59.842" v="256" actId="27614"/>
          <ac:picMkLst>
            <pc:docMk/>
            <pc:sldMk cId="2049455803" sldId="262"/>
            <ac:picMk id="6" creationId="{4396CCDE-64A6-4CE4-A36A-EBC145DC3BFE}"/>
          </ac:picMkLst>
        </pc:picChg>
        <pc:picChg chg="add del mod">
          <ac:chgData name="Nick Montana" userId="a592579c61974e0f" providerId="LiveId" clId="{894CFA71-6195-455B-AFA6-5083FB6C1CE5}" dt="2018-04-24T23:32:37.253" v="259" actId="478"/>
          <ac:picMkLst>
            <pc:docMk/>
            <pc:sldMk cId="2049455803" sldId="262"/>
            <ac:picMk id="8" creationId="{1339F84E-3EE0-4B73-8876-A9D2A84306D8}"/>
          </ac:picMkLst>
        </pc:picChg>
        <pc:picChg chg="add mod">
          <ac:chgData name="Nick Montana" userId="a592579c61974e0f" providerId="LiveId" clId="{894CFA71-6195-455B-AFA6-5083FB6C1CE5}" dt="2018-04-24T23:32:55.483" v="264" actId="14100"/>
          <ac:picMkLst>
            <pc:docMk/>
            <pc:sldMk cId="2049455803" sldId="262"/>
            <ac:picMk id="12" creationId="{AF54BE0A-EE00-4F94-A207-9C7063A16A2B}"/>
          </ac:picMkLst>
        </pc:picChg>
      </pc:sldChg>
      <pc:sldChg chg="addSp delSp modSp add ord">
        <pc:chgData name="Nick Montana" userId="a592579c61974e0f" providerId="LiveId" clId="{894CFA71-6195-455B-AFA6-5083FB6C1CE5}" dt="2018-04-24T23:41:29.480" v="422" actId="1076"/>
        <pc:sldMkLst>
          <pc:docMk/>
          <pc:sldMk cId="1789912162" sldId="263"/>
        </pc:sldMkLst>
        <pc:spChg chg="mod">
          <ac:chgData name="Nick Montana" userId="a592579c61974e0f" providerId="LiveId" clId="{894CFA71-6195-455B-AFA6-5083FB6C1CE5}" dt="2018-04-24T23:33:45.979" v="333" actId="20577"/>
          <ac:spMkLst>
            <pc:docMk/>
            <pc:sldMk cId="1789912162" sldId="263"/>
            <ac:spMk id="2" creationId="{E221F580-C304-4359-A8E0-9E725F985685}"/>
          </ac:spMkLst>
        </pc:spChg>
        <pc:spChg chg="del">
          <ac:chgData name="Nick Montana" userId="a592579c61974e0f" providerId="LiveId" clId="{894CFA71-6195-455B-AFA6-5083FB6C1CE5}" dt="2018-04-24T23:37:03.960" v="334" actId="931"/>
          <ac:spMkLst>
            <pc:docMk/>
            <pc:sldMk cId="1789912162" sldId="263"/>
            <ac:spMk id="3" creationId="{E9DB3D27-2E86-47AA-9A10-57A5877CF267}"/>
          </ac:spMkLst>
        </pc:spChg>
        <pc:spChg chg="mod">
          <ac:chgData name="Nick Montana" userId="a592579c61974e0f" providerId="LiveId" clId="{894CFA71-6195-455B-AFA6-5083FB6C1CE5}" dt="2018-04-24T23:41:29.480" v="422" actId="1076"/>
          <ac:spMkLst>
            <pc:docMk/>
            <pc:sldMk cId="1789912162" sldId="263"/>
            <ac:spMk id="4" creationId="{1154AF5A-54C1-44D9-9C13-FD17A08659D2}"/>
          </ac:spMkLst>
        </pc:spChg>
        <pc:spChg chg="add del mod">
          <ac:chgData name="Nick Montana" userId="a592579c61974e0f" providerId="LiveId" clId="{894CFA71-6195-455B-AFA6-5083FB6C1CE5}" dt="2018-04-24T23:40:19.807" v="419" actId="478"/>
          <ac:spMkLst>
            <pc:docMk/>
            <pc:sldMk cId="1789912162" sldId="263"/>
            <ac:spMk id="10" creationId="{AE5FB5CC-9AEF-4E54-991F-7CC6F0D3E33D}"/>
          </ac:spMkLst>
        </pc:spChg>
        <pc:picChg chg="add del mod">
          <ac:chgData name="Nick Montana" userId="a592579c61974e0f" providerId="LiveId" clId="{894CFA71-6195-455B-AFA6-5083FB6C1CE5}" dt="2018-04-24T23:40:08.513" v="415" actId="478"/>
          <ac:picMkLst>
            <pc:docMk/>
            <pc:sldMk cId="1789912162" sldId="263"/>
            <ac:picMk id="6" creationId="{CB092124-DAEF-4757-8F12-506D5C28BA30}"/>
          </ac:picMkLst>
        </pc:picChg>
        <pc:picChg chg="add mod">
          <ac:chgData name="Nick Montana" userId="a592579c61974e0f" providerId="LiveId" clId="{894CFA71-6195-455B-AFA6-5083FB6C1CE5}" dt="2018-04-24T23:40:23.717" v="420" actId="1076"/>
          <ac:picMkLst>
            <pc:docMk/>
            <pc:sldMk cId="1789912162" sldId="263"/>
            <ac:picMk id="8" creationId="{3B4DAC21-7670-4937-A11F-50E1093A2B99}"/>
          </ac:picMkLst>
        </pc:picChg>
      </pc:sldChg>
      <pc:sldChg chg="addSp delSp modSp add">
        <pc:chgData name="Nick Montana" userId="a592579c61974e0f" providerId="LiveId" clId="{894CFA71-6195-455B-AFA6-5083FB6C1CE5}" dt="2018-04-24T23:38:27.678" v="343" actId="1076"/>
        <pc:sldMkLst>
          <pc:docMk/>
          <pc:sldMk cId="1778776329" sldId="264"/>
        </pc:sldMkLst>
        <pc:spChg chg="mod">
          <ac:chgData name="Nick Montana" userId="a592579c61974e0f" providerId="LiveId" clId="{894CFA71-6195-455B-AFA6-5083FB6C1CE5}" dt="2018-04-24T23:38:27.678" v="343" actId="1076"/>
          <ac:spMkLst>
            <pc:docMk/>
            <pc:sldMk cId="1778776329" sldId="264"/>
            <ac:spMk id="4" creationId="{1154AF5A-54C1-44D9-9C13-FD17A08659D2}"/>
          </ac:spMkLst>
        </pc:spChg>
        <pc:spChg chg="add del mod">
          <ac:chgData name="Nick Montana" userId="a592579c61974e0f" providerId="LiveId" clId="{894CFA71-6195-455B-AFA6-5083FB6C1CE5}" dt="2018-04-24T23:38:04.082" v="340" actId="931"/>
          <ac:spMkLst>
            <pc:docMk/>
            <pc:sldMk cId="1778776329" sldId="264"/>
            <ac:spMk id="5" creationId="{228CDE06-CA21-4A15-9668-8E14A713C97E}"/>
          </ac:spMkLst>
        </pc:spChg>
        <pc:picChg chg="del">
          <ac:chgData name="Nick Montana" userId="a592579c61974e0f" providerId="LiveId" clId="{894CFA71-6195-455B-AFA6-5083FB6C1CE5}" dt="2018-04-24T23:37:24.272" v="338" actId="478"/>
          <ac:picMkLst>
            <pc:docMk/>
            <pc:sldMk cId="1778776329" sldId="264"/>
            <ac:picMk id="6" creationId="{CB092124-DAEF-4757-8F12-506D5C28BA30}"/>
          </ac:picMkLst>
        </pc:picChg>
        <pc:picChg chg="add mod">
          <ac:chgData name="Nick Montana" userId="a592579c61974e0f" providerId="LiveId" clId="{894CFA71-6195-455B-AFA6-5083FB6C1CE5}" dt="2018-04-24T23:38:07.378" v="341" actId="27614"/>
          <ac:picMkLst>
            <pc:docMk/>
            <pc:sldMk cId="1778776329" sldId="264"/>
            <ac:picMk id="8" creationId="{3484DE85-2E62-42D5-8BC1-086256BE382E}"/>
          </ac:picMkLst>
        </pc:picChg>
      </pc:sldChg>
      <pc:sldChg chg="addSp delSp modSp add">
        <pc:chgData name="Nick Montana" userId="a592579c61974e0f" providerId="LiveId" clId="{894CFA71-6195-455B-AFA6-5083FB6C1CE5}" dt="2018-04-24T23:45:10.042" v="507" actId="1076"/>
        <pc:sldMkLst>
          <pc:docMk/>
          <pc:sldMk cId="78719780" sldId="265"/>
        </pc:sldMkLst>
        <pc:spChg chg="mod">
          <ac:chgData name="Nick Montana" userId="a592579c61974e0f" providerId="LiveId" clId="{894CFA71-6195-455B-AFA6-5083FB6C1CE5}" dt="2018-04-24T23:44:00.392" v="495" actId="20577"/>
          <ac:spMkLst>
            <pc:docMk/>
            <pc:sldMk cId="78719780" sldId="265"/>
            <ac:spMk id="2" creationId="{E221F580-C304-4359-A8E0-9E725F985685}"/>
          </ac:spMkLst>
        </pc:spChg>
        <pc:spChg chg="mod">
          <ac:chgData name="Nick Montana" userId="a592579c61974e0f" providerId="LiveId" clId="{894CFA71-6195-455B-AFA6-5083FB6C1CE5}" dt="2018-04-24T23:45:10.042" v="507" actId="1076"/>
          <ac:spMkLst>
            <pc:docMk/>
            <pc:sldMk cId="78719780" sldId="265"/>
            <ac:spMk id="4" creationId="{1154AF5A-54C1-44D9-9C13-FD17A08659D2}"/>
          </ac:spMkLst>
        </pc:spChg>
        <pc:picChg chg="add mod">
          <ac:chgData name="Nick Montana" userId="a592579c61974e0f" providerId="LiveId" clId="{894CFA71-6195-455B-AFA6-5083FB6C1CE5}" dt="2018-04-24T23:43:03.602" v="427" actId="27614"/>
          <ac:picMkLst>
            <pc:docMk/>
            <pc:sldMk cId="78719780" sldId="265"/>
            <ac:picMk id="5" creationId="{4F39F253-435B-4187-BF8C-ECAE11A18F32}"/>
          </ac:picMkLst>
        </pc:picChg>
        <pc:picChg chg="del">
          <ac:chgData name="Nick Montana" userId="a592579c61974e0f" providerId="LiveId" clId="{894CFA71-6195-455B-AFA6-5083FB6C1CE5}" dt="2018-04-24T23:42:23.205" v="424" actId="478"/>
          <ac:picMkLst>
            <pc:docMk/>
            <pc:sldMk cId="78719780" sldId="265"/>
            <ac:picMk id="8" creationId="{3B4DAC21-7670-4937-A11F-50E1093A2B99}"/>
          </ac:picMkLst>
        </pc:picChg>
      </pc:sldChg>
      <pc:sldChg chg="addSp delSp modSp add">
        <pc:chgData name="Nick Montana" userId="a592579c61974e0f" providerId="LiveId" clId="{894CFA71-6195-455B-AFA6-5083FB6C1CE5}" dt="2018-04-24T23:46:24.754" v="564" actId="20577"/>
        <pc:sldMkLst>
          <pc:docMk/>
          <pc:sldMk cId="3409525402" sldId="266"/>
        </pc:sldMkLst>
        <pc:spChg chg="mod">
          <ac:chgData name="Nick Montana" userId="a592579c61974e0f" providerId="LiveId" clId="{894CFA71-6195-455B-AFA6-5083FB6C1CE5}" dt="2018-04-24T23:46:24.754" v="564" actId="20577"/>
          <ac:spMkLst>
            <pc:docMk/>
            <pc:sldMk cId="3409525402" sldId="266"/>
            <ac:spMk id="2" creationId="{E221F580-C304-4359-A8E0-9E725F985685}"/>
          </ac:spMkLst>
        </pc:spChg>
        <pc:spChg chg="mod">
          <ac:chgData name="Nick Montana" userId="a592579c61974e0f" providerId="LiveId" clId="{894CFA71-6195-455B-AFA6-5083FB6C1CE5}" dt="2018-04-24T23:45:28.071" v="508" actId="20577"/>
          <ac:spMkLst>
            <pc:docMk/>
            <pc:sldMk cId="3409525402" sldId="266"/>
            <ac:spMk id="4" creationId="{1154AF5A-54C1-44D9-9C13-FD17A08659D2}"/>
          </ac:spMkLst>
        </pc:spChg>
        <pc:picChg chg="del">
          <ac:chgData name="Nick Montana" userId="a592579c61974e0f" providerId="LiveId" clId="{894CFA71-6195-455B-AFA6-5083FB6C1CE5}" dt="2018-04-24T23:44:33.875" v="497" actId="478"/>
          <ac:picMkLst>
            <pc:docMk/>
            <pc:sldMk cId="3409525402" sldId="266"/>
            <ac:picMk id="5" creationId="{4F39F253-435B-4187-BF8C-ECAE11A18F32}"/>
          </ac:picMkLst>
        </pc:picChg>
        <pc:picChg chg="add mod">
          <ac:chgData name="Nick Montana" userId="a592579c61974e0f" providerId="LiveId" clId="{894CFA71-6195-455B-AFA6-5083FB6C1CE5}" dt="2018-04-24T23:44:45.249" v="500" actId="27614"/>
          <ac:picMkLst>
            <pc:docMk/>
            <pc:sldMk cId="3409525402" sldId="266"/>
            <ac:picMk id="6" creationId="{ADD479DB-3A2C-4989-8C9C-72FB886557DB}"/>
          </ac:picMkLst>
        </pc:picChg>
      </pc:sldChg>
      <pc:sldChg chg="addSp delSp modSp add">
        <pc:chgData name="Nick Montana" userId="a592579c61974e0f" providerId="LiveId" clId="{894CFA71-6195-455B-AFA6-5083FB6C1CE5}" dt="2018-04-26T02:16:08.239" v="1102" actId="20577"/>
        <pc:sldMkLst>
          <pc:docMk/>
          <pc:sldMk cId="3672465676" sldId="267"/>
        </pc:sldMkLst>
        <pc:spChg chg="del">
          <ac:chgData name="Nick Montana" userId="a592579c61974e0f" providerId="LiveId" clId="{894CFA71-6195-455B-AFA6-5083FB6C1CE5}" dt="2018-04-24T23:46:42.099" v="566" actId="1076"/>
          <ac:spMkLst>
            <pc:docMk/>
            <pc:sldMk cId="3672465676" sldId="267"/>
            <ac:spMk id="2" creationId="{F75A5E25-BD13-4544-B3E6-1D9AEFA4F7C7}"/>
          </ac:spMkLst>
        </pc:spChg>
        <pc:spChg chg="del">
          <ac:chgData name="Nick Montana" userId="a592579c61974e0f" providerId="LiveId" clId="{894CFA71-6195-455B-AFA6-5083FB6C1CE5}" dt="2018-04-24T23:46:42.099" v="566" actId="1076"/>
          <ac:spMkLst>
            <pc:docMk/>
            <pc:sldMk cId="3672465676" sldId="267"/>
            <ac:spMk id="3" creationId="{657E6024-EEA9-401A-A21D-B742CD90D2FC}"/>
          </ac:spMkLst>
        </pc:spChg>
        <pc:spChg chg="del">
          <ac:chgData name="Nick Montana" userId="a592579c61974e0f" providerId="LiveId" clId="{894CFA71-6195-455B-AFA6-5083FB6C1CE5}" dt="2018-04-24T23:46:42.099" v="566" actId="1076"/>
          <ac:spMkLst>
            <pc:docMk/>
            <pc:sldMk cId="3672465676" sldId="267"/>
            <ac:spMk id="4" creationId="{8F2D610B-E9DC-49C0-A494-6B683095C983}"/>
          </ac:spMkLst>
        </pc:spChg>
        <pc:spChg chg="del">
          <ac:chgData name="Nick Montana" userId="a592579c61974e0f" providerId="LiveId" clId="{894CFA71-6195-455B-AFA6-5083FB6C1CE5}" dt="2018-04-24T23:46:42.099" v="566" actId="1076"/>
          <ac:spMkLst>
            <pc:docMk/>
            <pc:sldMk cId="3672465676" sldId="267"/>
            <ac:spMk id="5" creationId="{C44B0231-AAE2-419F-BDA4-13D4054F4760}"/>
          </ac:spMkLst>
        </pc:spChg>
        <pc:spChg chg="del">
          <ac:chgData name="Nick Montana" userId="a592579c61974e0f" providerId="LiveId" clId="{894CFA71-6195-455B-AFA6-5083FB6C1CE5}" dt="2018-04-24T23:46:42.099" v="566" actId="1076"/>
          <ac:spMkLst>
            <pc:docMk/>
            <pc:sldMk cId="3672465676" sldId="267"/>
            <ac:spMk id="6" creationId="{B339191D-AF12-4946-AAF3-856EAE8A04FF}"/>
          </ac:spMkLst>
        </pc:spChg>
        <pc:spChg chg="add mod">
          <ac:chgData name="Nick Montana" userId="a592579c61974e0f" providerId="LiveId" clId="{894CFA71-6195-455B-AFA6-5083FB6C1CE5}" dt="2018-04-26T02:15:32.572" v="1052" actId="20577"/>
          <ac:spMkLst>
            <pc:docMk/>
            <pc:sldMk cId="3672465676" sldId="267"/>
            <ac:spMk id="7" creationId="{D425AB8B-091C-44E6-AD73-9467351F2456}"/>
          </ac:spMkLst>
        </pc:spChg>
        <pc:spChg chg="add mod">
          <ac:chgData name="Nick Montana" userId="a592579c61974e0f" providerId="LiveId" clId="{894CFA71-6195-455B-AFA6-5083FB6C1CE5}" dt="2018-04-26T02:16:08.239" v="1102" actId="20577"/>
          <ac:spMkLst>
            <pc:docMk/>
            <pc:sldMk cId="3672465676" sldId="267"/>
            <ac:spMk id="8" creationId="{3B1A7804-4A57-4FDE-8C28-AB5D90F5163D}"/>
          </ac:spMkLst>
        </pc:spChg>
        <pc:picChg chg="add mod">
          <ac:chgData name="Nick Montana" userId="a592579c61974e0f" providerId="LiveId" clId="{894CFA71-6195-455B-AFA6-5083FB6C1CE5}" dt="2018-04-26T02:15:50.065" v="1055" actId="1076"/>
          <ac:picMkLst>
            <pc:docMk/>
            <pc:sldMk cId="3672465676" sldId="267"/>
            <ac:picMk id="10" creationId="{9B3DDC94-3217-4FE5-AD63-4DF9F256A905}"/>
          </ac:picMkLst>
        </pc:picChg>
      </pc:sldChg>
      <pc:sldChg chg="modSp add">
        <pc:chgData name="Nick Montana" userId="a592579c61974e0f" providerId="LiveId" clId="{894CFA71-6195-455B-AFA6-5083FB6C1CE5}" dt="2018-04-26T02:51:45.183" v="1789" actId="20577"/>
        <pc:sldMkLst>
          <pc:docMk/>
          <pc:sldMk cId="3258875898" sldId="268"/>
        </pc:sldMkLst>
        <pc:spChg chg="mod">
          <ac:chgData name="Nick Montana" userId="a592579c61974e0f" providerId="LiveId" clId="{894CFA71-6195-455B-AFA6-5083FB6C1CE5}" dt="2018-04-26T02:50:17.962" v="1714" actId="20577"/>
          <ac:spMkLst>
            <pc:docMk/>
            <pc:sldMk cId="3258875898" sldId="268"/>
            <ac:spMk id="2" creationId="{E1B2B9AC-3D0B-48FC-A7AB-B1484EC0D85C}"/>
          </ac:spMkLst>
        </pc:spChg>
        <pc:spChg chg="mod">
          <ac:chgData name="Nick Montana" userId="a592579c61974e0f" providerId="LiveId" clId="{894CFA71-6195-455B-AFA6-5083FB6C1CE5}" dt="2018-04-26T02:51:45.183" v="1789" actId="20577"/>
          <ac:spMkLst>
            <pc:docMk/>
            <pc:sldMk cId="3258875898" sldId="268"/>
            <ac:spMk id="3" creationId="{397B79CE-EE03-4FCC-AD36-16F0573C79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87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5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890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8756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190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45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16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98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0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71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5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9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17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0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57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82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42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49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nsorflow.org/" TargetMode="External"/><Relationship Id="rId2" Type="http://schemas.openxmlformats.org/officeDocument/2006/relationships/hyperlink" Target="http://www.elsevier.com/locate/esw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89B48-C025-48F1-851B-982E772D2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8000" dirty="0"/>
              <a:t>Car Image Recognition for the Finance Industry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24233-A936-43EB-947F-211DF68A5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Nick Montana</a:t>
            </a:r>
          </a:p>
          <a:p>
            <a:pPr algn="ctr"/>
            <a:r>
              <a:rPr lang="en-US" sz="2400">
                <a:solidFill>
                  <a:schemeClr val="bg2"/>
                </a:solidFill>
              </a:rPr>
              <a:t>4/26/2018</a:t>
            </a:r>
          </a:p>
        </p:txBody>
      </p:sp>
    </p:spTree>
    <p:extLst>
      <p:ext uri="{BB962C8B-B14F-4D97-AF65-F5344CB8AC3E}">
        <p14:creationId xmlns:p14="http://schemas.microsoft.com/office/powerpoint/2010/main" val="1395004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F580-C304-4359-A8E0-9E725F98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Struggles with distinguishing b/t minivan and </a:t>
            </a:r>
            <a:r>
              <a:rPr lang="en-US" dirty="0" err="1"/>
              <a:t>suv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4AF5A-54C1-44D9-9C13-FD17A08659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Evaluation time (1-image): 0.242s</a:t>
            </a:r>
          </a:p>
          <a:p>
            <a:endParaRPr lang="en-US" dirty="0"/>
          </a:p>
          <a:p>
            <a:r>
              <a:rPr lang="en-US" dirty="0"/>
              <a:t>minivan 0.4301378</a:t>
            </a:r>
          </a:p>
          <a:p>
            <a:r>
              <a:rPr lang="en-US" dirty="0" err="1"/>
              <a:t>suv</a:t>
            </a:r>
            <a:r>
              <a:rPr lang="en-US" dirty="0"/>
              <a:t> 0.40078053</a:t>
            </a:r>
          </a:p>
          <a:p>
            <a:r>
              <a:rPr lang="en-US" dirty="0"/>
              <a:t>truck 0.1587362</a:t>
            </a:r>
          </a:p>
          <a:p>
            <a:r>
              <a:rPr lang="en-US" dirty="0"/>
              <a:t>sedan 0.010345485</a:t>
            </a:r>
            <a:endParaRPr lang="sv-SE" dirty="0"/>
          </a:p>
        </p:txBody>
      </p:sp>
      <p:pic>
        <p:nvPicPr>
          <p:cNvPr id="5" name="Picture 4" descr="A car parked in a parking lot&#10;&#10;Description generated with very high confidence">
            <a:extLst>
              <a:ext uri="{FF2B5EF4-FFF2-40B4-BE49-F238E27FC236}">
                <a16:creationId xmlns:a16="http://schemas.microsoft.com/office/drawing/2014/main" id="{4F39F253-435B-4187-BF8C-ECAE11A18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94" y="2211182"/>
            <a:ext cx="45148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9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F580-C304-4359-A8E0-9E725F98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(Sometimes)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4AF5A-54C1-44D9-9C13-FD17A08659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Evaluation time (1-image): 0.278s</a:t>
            </a:r>
          </a:p>
          <a:p>
            <a:endParaRPr lang="en-US" dirty="0"/>
          </a:p>
          <a:p>
            <a:r>
              <a:rPr lang="en-US" dirty="0"/>
              <a:t>minivan 0.9998815</a:t>
            </a:r>
          </a:p>
          <a:p>
            <a:r>
              <a:rPr lang="en-US" dirty="0"/>
              <a:t>sedan 0.00011783842</a:t>
            </a:r>
          </a:p>
          <a:p>
            <a:r>
              <a:rPr lang="en-US" dirty="0" err="1"/>
              <a:t>suv</a:t>
            </a:r>
            <a:r>
              <a:rPr lang="en-US" dirty="0"/>
              <a:t> 6.2436555e-07</a:t>
            </a:r>
          </a:p>
          <a:p>
            <a:r>
              <a:rPr lang="en-US" dirty="0"/>
              <a:t>truck 5.9809525e-11</a:t>
            </a:r>
          </a:p>
        </p:txBody>
      </p:sp>
      <p:pic>
        <p:nvPicPr>
          <p:cNvPr id="6" name="Picture 5" descr="A car parked in a parking lot&#10;&#10;Description generated with very high confidence">
            <a:extLst>
              <a:ext uri="{FF2B5EF4-FFF2-40B4-BE49-F238E27FC236}">
                <a16:creationId xmlns:a16="http://schemas.microsoft.com/office/drawing/2014/main" id="{ADD479DB-3A2C-4989-8C9C-72FB88655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43" y="2370803"/>
            <a:ext cx="45148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525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425AB8B-091C-44E6-AD73-9467351F2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1A7804-4A57-4FDE-8C28-AB5D90F51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problems occurred due to dataset</a:t>
            </a:r>
          </a:p>
          <a:p>
            <a:r>
              <a:rPr lang="en-US" dirty="0"/>
              <a:t>Try a similar method using a shallow Support Vector Machine</a:t>
            </a:r>
          </a:p>
          <a:p>
            <a:r>
              <a:rPr lang="en-US" dirty="0"/>
              <a:t>Identify car brand logo in an image and classify it</a:t>
            </a:r>
          </a:p>
          <a:p>
            <a:r>
              <a:rPr lang="en-US" dirty="0"/>
              <a:t>Work with a </a:t>
            </a:r>
            <a:r>
              <a:rPr lang="en-US" dirty="0" err="1"/>
              <a:t>finace</a:t>
            </a:r>
            <a:r>
              <a:rPr lang="en-US" dirty="0"/>
              <a:t> Company to get a data set for insurance rates/financing options. Use Linear Regression with Multiple variables (see hw1) </a:t>
            </a:r>
          </a:p>
        </p:txBody>
      </p:sp>
      <p:pic>
        <p:nvPicPr>
          <p:cNvPr id="10" name="Picture 9" descr="A view of a car&#10;&#10;Description generated with very high confidence">
            <a:extLst>
              <a:ext uri="{FF2B5EF4-FFF2-40B4-BE49-F238E27FC236}">
                <a16:creationId xmlns:a16="http://schemas.microsoft.com/office/drawing/2014/main" id="{9B3DDC94-3217-4FE5-AD63-4DF9F256A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452" y="4196665"/>
            <a:ext cx="3912259" cy="259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65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B9AC-3D0B-48FC-A7AB-B1484EC0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 and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B79CE-EE03-4FCC-AD36-16F0573C7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Han, </a:t>
            </a:r>
            <a:r>
              <a:rPr lang="en-US" dirty="0" err="1"/>
              <a:t>Dongmei</a:t>
            </a:r>
            <a:r>
              <a:rPr lang="en-US" dirty="0"/>
              <a:t>, Liu, </a:t>
            </a:r>
            <a:r>
              <a:rPr lang="en-US" dirty="0" err="1"/>
              <a:t>Qigang</a:t>
            </a:r>
            <a:r>
              <a:rPr lang="en-US" dirty="0"/>
              <a:t>, Fan, </a:t>
            </a:r>
            <a:r>
              <a:rPr lang="en-US" dirty="0" err="1"/>
              <a:t>Weguo</a:t>
            </a:r>
            <a:r>
              <a:rPr lang="en-US" dirty="0"/>
              <a:t>. “A new image 	classification method using CNN transfer learning and web data 	augmentation.” </a:t>
            </a:r>
            <a:r>
              <a:rPr lang="en-US" i="1" dirty="0"/>
              <a:t>Expert Systems With Applications, </a:t>
            </a:r>
            <a:r>
              <a:rPr lang="en-US" dirty="0"/>
              <a:t>vol. 95, 2018, 	</a:t>
            </a:r>
            <a:r>
              <a:rPr lang="en-US" dirty="0">
                <a:hlinkClick r:id="rId2"/>
              </a:rPr>
              <a:t>http://www.elsevier.com/locate/eswa</a:t>
            </a:r>
            <a:r>
              <a:rPr lang="en-US" dirty="0"/>
              <a:t>. Accessed 6 March 2018. </a:t>
            </a:r>
          </a:p>
          <a:p>
            <a:r>
              <a:rPr lang="en-US" dirty="0"/>
              <a:t>Shi, </a:t>
            </a:r>
            <a:r>
              <a:rPr lang="en-US" dirty="0" err="1"/>
              <a:t>Kaijing</a:t>
            </a:r>
            <a:r>
              <a:rPr lang="en-US" dirty="0"/>
              <a:t>, Bao, Hong, Ma, Nan. “Forward Vehicle Detection Based 	on Incremental Learning and Fast R-CNN.” </a:t>
            </a:r>
            <a:r>
              <a:rPr lang="en-US" i="1" dirty="0"/>
              <a:t>IEEE: International 	Conference on Computational Intelligence and Security, 2017.</a:t>
            </a:r>
          </a:p>
          <a:p>
            <a:r>
              <a:rPr lang="en-US" dirty="0"/>
              <a:t>Background Info: Professor Yan Yan’s </a:t>
            </a:r>
            <a:r>
              <a:rPr lang="en-US"/>
              <a:t>Lecture Slides</a:t>
            </a:r>
            <a:endParaRPr lang="en-US" dirty="0"/>
          </a:p>
          <a:p>
            <a:r>
              <a:rPr lang="en-US" dirty="0"/>
              <a:t>TensorFlow: </a:t>
            </a:r>
            <a:r>
              <a:rPr lang="en-US" dirty="0">
                <a:hlinkClick r:id="rId3"/>
              </a:rPr>
              <a:t>www.tensorflow.org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7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F0C70D-3B55-4F66-BC96-F74C7A4B2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25371D-6A41-4F7B-8004-D1533717C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Developing an app that can label the specification of a car to use for giving insurance rates or financing options</a:t>
            </a:r>
          </a:p>
          <a:p>
            <a:r>
              <a:rPr lang="en-US" dirty="0"/>
              <a:t>Finance industry </a:t>
            </a:r>
          </a:p>
          <a:p>
            <a:r>
              <a:rPr lang="en-US" dirty="0"/>
              <a:t>Convenience </a:t>
            </a:r>
          </a:p>
          <a:p>
            <a:r>
              <a:rPr lang="en-US" dirty="0"/>
              <a:t>Goal:</a:t>
            </a:r>
          </a:p>
          <a:p>
            <a:pPr lvl="1"/>
            <a:r>
              <a:rPr lang="en-US" dirty="0"/>
              <a:t>Image </a:t>
            </a:r>
            <a:r>
              <a:rPr lang="en-US" dirty="0">
                <a:sym typeface="Wingdings" panose="05000000000000000000" pitchFamily="2" charset="2"/>
              </a:rPr>
              <a:t> Classification  Insurance/Finance</a:t>
            </a:r>
          </a:p>
        </p:txBody>
      </p:sp>
    </p:spTree>
    <p:extLst>
      <p:ext uri="{BB962C8B-B14F-4D97-AF65-F5344CB8AC3E}">
        <p14:creationId xmlns:p14="http://schemas.microsoft.com/office/powerpoint/2010/main" val="2317979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22A1B-8AFE-4B2B-934C-FC86BBE50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5BC33-636B-4659-8ACE-7FC5631BA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Data Set:</a:t>
            </a:r>
          </a:p>
          <a:p>
            <a:pPr lvl="1"/>
            <a:r>
              <a:rPr lang="en-US" dirty="0" err="1"/>
              <a:t>Fatkun</a:t>
            </a:r>
            <a:r>
              <a:rPr lang="en-US" dirty="0"/>
              <a:t> Image Downloader – Google Chrome Extension </a:t>
            </a:r>
          </a:p>
          <a:p>
            <a:pPr lvl="1"/>
            <a:r>
              <a:rPr lang="en-US" dirty="0"/>
              <a:t>Google Images</a:t>
            </a:r>
          </a:p>
          <a:p>
            <a:pPr lvl="1"/>
            <a:r>
              <a:rPr lang="en-US" dirty="0"/>
              <a:t>Each category has 200 images (extremely small for CNN)</a:t>
            </a:r>
          </a:p>
          <a:p>
            <a:r>
              <a:rPr lang="en-US" dirty="0"/>
              <a:t>Image Classification:</a:t>
            </a:r>
          </a:p>
          <a:p>
            <a:pPr lvl="1"/>
            <a:r>
              <a:rPr lang="en-US" dirty="0"/>
              <a:t>Retraining via Transfer Learning by adding new layers to a CNN</a:t>
            </a:r>
          </a:p>
          <a:p>
            <a:pPr lvl="1"/>
            <a:r>
              <a:rPr lang="en-US" dirty="0"/>
              <a:t>Tensor Flow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121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AC9E-3A7F-4D5B-9588-AC1AB032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the Dataset:</a:t>
            </a:r>
            <a:br>
              <a:rPr lang="en-US" dirty="0"/>
            </a:br>
            <a:r>
              <a:rPr lang="en-US" dirty="0"/>
              <a:t>Removing inconsistencies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E1446-6F87-4967-9529-BE33CA31CE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Truck: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33330-CAE8-49B7-88C0-C58DDF7DCC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Honda: </a:t>
            </a:r>
          </a:p>
        </p:txBody>
      </p:sp>
      <p:pic>
        <p:nvPicPr>
          <p:cNvPr id="6" name="Picture 5" descr="A picture containing sky, car, outdoor, ground&#10;&#10;Description generated with very high confidence">
            <a:extLst>
              <a:ext uri="{FF2B5EF4-FFF2-40B4-BE49-F238E27FC236}">
                <a16:creationId xmlns:a16="http://schemas.microsoft.com/office/drawing/2014/main" id="{3E5E765B-0B53-4B07-86CE-9BE4C40BA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262" y="2056092"/>
            <a:ext cx="3073389" cy="2301800"/>
          </a:xfrm>
          <a:prstGeom prst="rect">
            <a:avLst/>
          </a:prstGeom>
        </p:spPr>
      </p:pic>
      <p:pic>
        <p:nvPicPr>
          <p:cNvPr id="8" name="Picture 7" descr="A motorcycle parked on the side of a road&#10;&#10;Description generated with very high confidence">
            <a:extLst>
              <a:ext uri="{FF2B5EF4-FFF2-40B4-BE49-F238E27FC236}">
                <a16:creationId xmlns:a16="http://schemas.microsoft.com/office/drawing/2014/main" id="{762B71F6-D2D4-434D-8738-68F19D447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600" y="1963921"/>
            <a:ext cx="3442567" cy="2287781"/>
          </a:xfrm>
          <a:prstGeom prst="rect">
            <a:avLst/>
          </a:prstGeom>
        </p:spPr>
      </p:pic>
      <p:pic>
        <p:nvPicPr>
          <p:cNvPr id="10" name="Picture 9" descr="A close up of a car&#10;&#10;Description generated with very high confidence">
            <a:extLst>
              <a:ext uri="{FF2B5EF4-FFF2-40B4-BE49-F238E27FC236}">
                <a16:creationId xmlns:a16="http://schemas.microsoft.com/office/drawing/2014/main" id="{1DC384CB-67FF-4520-B76B-894D43FFEB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91" t="20722" r="191" b="13458"/>
          <a:stretch/>
        </p:blipFill>
        <p:spPr>
          <a:xfrm>
            <a:off x="7127001" y="4549868"/>
            <a:ext cx="3873166" cy="1909313"/>
          </a:xfrm>
          <a:prstGeom prst="rect">
            <a:avLst/>
          </a:prstGeom>
        </p:spPr>
      </p:pic>
      <p:pic>
        <p:nvPicPr>
          <p:cNvPr id="12" name="Picture 11" descr="A large truck parked on the side of a road&#10;&#10;Description generated with very high confidence">
            <a:extLst>
              <a:ext uri="{FF2B5EF4-FFF2-40B4-BE49-F238E27FC236}">
                <a16:creationId xmlns:a16="http://schemas.microsoft.com/office/drawing/2014/main" id="{77985DDF-C22C-41D6-A765-B0C8C99E72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568" y="4362375"/>
            <a:ext cx="3674452" cy="244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25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66A3-F67B-48EC-B3A9-004A75C84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Problems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4E42C9D-05B4-4CE6-9807-3FA6BD1CB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Attempt: Distinguish between car brands: Honda, Benz, Nissan, etc. </a:t>
            </a:r>
          </a:p>
          <a:p>
            <a:r>
              <a:rPr lang="en-US" dirty="0"/>
              <a:t> Second Attempt: Distinguish between car types: sedan, truck, </a:t>
            </a:r>
            <a:r>
              <a:rPr lang="en-US" dirty="0" err="1"/>
              <a:t>suv</a:t>
            </a:r>
            <a:r>
              <a:rPr lang="en-US" dirty="0"/>
              <a:t>, and minivan </a:t>
            </a:r>
          </a:p>
        </p:txBody>
      </p:sp>
    </p:spTree>
    <p:extLst>
      <p:ext uri="{BB962C8B-B14F-4D97-AF65-F5344CB8AC3E}">
        <p14:creationId xmlns:p14="http://schemas.microsoft.com/office/powerpoint/2010/main" val="3852162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EA00E0F-94A9-40F0-9076-A5D8D973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a Honda or a Benz?</a:t>
            </a:r>
          </a:p>
        </p:txBody>
      </p:sp>
      <p:pic>
        <p:nvPicPr>
          <p:cNvPr id="11" name="Content Placeholder 10" descr="A blue car&#10;&#10;Description generated with very high confidence">
            <a:extLst>
              <a:ext uri="{FF2B5EF4-FFF2-40B4-BE49-F238E27FC236}">
                <a16:creationId xmlns:a16="http://schemas.microsoft.com/office/drawing/2014/main" id="{248ECC07-8D99-42BF-8983-6D537BD893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3313" y="2810737"/>
            <a:ext cx="4395787" cy="2695438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377E3A-5D02-43AF-8469-24C488C90F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Evaluation time (1-image): 0.306s</a:t>
            </a:r>
          </a:p>
          <a:p>
            <a:endParaRPr lang="en-US" dirty="0"/>
          </a:p>
          <a:p>
            <a:r>
              <a:rPr lang="en-US" dirty="0" err="1"/>
              <a:t>honda</a:t>
            </a:r>
            <a:r>
              <a:rPr lang="en-US" dirty="0"/>
              <a:t> 0.9936724</a:t>
            </a:r>
          </a:p>
          <a:p>
            <a:r>
              <a:rPr lang="en-US" dirty="0" err="1"/>
              <a:t>benz</a:t>
            </a:r>
            <a:r>
              <a:rPr lang="en-US" dirty="0"/>
              <a:t> 0.0063276207</a:t>
            </a:r>
          </a:p>
        </p:txBody>
      </p:sp>
    </p:spTree>
    <p:extLst>
      <p:ext uri="{BB962C8B-B14F-4D97-AF65-F5344CB8AC3E}">
        <p14:creationId xmlns:p14="http://schemas.microsoft.com/office/powerpoint/2010/main" val="3515390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C916B-2E07-4C12-8F46-3774A42E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Can’t it distinguish between a Honda a Benz? Features…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 descr="A blue car&#10;&#10;Description generated with very high confidence">
            <a:extLst>
              <a:ext uri="{FF2B5EF4-FFF2-40B4-BE49-F238E27FC236}">
                <a16:creationId xmlns:a16="http://schemas.microsoft.com/office/drawing/2014/main" id="{4396CCDE-64A6-4CE4-A36A-EBC145DC3B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3313" y="2810737"/>
            <a:ext cx="4395787" cy="2695438"/>
          </a:xfrm>
        </p:spPr>
      </p:pic>
      <p:pic>
        <p:nvPicPr>
          <p:cNvPr id="12" name="Content Placeholder 11" descr="A close up of a car&#10;&#10;Description generated with very high confidence">
            <a:extLst>
              <a:ext uri="{FF2B5EF4-FFF2-40B4-BE49-F238E27FC236}">
                <a16:creationId xmlns:a16="http://schemas.microsoft.com/office/drawing/2014/main" id="{AF54BE0A-EE00-4F94-A207-9C7063A16A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98919" y="2810737"/>
            <a:ext cx="4952084" cy="2695438"/>
          </a:xfrm>
        </p:spPr>
      </p:pic>
    </p:spTree>
    <p:extLst>
      <p:ext uri="{BB962C8B-B14F-4D97-AF65-F5344CB8AC3E}">
        <p14:creationId xmlns:p14="http://schemas.microsoft.com/office/powerpoint/2010/main" val="2049455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F580-C304-4359-A8E0-9E725F98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Results: Distinguish between sedan, truck, </a:t>
            </a:r>
            <a:r>
              <a:rPr lang="en-US" dirty="0" err="1"/>
              <a:t>suv</a:t>
            </a:r>
            <a:r>
              <a:rPr lang="en-US" dirty="0"/>
              <a:t>, minivan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4AF5A-54C1-44D9-9C13-FD17A08659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Evaluation time (1-image): 0.243s</a:t>
            </a:r>
          </a:p>
          <a:p>
            <a:endParaRPr lang="en-US" dirty="0"/>
          </a:p>
          <a:p>
            <a:r>
              <a:rPr lang="en-US" dirty="0"/>
              <a:t>sedan 0.9746996</a:t>
            </a:r>
          </a:p>
          <a:p>
            <a:r>
              <a:rPr lang="en-US" dirty="0"/>
              <a:t>truck 0.014940049</a:t>
            </a:r>
          </a:p>
          <a:p>
            <a:r>
              <a:rPr lang="en-US" dirty="0"/>
              <a:t>minivan 0.008166661</a:t>
            </a:r>
          </a:p>
          <a:p>
            <a:r>
              <a:rPr lang="en-US" dirty="0" err="1"/>
              <a:t>suv</a:t>
            </a:r>
            <a:r>
              <a:rPr lang="en-US" dirty="0"/>
              <a:t> 0.0021936775</a:t>
            </a:r>
          </a:p>
        </p:txBody>
      </p:sp>
      <p:pic>
        <p:nvPicPr>
          <p:cNvPr id="8" name="Content Placeholder 7" descr="A car parked in front of a building&#10;&#10;Description generated with very high confidence">
            <a:extLst>
              <a:ext uri="{FF2B5EF4-FFF2-40B4-BE49-F238E27FC236}">
                <a16:creationId xmlns:a16="http://schemas.microsoft.com/office/drawing/2014/main" id="{3484DE85-2E62-42D5-8BC1-086256BE38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52685" y="2190621"/>
            <a:ext cx="4395787" cy="3292203"/>
          </a:xfrm>
        </p:spPr>
      </p:pic>
    </p:spTree>
    <p:extLst>
      <p:ext uri="{BB962C8B-B14F-4D97-AF65-F5344CB8AC3E}">
        <p14:creationId xmlns:p14="http://schemas.microsoft.com/office/powerpoint/2010/main" val="1778776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F580-C304-4359-A8E0-9E725F98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Results: Distinguish between sedan, truck, </a:t>
            </a:r>
            <a:r>
              <a:rPr lang="en-US" dirty="0" err="1"/>
              <a:t>suv</a:t>
            </a:r>
            <a:r>
              <a:rPr lang="en-US" dirty="0"/>
              <a:t>, minivan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4AF5A-54C1-44D9-9C13-FD17A08659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Evaluation time (1-image): 0.255s</a:t>
            </a:r>
          </a:p>
          <a:p>
            <a:endParaRPr lang="en-US" dirty="0"/>
          </a:p>
          <a:p>
            <a:r>
              <a:rPr lang="en-US" dirty="0"/>
              <a:t>truck 0.99960965</a:t>
            </a:r>
          </a:p>
          <a:p>
            <a:r>
              <a:rPr lang="en-US" dirty="0" err="1"/>
              <a:t>suv</a:t>
            </a:r>
            <a:r>
              <a:rPr lang="en-US" dirty="0"/>
              <a:t> 0.0003345982</a:t>
            </a:r>
          </a:p>
          <a:p>
            <a:r>
              <a:rPr lang="en-US" dirty="0"/>
              <a:t>minivan 5.460718e-05</a:t>
            </a:r>
          </a:p>
          <a:p>
            <a:r>
              <a:rPr lang="en-US" dirty="0"/>
              <a:t>sedan 1.2225661e-06</a:t>
            </a:r>
          </a:p>
        </p:txBody>
      </p:sp>
      <p:pic>
        <p:nvPicPr>
          <p:cNvPr id="8" name="Picture 7" descr="A car parked in front of a truck&#10;&#10;Description generated with high confidence">
            <a:extLst>
              <a:ext uri="{FF2B5EF4-FFF2-40B4-BE49-F238E27FC236}">
                <a16:creationId xmlns:a16="http://schemas.microsoft.com/office/drawing/2014/main" id="{3B4DAC21-7670-4937-A11F-50E1093A2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82" y="2337005"/>
            <a:ext cx="45148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12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419</TotalTime>
  <Words>328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Ion</vt:lpstr>
      <vt:lpstr>Car Image Recognition for the Finance Industry</vt:lpstr>
      <vt:lpstr>Problem</vt:lpstr>
      <vt:lpstr>Method</vt:lpstr>
      <vt:lpstr>Optimizing the Dataset: Removing inconsistencies</vt:lpstr>
      <vt:lpstr>Results and Problems</vt:lpstr>
      <vt:lpstr>Is it a Honda or a Benz?</vt:lpstr>
      <vt:lpstr>Why Can’t it distinguish between a Honda a Benz? Features… </vt:lpstr>
      <vt:lpstr>Better Results: Distinguish between sedan, truck, suv, minivan</vt:lpstr>
      <vt:lpstr>Better Results: Distinguish between sedan, truck, suv, minivan</vt:lpstr>
      <vt:lpstr>BUT Struggles with distinguishing b/t minivan and suv</vt:lpstr>
      <vt:lpstr>(Sometimes)</vt:lpstr>
      <vt:lpstr>Conclusion and Future Work </vt:lpstr>
      <vt:lpstr>Literature Survey and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Montana</dc:creator>
  <cp:lastModifiedBy>Nick Montana</cp:lastModifiedBy>
  <cp:revision>6</cp:revision>
  <dcterms:created xsi:type="dcterms:W3CDTF">2018-04-24T20:59:28Z</dcterms:created>
  <dcterms:modified xsi:type="dcterms:W3CDTF">2018-04-30T03:21:41Z</dcterms:modified>
</cp:coreProperties>
</file>