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56" r:id="rId3"/>
    <p:sldId id="263" r:id="rId4"/>
    <p:sldId id="257" r:id="rId5"/>
    <p:sldId id="283" r:id="rId6"/>
    <p:sldId id="260" r:id="rId7"/>
    <p:sldId id="284" r:id="rId8"/>
    <p:sldId id="276" r:id="rId9"/>
    <p:sldId id="285" r:id="rId10"/>
    <p:sldId id="275" r:id="rId11"/>
    <p:sldId id="291" r:id="rId12"/>
    <p:sldId id="292" r:id="rId13"/>
    <p:sldId id="293" r:id="rId14"/>
    <p:sldId id="294" r:id="rId15"/>
    <p:sldId id="281" r:id="rId16"/>
    <p:sldId id="28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45C01D-8F11-4075-EA0E-FF2123E0A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02" y="1058844"/>
            <a:ext cx="3882338" cy="518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1A176-880C-187A-F1AE-ED6C4E8801C0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Living 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light, fan, door, alarm system by using button.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Monitor the temperature and humidity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 the temperature and humidity in the LCD.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 the light automatically when someone is in the stair.</a:t>
            </a:r>
          </a:p>
        </p:txBody>
      </p:sp>
    </p:spTree>
    <p:extLst>
      <p:ext uri="{BB962C8B-B14F-4D97-AF65-F5344CB8AC3E}">
        <p14:creationId xmlns:p14="http://schemas.microsoft.com/office/powerpoint/2010/main" val="309217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Bedroom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air conditioning system by using button.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 the temperature and humidity  in the LCD.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by using Blynk application.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automatically by the light sensor.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system by using Blynk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529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Kitchen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fan by using button.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gas level over the set value.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motion sensor detects motion.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Clothesline system is control automatically by the weather.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application.</a:t>
            </a: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C9CA9C2D-A00D-416D-0088-E58A5310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288" y="1221406"/>
            <a:ext cx="4103480" cy="441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14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Entertainment room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“movie mode” by using button.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 and the light, fan turns on when the “movie mode” is 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closes, TV is off when the “movie mode” is off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application.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762172-F1EA-73BF-2D00-D3FD3940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02" y="1027083"/>
            <a:ext cx="3452384" cy="495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0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 Others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the door by password.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turns on when the motion sensor detects the motion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adjusts light level according to the environment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the garage door by Blynk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0692B-6AC5-CD02-A594-FE592642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57C92-F0C8-E4C7-DA86-7E9BF3A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Blynk Application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EE1F-6EF4-F435-8979-DE95114F2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Why use Blynk?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is an app on the phone, allowing users to create interfaces and control the device according to their personal preferences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Beautiful application with full function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need to build android and iOS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 testing, can be monitored anywhere with internet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How Blynk works with your system?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MCU ESP32 connects to Blynk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Server – responsible for all communication between the smartphone and the hardware. You can use Blynk Cloud or run your own Blynk server locally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Blynk library – for all popular hardware platforms – allows to communicate with the server and process all incoming and outgoing commands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6DA1D-5602-2F3F-4649-68C5674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5AA33-1E9E-1D00-FD9E-1F96E926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Result And 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ADDE29-D2F2-13C9-D0DC-358BC99E5D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Result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a Smart Home model, the model work as expected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sensors and collecting data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controlling devices via the internet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working principle of the modules in the system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How Blynk works with your system?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value of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actuators block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Adjust the power of the cooling system according to the temperature automatically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anti-theft system by image recognition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smart devices through voice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8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99" y="2461847"/>
            <a:ext cx="4614203" cy="19343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734248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3" y="3365404"/>
            <a:ext cx="7342483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EA757-C256-112E-0707-FDCBC53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0672D-4A57-53D4-1F04-50805E9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Smart Home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DFE33-31F2-0D96-40CD-4BF4E386A7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Function</a:t>
            </a:r>
          </a:p>
          <a:p>
            <a:pPr>
              <a:buFontTx/>
              <a:buChar char="-"/>
            </a:pPr>
            <a:r>
              <a:rPr lang="en-US" dirty="0"/>
              <a:t>Monitor the temperature and humidity</a:t>
            </a:r>
          </a:p>
          <a:p>
            <a:pPr>
              <a:buFontTx/>
              <a:buChar char="-"/>
            </a:pPr>
            <a:r>
              <a:rPr lang="en-US" dirty="0"/>
              <a:t>Open main door using the password</a:t>
            </a:r>
          </a:p>
          <a:p>
            <a:pPr>
              <a:buFontTx/>
              <a:buChar char="-"/>
            </a:pPr>
            <a:r>
              <a:rPr lang="en-US" dirty="0"/>
              <a:t>Open/Close clothesline automatically according to weather</a:t>
            </a:r>
          </a:p>
          <a:p>
            <a:pPr>
              <a:buFontTx/>
              <a:buChar char="-"/>
            </a:pPr>
            <a:r>
              <a:rPr lang="en-US" dirty="0"/>
              <a:t>Turn on/off “Movie Mode” entertainment room</a:t>
            </a:r>
          </a:p>
          <a:p>
            <a:pPr>
              <a:buFontTx/>
              <a:buChar char="-"/>
            </a:pPr>
            <a:r>
              <a:rPr lang="en-US" dirty="0"/>
              <a:t>Control light, fan, air conditioning, door by remote control system</a:t>
            </a:r>
          </a:p>
          <a:p>
            <a:pPr>
              <a:buFontTx/>
              <a:buChar char="-"/>
            </a:pPr>
            <a:r>
              <a:rPr lang="en-US" dirty="0"/>
              <a:t>Alarm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4702A-231C-6647-533D-9AD41EB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0EF0-1882-B92A-A5C3-E652996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1D803D-4F44-24B8-32CF-153532481A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12535" y="877183"/>
            <a:ext cx="704948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9118-78CD-4FEC-C481-545B2E9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7AF73-DC17-735E-5EE0-1E1C973D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400F-1547-C987-AB4E-CB29474625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FD20A-B194-2897-FAA9-B2F71C06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7650"/>
              </p:ext>
            </p:extLst>
          </p:nvPr>
        </p:nvGraphicFramePr>
        <p:xfrm>
          <a:off x="832374" y="1642454"/>
          <a:ext cx="10727655" cy="450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885">
                  <a:extLst>
                    <a:ext uri="{9D8B030D-6E8A-4147-A177-3AD203B41FA5}">
                      <a16:colId xmlns:a16="http://schemas.microsoft.com/office/drawing/2014/main" val="3003036692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3105578104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614107796"/>
                    </a:ext>
                  </a:extLst>
                </a:gridCol>
              </a:tblGrid>
              <a:tr h="479961">
                <a:tc>
                  <a:txBody>
                    <a:bodyPr/>
                    <a:lstStyle/>
                    <a:p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79885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1. DHT11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3.3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Humidity range: 20% - 90%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 range: 0 – 50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79671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2. Rain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894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3. Thermoelectric Peltier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 to 15V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l-PL" sz="1200" dirty="0"/>
                        <a:t>Cooling power: 50 W, 90 W, 120 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2-sided temperature difference: up to 67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84495"/>
                  </a:ext>
                </a:extLst>
              </a:tr>
              <a:tr h="494799">
                <a:tc>
                  <a:txBody>
                    <a:bodyPr/>
                    <a:lstStyle/>
                    <a:p>
                      <a:r>
                        <a:rPr lang="en-US" sz="1200" dirty="0"/>
                        <a:t>4. HC-SR501 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3.5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 operating modes: (L) no repeat activation,(H) repeat activation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Scan angle &lt; 100 degrees.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5083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5. Infrared Sensor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32166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6. 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1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BEB1-9EC9-967E-165E-FAF5733D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F42A0-7DDB-C85F-F6F3-38208081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13DF-8AAB-8B9A-C71D-F4EC906F5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86C2F46-4F28-E683-1C2E-38F16FB8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78165"/>
              </p:ext>
            </p:extLst>
          </p:nvPr>
        </p:nvGraphicFramePr>
        <p:xfrm>
          <a:off x="849154" y="1575342"/>
          <a:ext cx="10777989" cy="4483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63">
                  <a:extLst>
                    <a:ext uri="{9D8B030D-6E8A-4147-A177-3AD203B41FA5}">
                      <a16:colId xmlns:a16="http://schemas.microsoft.com/office/drawing/2014/main" val="3684370829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3986068071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1314731264"/>
                    </a:ext>
                  </a:extLst>
                </a:gridCol>
              </a:tblGrid>
              <a:tr h="5490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76801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6. MQ2 Gas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Highly sensitive for LPG, Propane and Hydrogen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66718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7. SG90 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Main door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29674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8. </a:t>
                      </a:r>
                      <a:r>
                        <a:rPr lang="nb-NO" sz="1200" dirty="0"/>
                        <a:t>5,6V/2,1A DC stepper motor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43275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  <a:r>
                        <a:rPr lang="pt-BR" sz="1200" dirty="0"/>
                        <a:t> MG996 RC Servo Motor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Garage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94756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10. 17HS8401 Stepper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63453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11. 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94179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12.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61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863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Chapter 1: Smart Home Overview</vt:lpstr>
      <vt:lpstr>Chapter 2: General Architecture Of The Smart Home</vt:lpstr>
      <vt:lpstr>Chapter 2: General Architecture Of The Smart Home</vt:lpstr>
      <vt:lpstr>Chapter 2: General Architecture Of The Smart Home</vt:lpstr>
      <vt:lpstr>Chapter 2: General Architecture Of The Smart Home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4: Blynk Application </vt:lpstr>
      <vt:lpstr>Chapter 5: Result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Minh Nguyễn</cp:lastModifiedBy>
  <cp:revision>9</cp:revision>
  <dcterms:created xsi:type="dcterms:W3CDTF">2021-05-28T04:32:29Z</dcterms:created>
  <dcterms:modified xsi:type="dcterms:W3CDTF">2022-08-14T19:00:50Z</dcterms:modified>
</cp:coreProperties>
</file>