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A16A9-DAF6-40C8-82A3-919B1A597492}" v="109" dt="2025-05-30T16:03:44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McCarthy" userId="8e79b3e2af0eb62e" providerId="LiveId" clId="{BB4A16A9-DAF6-40C8-82A3-919B1A597492}"/>
    <pc:docChg chg="undo custSel addSld modSld">
      <pc:chgData name="Nicole McCarthy" userId="8e79b3e2af0eb62e" providerId="LiveId" clId="{BB4A16A9-DAF6-40C8-82A3-919B1A597492}" dt="2025-05-30T16:06:40.981" v="2854" actId="26606"/>
      <pc:docMkLst>
        <pc:docMk/>
      </pc:docMkLst>
      <pc:sldChg chg="modSp new mod">
        <pc:chgData name="Nicole McCarthy" userId="8e79b3e2af0eb62e" providerId="LiveId" clId="{BB4A16A9-DAF6-40C8-82A3-919B1A597492}" dt="2025-05-30T15:05:53.921" v="153" actId="20577"/>
        <pc:sldMkLst>
          <pc:docMk/>
          <pc:sldMk cId="3958616694" sldId="256"/>
        </pc:sldMkLst>
        <pc:spChg chg="mod">
          <ac:chgData name="Nicole McCarthy" userId="8e79b3e2af0eb62e" providerId="LiveId" clId="{BB4A16A9-DAF6-40C8-82A3-919B1A597492}" dt="2025-05-30T15:05:26.305" v="71" actId="20577"/>
          <ac:spMkLst>
            <pc:docMk/>
            <pc:sldMk cId="3958616694" sldId="256"/>
            <ac:spMk id="2" creationId="{4F78AE68-B95D-7F2C-FDE2-050F25357FC2}"/>
          </ac:spMkLst>
        </pc:spChg>
        <pc:spChg chg="mod">
          <ac:chgData name="Nicole McCarthy" userId="8e79b3e2af0eb62e" providerId="LiveId" clId="{BB4A16A9-DAF6-40C8-82A3-919B1A597492}" dt="2025-05-30T15:05:53.921" v="153" actId="20577"/>
          <ac:spMkLst>
            <pc:docMk/>
            <pc:sldMk cId="3958616694" sldId="256"/>
            <ac:spMk id="3" creationId="{35CA5F8F-2A9F-19C0-444D-680058B1E01E}"/>
          </ac:spMkLst>
        </pc:spChg>
      </pc:sldChg>
      <pc:sldChg chg="addSp delSp modSp new mod setBg">
        <pc:chgData name="Nicole McCarthy" userId="8e79b3e2af0eb62e" providerId="LiveId" clId="{BB4A16A9-DAF6-40C8-82A3-919B1A597492}" dt="2025-05-30T15:24:30.503" v="693" actId="20577"/>
        <pc:sldMkLst>
          <pc:docMk/>
          <pc:sldMk cId="2152745944" sldId="257"/>
        </pc:sldMkLst>
        <pc:spChg chg="mod">
          <ac:chgData name="Nicole McCarthy" userId="8e79b3e2af0eb62e" providerId="LiveId" clId="{BB4A16A9-DAF6-40C8-82A3-919B1A597492}" dt="2025-05-30T15:23:56.373" v="662" actId="26606"/>
          <ac:spMkLst>
            <pc:docMk/>
            <pc:sldMk cId="2152745944" sldId="257"/>
            <ac:spMk id="2" creationId="{4A6C20DB-6AD8-6F63-0D8F-F3D33561270F}"/>
          </ac:spMkLst>
        </pc:spChg>
        <pc:spChg chg="del">
          <ac:chgData name="Nicole McCarthy" userId="8e79b3e2af0eb62e" providerId="LiveId" clId="{BB4A16A9-DAF6-40C8-82A3-919B1A597492}" dt="2025-05-30T15:18:11.847" v="172" actId="931"/>
          <ac:spMkLst>
            <pc:docMk/>
            <pc:sldMk cId="2152745944" sldId="257"/>
            <ac:spMk id="3" creationId="{5EEC24AA-A332-1977-6E3F-A5A55879FF49}"/>
          </ac:spMkLst>
        </pc:spChg>
        <pc:spChg chg="add del mod">
          <ac:chgData name="Nicole McCarthy" userId="8e79b3e2af0eb62e" providerId="LiveId" clId="{BB4A16A9-DAF6-40C8-82A3-919B1A597492}" dt="2025-05-30T15:24:30.503" v="693" actId="20577"/>
          <ac:spMkLst>
            <pc:docMk/>
            <pc:sldMk cId="2152745944" sldId="257"/>
            <ac:spMk id="9" creationId="{690138DA-0D53-EC25-0700-6D7163CDA27C}"/>
          </ac:spMkLst>
        </pc:spChg>
        <pc:spChg chg="add del">
          <ac:chgData name="Nicole McCarthy" userId="8e79b3e2af0eb62e" providerId="LiveId" clId="{BB4A16A9-DAF6-40C8-82A3-919B1A597492}" dt="2025-05-30T15:22:57.673" v="534" actId="26606"/>
          <ac:spMkLst>
            <pc:docMk/>
            <pc:sldMk cId="2152745944" sldId="257"/>
            <ac:spMk id="12" creationId="{60C2BF78-EE5B-49C7-ADD9-58CDBD13E3AA}"/>
          </ac:spMkLst>
        </pc:spChg>
        <pc:picChg chg="add del mod">
          <ac:chgData name="Nicole McCarthy" userId="8e79b3e2af0eb62e" providerId="LiveId" clId="{BB4A16A9-DAF6-40C8-82A3-919B1A597492}" dt="2025-05-30T15:22:27.978" v="530" actId="478"/>
          <ac:picMkLst>
            <pc:docMk/>
            <pc:sldMk cId="2152745944" sldId="257"/>
            <ac:picMk id="5" creationId="{7A9F562E-6186-AD8A-8416-72E504695A80}"/>
          </ac:picMkLst>
        </pc:picChg>
        <pc:picChg chg="add del mod ord">
          <ac:chgData name="Nicole McCarthy" userId="8e79b3e2af0eb62e" providerId="LiveId" clId="{BB4A16A9-DAF6-40C8-82A3-919B1A597492}" dt="2025-05-30T15:18:26.189" v="177" actId="34307"/>
          <ac:picMkLst>
            <pc:docMk/>
            <pc:sldMk cId="2152745944" sldId="257"/>
            <ac:picMk id="6" creationId="{6C05059E-1716-58B1-B5E8-803B9E432EFA}"/>
          </ac:picMkLst>
        </pc:picChg>
        <pc:picChg chg="add mod">
          <ac:chgData name="Nicole McCarthy" userId="8e79b3e2af0eb62e" providerId="LiveId" clId="{BB4A16A9-DAF6-40C8-82A3-919B1A597492}" dt="2025-05-30T15:23:56.373" v="662" actId="26606"/>
          <ac:picMkLst>
            <pc:docMk/>
            <pc:sldMk cId="2152745944" sldId="257"/>
            <ac:picMk id="8" creationId="{CF0921EB-D08F-BB90-A9F2-760F8F404A46}"/>
          </ac:picMkLst>
        </pc:picChg>
      </pc:sldChg>
      <pc:sldChg chg="addSp modSp new mod setBg">
        <pc:chgData name="Nicole McCarthy" userId="8e79b3e2af0eb62e" providerId="LiveId" clId="{BB4A16A9-DAF6-40C8-82A3-919B1A597492}" dt="2025-05-30T15:34:30.918" v="994" actId="20577"/>
        <pc:sldMkLst>
          <pc:docMk/>
          <pc:sldMk cId="3397092535" sldId="258"/>
        </pc:sldMkLst>
        <pc:spChg chg="mod">
          <ac:chgData name="Nicole McCarthy" userId="8e79b3e2af0eb62e" providerId="LiveId" clId="{BB4A16A9-DAF6-40C8-82A3-919B1A597492}" dt="2025-05-30T15:31:20.309" v="801" actId="26606"/>
          <ac:spMkLst>
            <pc:docMk/>
            <pc:sldMk cId="3397092535" sldId="258"/>
            <ac:spMk id="2" creationId="{9A818BF7-BF49-C8F6-9785-26E7A717322D}"/>
          </ac:spMkLst>
        </pc:spChg>
        <pc:spChg chg="mod">
          <ac:chgData name="Nicole McCarthy" userId="8e79b3e2af0eb62e" providerId="LiveId" clId="{BB4A16A9-DAF6-40C8-82A3-919B1A597492}" dt="2025-05-30T15:34:30.918" v="994" actId="20577"/>
          <ac:spMkLst>
            <pc:docMk/>
            <pc:sldMk cId="3397092535" sldId="258"/>
            <ac:spMk id="3" creationId="{A6D6A5A6-04F9-71AF-8809-AFCE5398B692}"/>
          </ac:spMkLst>
        </pc:spChg>
        <pc:graphicFrameChg chg="add mod modGraphic">
          <ac:chgData name="Nicole McCarthy" userId="8e79b3e2af0eb62e" providerId="LiveId" clId="{BB4A16A9-DAF6-40C8-82A3-919B1A597492}" dt="2025-05-30T15:31:35.802" v="802" actId="14734"/>
          <ac:graphicFrameMkLst>
            <pc:docMk/>
            <pc:sldMk cId="3397092535" sldId="258"/>
            <ac:graphicFrameMk id="4" creationId="{11096ABE-EEE9-1B1E-BB82-32C3BEA28C34}"/>
          </ac:graphicFrameMkLst>
        </pc:graphicFrameChg>
      </pc:sldChg>
      <pc:sldChg chg="addSp delSp modSp new mod">
        <pc:chgData name="Nicole McCarthy" userId="8e79b3e2af0eb62e" providerId="LiveId" clId="{BB4A16A9-DAF6-40C8-82A3-919B1A597492}" dt="2025-05-30T15:42:42.548" v="1502" actId="113"/>
        <pc:sldMkLst>
          <pc:docMk/>
          <pc:sldMk cId="3491433974" sldId="259"/>
        </pc:sldMkLst>
        <pc:spChg chg="mod">
          <ac:chgData name="Nicole McCarthy" userId="8e79b3e2af0eb62e" providerId="LiveId" clId="{BB4A16A9-DAF6-40C8-82A3-919B1A597492}" dt="2025-05-30T15:37:12.807" v="1107" actId="20577"/>
          <ac:spMkLst>
            <pc:docMk/>
            <pc:sldMk cId="3491433974" sldId="259"/>
            <ac:spMk id="2" creationId="{6432094B-6232-D90E-6AB9-732BFB2DFF8F}"/>
          </ac:spMkLst>
        </pc:spChg>
        <pc:spChg chg="del mod">
          <ac:chgData name="Nicole McCarthy" userId="8e79b3e2af0eb62e" providerId="LiveId" clId="{BB4A16A9-DAF6-40C8-82A3-919B1A597492}" dt="2025-05-30T15:41:55.222" v="1495" actId="26606"/>
          <ac:spMkLst>
            <pc:docMk/>
            <pc:sldMk cId="3491433974" sldId="259"/>
            <ac:spMk id="3" creationId="{0C0287CF-D2EF-C2C0-AD7B-5BEC42371663}"/>
          </ac:spMkLst>
        </pc:spChg>
        <pc:graphicFrameChg chg="add mod">
          <ac:chgData name="Nicole McCarthy" userId="8e79b3e2af0eb62e" providerId="LiveId" clId="{BB4A16A9-DAF6-40C8-82A3-919B1A597492}" dt="2025-05-30T15:42:42.548" v="1502" actId="113"/>
          <ac:graphicFrameMkLst>
            <pc:docMk/>
            <pc:sldMk cId="3491433974" sldId="259"/>
            <ac:graphicFrameMk id="5" creationId="{26FEF26F-1465-0383-3D5B-91D25A3FB493}"/>
          </ac:graphicFrameMkLst>
        </pc:graphicFrameChg>
      </pc:sldChg>
      <pc:sldChg chg="modSp new mod">
        <pc:chgData name="Nicole McCarthy" userId="8e79b3e2af0eb62e" providerId="LiveId" clId="{BB4A16A9-DAF6-40C8-82A3-919B1A597492}" dt="2025-05-30T15:47:31.884" v="1832" actId="20577"/>
        <pc:sldMkLst>
          <pc:docMk/>
          <pc:sldMk cId="1301633690" sldId="260"/>
        </pc:sldMkLst>
        <pc:spChg chg="mod">
          <ac:chgData name="Nicole McCarthy" userId="8e79b3e2af0eb62e" providerId="LiveId" clId="{BB4A16A9-DAF6-40C8-82A3-919B1A597492}" dt="2025-05-30T15:43:49.657" v="1526" actId="20577"/>
          <ac:spMkLst>
            <pc:docMk/>
            <pc:sldMk cId="1301633690" sldId="260"/>
            <ac:spMk id="2" creationId="{85AA77F8-ADE9-945E-41EE-829D786BA065}"/>
          </ac:spMkLst>
        </pc:spChg>
        <pc:spChg chg="mod">
          <ac:chgData name="Nicole McCarthy" userId="8e79b3e2af0eb62e" providerId="LiveId" clId="{BB4A16A9-DAF6-40C8-82A3-919B1A597492}" dt="2025-05-30T15:47:31.884" v="1832" actId="20577"/>
          <ac:spMkLst>
            <pc:docMk/>
            <pc:sldMk cId="1301633690" sldId="260"/>
            <ac:spMk id="3" creationId="{4F2B110D-07AB-5CC2-77E3-E6976488DCCF}"/>
          </ac:spMkLst>
        </pc:spChg>
      </pc:sldChg>
      <pc:sldChg chg="addSp delSp modSp new mod">
        <pc:chgData name="Nicole McCarthy" userId="8e79b3e2af0eb62e" providerId="LiveId" clId="{BB4A16A9-DAF6-40C8-82A3-919B1A597492}" dt="2025-05-30T15:57:30.434" v="2181"/>
        <pc:sldMkLst>
          <pc:docMk/>
          <pc:sldMk cId="2181914436" sldId="261"/>
        </pc:sldMkLst>
        <pc:spChg chg="mod">
          <ac:chgData name="Nicole McCarthy" userId="8e79b3e2af0eb62e" providerId="LiveId" clId="{BB4A16A9-DAF6-40C8-82A3-919B1A597492}" dt="2025-05-30T15:48:04.992" v="1843" actId="20577"/>
          <ac:spMkLst>
            <pc:docMk/>
            <pc:sldMk cId="2181914436" sldId="261"/>
            <ac:spMk id="2" creationId="{738566AC-5B9B-6423-1F0B-54EF1CCA2D03}"/>
          </ac:spMkLst>
        </pc:spChg>
        <pc:spChg chg="del mod">
          <ac:chgData name="Nicole McCarthy" userId="8e79b3e2af0eb62e" providerId="LiveId" clId="{BB4A16A9-DAF6-40C8-82A3-919B1A597492}" dt="2025-05-30T15:50:47.515" v="2096" actId="26606"/>
          <ac:spMkLst>
            <pc:docMk/>
            <pc:sldMk cId="2181914436" sldId="261"/>
            <ac:spMk id="3" creationId="{7272374C-E3E0-3BE6-66AF-78694A623EF2}"/>
          </ac:spMkLst>
        </pc:spChg>
        <pc:graphicFrameChg chg="add mod">
          <ac:chgData name="Nicole McCarthy" userId="8e79b3e2af0eb62e" providerId="LiveId" clId="{BB4A16A9-DAF6-40C8-82A3-919B1A597492}" dt="2025-05-30T15:57:30.434" v="2181"/>
          <ac:graphicFrameMkLst>
            <pc:docMk/>
            <pc:sldMk cId="2181914436" sldId="261"/>
            <ac:graphicFrameMk id="5" creationId="{6116BC1B-87C8-8325-B800-5E4F9A5E9272}"/>
          </ac:graphicFrameMkLst>
        </pc:graphicFrameChg>
      </pc:sldChg>
      <pc:sldChg chg="addSp delSp modSp new mod">
        <pc:chgData name="Nicole McCarthy" userId="8e79b3e2af0eb62e" providerId="LiveId" clId="{BB4A16A9-DAF6-40C8-82A3-919B1A597492}" dt="2025-05-30T16:03:44.715" v="2501" actId="20577"/>
        <pc:sldMkLst>
          <pc:docMk/>
          <pc:sldMk cId="3367450793" sldId="262"/>
        </pc:sldMkLst>
        <pc:spChg chg="mod">
          <ac:chgData name="Nicole McCarthy" userId="8e79b3e2af0eb62e" providerId="LiveId" clId="{BB4A16A9-DAF6-40C8-82A3-919B1A597492}" dt="2025-05-30T15:58:29.636" v="2211" actId="20577"/>
          <ac:spMkLst>
            <pc:docMk/>
            <pc:sldMk cId="3367450793" sldId="262"/>
            <ac:spMk id="2" creationId="{84A880F3-2B26-82A9-864A-E0DB4D6EA3DC}"/>
          </ac:spMkLst>
        </pc:spChg>
        <pc:spChg chg="del mod">
          <ac:chgData name="Nicole McCarthy" userId="8e79b3e2af0eb62e" providerId="LiveId" clId="{BB4A16A9-DAF6-40C8-82A3-919B1A597492}" dt="2025-05-30T16:03:10.016" v="2491" actId="26606"/>
          <ac:spMkLst>
            <pc:docMk/>
            <pc:sldMk cId="3367450793" sldId="262"/>
            <ac:spMk id="3" creationId="{FD17862A-430E-2C65-D6A4-28E6FA9EA00A}"/>
          </ac:spMkLst>
        </pc:spChg>
        <pc:graphicFrameChg chg="add mod">
          <ac:chgData name="Nicole McCarthy" userId="8e79b3e2af0eb62e" providerId="LiveId" clId="{BB4A16A9-DAF6-40C8-82A3-919B1A597492}" dt="2025-05-30T16:03:44.715" v="2501" actId="20577"/>
          <ac:graphicFrameMkLst>
            <pc:docMk/>
            <pc:sldMk cId="3367450793" sldId="262"/>
            <ac:graphicFrameMk id="5" creationId="{34D1BF22-7BB2-2D56-AD23-3C607E24731E}"/>
          </ac:graphicFrameMkLst>
        </pc:graphicFrameChg>
      </pc:sldChg>
      <pc:sldChg chg="addSp modSp new mod setBg">
        <pc:chgData name="Nicole McCarthy" userId="8e79b3e2af0eb62e" providerId="LiveId" clId="{BB4A16A9-DAF6-40C8-82A3-919B1A597492}" dt="2025-05-30T16:06:40.981" v="2854" actId="26606"/>
        <pc:sldMkLst>
          <pc:docMk/>
          <pc:sldMk cId="4037662505" sldId="263"/>
        </pc:sldMkLst>
        <pc:spChg chg="mo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2" creationId="{1A39B6F7-05B1-032E-8321-13076FAED6D9}"/>
          </ac:spMkLst>
        </pc:spChg>
        <pc:spChg chg="mo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3" creationId="{8FFCA50F-36BF-7EE7-6A64-FB38E2ED20E3}"/>
          </ac:spMkLst>
        </pc:spChg>
        <pc:spChg chg="ad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8" creationId="{33801627-6861-4EA9-BE98-E0CE33A894D9}"/>
          </ac:spMkLst>
        </pc:spChg>
        <pc:spChg chg="ad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10" creationId="{93C1483F-490E-4C8A-8765-1F8AF0C67D5F}"/>
          </ac:spMkLst>
        </pc:spChg>
        <pc:spChg chg="add">
          <ac:chgData name="Nicole McCarthy" userId="8e79b3e2af0eb62e" providerId="LiveId" clId="{BB4A16A9-DAF6-40C8-82A3-919B1A597492}" dt="2025-05-30T16:06:40.981" v="2854" actId="26606"/>
          <ac:spMkLst>
            <pc:docMk/>
            <pc:sldMk cId="4037662505" sldId="263"/>
            <ac:spMk id="12" creationId="{0249BF42-D05C-4553-9417-7B869575929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4EF43-B085-47B7-B5A5-A275DE3090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9F5C4-6F75-4592-9A03-1B72D4854210}">
      <dgm:prSet/>
      <dgm:spPr/>
      <dgm:t>
        <a:bodyPr/>
        <a:lstStyle/>
        <a:p>
          <a:r>
            <a:rPr lang="en-US" b="1" dirty="0"/>
            <a:t>Prediction Goals</a:t>
          </a:r>
        </a:p>
      </dgm:t>
    </dgm:pt>
    <dgm:pt modelId="{212C4B55-CDC7-4656-B8C5-EC245A3BA647}" type="parTrans" cxnId="{434EF6AB-5651-4E0C-8F4B-0A6319D5F4CE}">
      <dgm:prSet/>
      <dgm:spPr/>
      <dgm:t>
        <a:bodyPr/>
        <a:lstStyle/>
        <a:p>
          <a:endParaRPr lang="en-US"/>
        </a:p>
      </dgm:t>
    </dgm:pt>
    <dgm:pt modelId="{F0A33EBE-9E40-42B5-AF86-334A5B4EEC0B}" type="sibTrans" cxnId="{434EF6AB-5651-4E0C-8F4B-0A6319D5F4CE}">
      <dgm:prSet/>
      <dgm:spPr/>
      <dgm:t>
        <a:bodyPr/>
        <a:lstStyle/>
        <a:p>
          <a:endParaRPr lang="en-US"/>
        </a:p>
      </dgm:t>
    </dgm:pt>
    <dgm:pt modelId="{5DB58105-8961-4F1B-BD0C-29803810933C}">
      <dgm:prSet/>
      <dgm:spPr/>
      <dgm:t>
        <a:bodyPr/>
        <a:lstStyle/>
        <a:p>
          <a:r>
            <a:rPr lang="en-US"/>
            <a:t>Torque Downhole</a:t>
          </a:r>
        </a:p>
      </dgm:t>
    </dgm:pt>
    <dgm:pt modelId="{A5FAB44C-5FF9-4B91-BF43-DC989D7DE399}" type="parTrans" cxnId="{ECFAED89-64AE-44D9-8FE6-0DA7AC4916B5}">
      <dgm:prSet/>
      <dgm:spPr/>
      <dgm:t>
        <a:bodyPr/>
        <a:lstStyle/>
        <a:p>
          <a:endParaRPr lang="en-US"/>
        </a:p>
      </dgm:t>
    </dgm:pt>
    <dgm:pt modelId="{DD1384C1-E432-4AF9-8EF7-BAB7DFF4DEEC}" type="sibTrans" cxnId="{ECFAED89-64AE-44D9-8FE6-0DA7AC4916B5}">
      <dgm:prSet/>
      <dgm:spPr/>
      <dgm:t>
        <a:bodyPr/>
        <a:lstStyle/>
        <a:p>
          <a:endParaRPr lang="en-US"/>
        </a:p>
      </dgm:t>
    </dgm:pt>
    <dgm:pt modelId="{3135E234-1870-4B7F-851F-B500D4F99063}">
      <dgm:prSet/>
      <dgm:spPr/>
      <dgm:t>
        <a:bodyPr/>
        <a:lstStyle/>
        <a:p>
          <a:r>
            <a:rPr lang="en-US"/>
            <a:t>Geological Formations (porosity and permeability)</a:t>
          </a:r>
        </a:p>
      </dgm:t>
    </dgm:pt>
    <dgm:pt modelId="{92AFCA39-0CFA-4EE0-89CA-32CCCEF793BC}" type="parTrans" cxnId="{588F1F62-D559-40D0-912F-90DF458D3C2E}">
      <dgm:prSet/>
      <dgm:spPr/>
      <dgm:t>
        <a:bodyPr/>
        <a:lstStyle/>
        <a:p>
          <a:endParaRPr lang="en-US"/>
        </a:p>
      </dgm:t>
    </dgm:pt>
    <dgm:pt modelId="{14FBD7AE-4709-4C64-ADC4-7CF6207C41F8}" type="sibTrans" cxnId="{588F1F62-D559-40D0-912F-90DF458D3C2E}">
      <dgm:prSet/>
      <dgm:spPr/>
      <dgm:t>
        <a:bodyPr/>
        <a:lstStyle/>
        <a:p>
          <a:endParaRPr lang="en-US"/>
        </a:p>
      </dgm:t>
    </dgm:pt>
    <dgm:pt modelId="{34C0EFFC-7FEC-4A8E-8FC2-EF6F1F9911FA}">
      <dgm:prSet custT="1"/>
      <dgm:spPr/>
      <dgm:t>
        <a:bodyPr/>
        <a:lstStyle/>
        <a:p>
          <a:r>
            <a:rPr lang="en-US" sz="1400" b="1" dirty="0"/>
            <a:t>Drilling Parameters Used</a:t>
          </a:r>
        </a:p>
        <a:p>
          <a:r>
            <a:rPr lang="en-US" sz="1500" dirty="0"/>
            <a:t>(Varying by Study)</a:t>
          </a:r>
        </a:p>
      </dgm:t>
    </dgm:pt>
    <dgm:pt modelId="{D439C92B-AC6E-4567-8CF7-FDEEF2E79ABC}" type="parTrans" cxnId="{41E31284-F3CB-4B35-A723-F4E965A82F5B}">
      <dgm:prSet/>
      <dgm:spPr/>
      <dgm:t>
        <a:bodyPr/>
        <a:lstStyle/>
        <a:p>
          <a:endParaRPr lang="en-US"/>
        </a:p>
      </dgm:t>
    </dgm:pt>
    <dgm:pt modelId="{4765A7BB-0F10-40C8-9C79-FAE318C659F3}" type="sibTrans" cxnId="{41E31284-F3CB-4B35-A723-F4E965A82F5B}">
      <dgm:prSet/>
      <dgm:spPr/>
      <dgm:t>
        <a:bodyPr/>
        <a:lstStyle/>
        <a:p>
          <a:endParaRPr lang="en-US"/>
        </a:p>
      </dgm:t>
    </dgm:pt>
    <dgm:pt modelId="{26900B89-969B-482D-A598-F9FCB9E429CE}">
      <dgm:prSet/>
      <dgm:spPr/>
      <dgm:t>
        <a:bodyPr/>
        <a:lstStyle/>
        <a:p>
          <a:r>
            <a:rPr lang="en-US"/>
            <a:t>Rate of Penetration (ROP)</a:t>
          </a:r>
        </a:p>
      </dgm:t>
    </dgm:pt>
    <dgm:pt modelId="{5C2AA6E4-C286-449E-A42C-A3D3D2C61C82}" type="parTrans" cxnId="{4AE0840E-D32D-4A3F-A3B7-825466BE37AA}">
      <dgm:prSet/>
      <dgm:spPr/>
      <dgm:t>
        <a:bodyPr/>
        <a:lstStyle/>
        <a:p>
          <a:endParaRPr lang="en-US"/>
        </a:p>
      </dgm:t>
    </dgm:pt>
    <dgm:pt modelId="{637390CB-FEE0-4E17-8331-7CFB32A950C4}" type="sibTrans" cxnId="{4AE0840E-D32D-4A3F-A3B7-825466BE37AA}">
      <dgm:prSet/>
      <dgm:spPr/>
      <dgm:t>
        <a:bodyPr/>
        <a:lstStyle/>
        <a:p>
          <a:endParaRPr lang="en-US"/>
        </a:p>
      </dgm:t>
    </dgm:pt>
    <dgm:pt modelId="{1BA16914-AAD6-48D1-8E70-965DA0A8F4AB}">
      <dgm:prSet/>
      <dgm:spPr/>
      <dgm:t>
        <a:bodyPr/>
        <a:lstStyle/>
        <a:p>
          <a:r>
            <a:rPr lang="en-US"/>
            <a:t>RPM</a:t>
          </a:r>
        </a:p>
      </dgm:t>
    </dgm:pt>
    <dgm:pt modelId="{4074921D-ACC5-4C9D-965D-87A0960ABF2A}" type="parTrans" cxnId="{F4C5AACD-C85E-4BEB-878D-A786ED749CCA}">
      <dgm:prSet/>
      <dgm:spPr/>
      <dgm:t>
        <a:bodyPr/>
        <a:lstStyle/>
        <a:p>
          <a:endParaRPr lang="en-US"/>
        </a:p>
      </dgm:t>
    </dgm:pt>
    <dgm:pt modelId="{C88CE567-96EB-4F99-B249-D785134BC71D}" type="sibTrans" cxnId="{F4C5AACD-C85E-4BEB-878D-A786ED749CCA}">
      <dgm:prSet/>
      <dgm:spPr/>
      <dgm:t>
        <a:bodyPr/>
        <a:lstStyle/>
        <a:p>
          <a:endParaRPr lang="en-US"/>
        </a:p>
      </dgm:t>
    </dgm:pt>
    <dgm:pt modelId="{9530649D-66FB-4336-9B5F-C1C6473A41B7}">
      <dgm:prSet/>
      <dgm:spPr/>
      <dgm:t>
        <a:bodyPr/>
        <a:lstStyle/>
        <a:p>
          <a:r>
            <a:rPr lang="en-US"/>
            <a:t>GPM</a:t>
          </a:r>
        </a:p>
      </dgm:t>
    </dgm:pt>
    <dgm:pt modelId="{2D683D18-9830-4463-9C6D-DB30F7B405F0}" type="parTrans" cxnId="{6CDCA9C3-8B9B-46ED-AFB1-8D7488C3998F}">
      <dgm:prSet/>
      <dgm:spPr/>
      <dgm:t>
        <a:bodyPr/>
        <a:lstStyle/>
        <a:p>
          <a:endParaRPr lang="en-US"/>
        </a:p>
      </dgm:t>
    </dgm:pt>
    <dgm:pt modelId="{FC4470B0-AD2E-461A-A62C-A4CE7A0A663F}" type="sibTrans" cxnId="{6CDCA9C3-8B9B-46ED-AFB1-8D7488C3998F}">
      <dgm:prSet/>
      <dgm:spPr/>
      <dgm:t>
        <a:bodyPr/>
        <a:lstStyle/>
        <a:p>
          <a:endParaRPr lang="en-US"/>
        </a:p>
      </dgm:t>
    </dgm:pt>
    <dgm:pt modelId="{14A97400-5582-45FF-8E79-0FD74B671A81}">
      <dgm:prSet/>
      <dgm:spPr/>
      <dgm:t>
        <a:bodyPr/>
        <a:lstStyle/>
        <a:p>
          <a:r>
            <a:rPr lang="en-US"/>
            <a:t>Strokes per minute</a:t>
          </a:r>
        </a:p>
      </dgm:t>
    </dgm:pt>
    <dgm:pt modelId="{FAC8922C-97B2-421A-9129-DC73D3CFCBED}" type="parTrans" cxnId="{B0036544-5527-4C91-B28A-9FD964AAA4F5}">
      <dgm:prSet/>
      <dgm:spPr/>
      <dgm:t>
        <a:bodyPr/>
        <a:lstStyle/>
        <a:p>
          <a:endParaRPr lang="en-US"/>
        </a:p>
      </dgm:t>
    </dgm:pt>
    <dgm:pt modelId="{EE36023B-5D98-4011-BC6B-9E23C0793EAC}" type="sibTrans" cxnId="{B0036544-5527-4C91-B28A-9FD964AAA4F5}">
      <dgm:prSet/>
      <dgm:spPr/>
      <dgm:t>
        <a:bodyPr/>
        <a:lstStyle/>
        <a:p>
          <a:endParaRPr lang="en-US"/>
        </a:p>
      </dgm:t>
    </dgm:pt>
    <dgm:pt modelId="{47C60C81-2E91-437D-A185-7CAC2A0BAA02}">
      <dgm:prSet/>
      <dgm:spPr/>
      <dgm:t>
        <a:bodyPr/>
        <a:lstStyle/>
        <a:p>
          <a:r>
            <a:rPr lang="en-US"/>
            <a:t>Torque</a:t>
          </a:r>
        </a:p>
      </dgm:t>
    </dgm:pt>
    <dgm:pt modelId="{2D274343-35F0-4ADA-96D6-8D7A7DD8C814}" type="parTrans" cxnId="{3380E1B0-0237-4AD1-9D3C-1A7BE6E72029}">
      <dgm:prSet/>
      <dgm:spPr/>
      <dgm:t>
        <a:bodyPr/>
        <a:lstStyle/>
        <a:p>
          <a:endParaRPr lang="en-US"/>
        </a:p>
      </dgm:t>
    </dgm:pt>
    <dgm:pt modelId="{D13C7617-A789-4CED-B7DA-340EBB252348}" type="sibTrans" cxnId="{3380E1B0-0237-4AD1-9D3C-1A7BE6E72029}">
      <dgm:prSet/>
      <dgm:spPr/>
      <dgm:t>
        <a:bodyPr/>
        <a:lstStyle/>
        <a:p>
          <a:endParaRPr lang="en-US"/>
        </a:p>
      </dgm:t>
    </dgm:pt>
    <dgm:pt modelId="{57C58448-F9E4-4736-8BBD-CADAF7375FE4}">
      <dgm:prSet/>
      <dgm:spPr/>
      <dgm:t>
        <a:bodyPr/>
        <a:lstStyle/>
        <a:p>
          <a:r>
            <a:rPr lang="en-US"/>
            <a:t>WOB</a:t>
          </a:r>
        </a:p>
      </dgm:t>
    </dgm:pt>
    <dgm:pt modelId="{093473B1-DFEE-47E7-ABA9-968E46731B33}" type="parTrans" cxnId="{947E2F2C-9C8A-4253-8251-544F4FEEC525}">
      <dgm:prSet/>
      <dgm:spPr/>
      <dgm:t>
        <a:bodyPr/>
        <a:lstStyle/>
        <a:p>
          <a:endParaRPr lang="en-US"/>
        </a:p>
      </dgm:t>
    </dgm:pt>
    <dgm:pt modelId="{F28E3A2F-8028-44BB-8239-87A0833BBE9B}" type="sibTrans" cxnId="{947E2F2C-9C8A-4253-8251-544F4FEEC525}">
      <dgm:prSet/>
      <dgm:spPr/>
      <dgm:t>
        <a:bodyPr/>
        <a:lstStyle/>
        <a:p>
          <a:endParaRPr lang="en-US"/>
        </a:p>
      </dgm:t>
    </dgm:pt>
    <dgm:pt modelId="{A5C95A82-D630-4572-B17C-2CFAC956FFF6}">
      <dgm:prSet/>
      <dgm:spPr/>
      <dgm:t>
        <a:bodyPr/>
        <a:lstStyle/>
        <a:p>
          <a:r>
            <a:rPr lang="en-US"/>
            <a:t>Time</a:t>
          </a:r>
        </a:p>
      </dgm:t>
    </dgm:pt>
    <dgm:pt modelId="{D7FEEE3F-E3D6-4C58-8F4E-626F06E78960}" type="parTrans" cxnId="{C8F0C762-EF61-49B3-BC64-0B75BF086581}">
      <dgm:prSet/>
      <dgm:spPr/>
      <dgm:t>
        <a:bodyPr/>
        <a:lstStyle/>
        <a:p>
          <a:endParaRPr lang="en-US"/>
        </a:p>
      </dgm:t>
    </dgm:pt>
    <dgm:pt modelId="{70B21AB2-D92D-49AE-9BDB-8F8623818B94}" type="sibTrans" cxnId="{C8F0C762-EF61-49B3-BC64-0B75BF086581}">
      <dgm:prSet/>
      <dgm:spPr/>
      <dgm:t>
        <a:bodyPr/>
        <a:lstStyle/>
        <a:p>
          <a:endParaRPr lang="en-US"/>
        </a:p>
      </dgm:t>
    </dgm:pt>
    <dgm:pt modelId="{A227298B-33A5-40BE-9CCD-3DD2A6E6F7F4}">
      <dgm:prSet/>
      <dgm:spPr/>
      <dgm:t>
        <a:bodyPr/>
        <a:lstStyle/>
        <a:p>
          <a:r>
            <a:rPr lang="en-US"/>
            <a:t>Depth</a:t>
          </a:r>
        </a:p>
      </dgm:t>
    </dgm:pt>
    <dgm:pt modelId="{ADF63208-5425-4D1B-9B4E-A9A00038105D}" type="parTrans" cxnId="{43B10C49-A97F-4575-8314-4E83267891EE}">
      <dgm:prSet/>
      <dgm:spPr/>
      <dgm:t>
        <a:bodyPr/>
        <a:lstStyle/>
        <a:p>
          <a:endParaRPr lang="en-US"/>
        </a:p>
      </dgm:t>
    </dgm:pt>
    <dgm:pt modelId="{9637AB96-95D5-4A3C-BEEB-4BCF470E9AE8}" type="sibTrans" cxnId="{43B10C49-A97F-4575-8314-4E83267891EE}">
      <dgm:prSet/>
      <dgm:spPr/>
      <dgm:t>
        <a:bodyPr/>
        <a:lstStyle/>
        <a:p>
          <a:endParaRPr lang="en-US"/>
        </a:p>
      </dgm:t>
    </dgm:pt>
    <dgm:pt modelId="{A988D581-EC22-46C3-98AA-40519B26A0BB}">
      <dgm:prSet/>
      <dgm:spPr/>
      <dgm:t>
        <a:bodyPr/>
        <a:lstStyle/>
        <a:p>
          <a:r>
            <a:rPr lang="en-US"/>
            <a:t>Hook Load</a:t>
          </a:r>
        </a:p>
      </dgm:t>
    </dgm:pt>
    <dgm:pt modelId="{5E503B33-863D-4CE3-A0D8-5F849C75AFB9}" type="parTrans" cxnId="{67C7D170-2079-4B0A-B714-6182B7EA0A06}">
      <dgm:prSet/>
      <dgm:spPr/>
      <dgm:t>
        <a:bodyPr/>
        <a:lstStyle/>
        <a:p>
          <a:endParaRPr lang="en-US"/>
        </a:p>
      </dgm:t>
    </dgm:pt>
    <dgm:pt modelId="{6819A136-8414-4934-BE61-59337DA2BB44}" type="sibTrans" cxnId="{67C7D170-2079-4B0A-B714-6182B7EA0A06}">
      <dgm:prSet/>
      <dgm:spPr/>
      <dgm:t>
        <a:bodyPr/>
        <a:lstStyle/>
        <a:p>
          <a:endParaRPr lang="en-US"/>
        </a:p>
      </dgm:t>
    </dgm:pt>
    <dgm:pt modelId="{F5CD9457-A753-40B8-9741-9BF1EBBAE4DC}">
      <dgm:prSet/>
      <dgm:spPr/>
      <dgm:t>
        <a:bodyPr/>
        <a:lstStyle/>
        <a:p>
          <a:r>
            <a:rPr lang="en-US" b="1" dirty="0"/>
            <a:t>Most Accurate Methods </a:t>
          </a:r>
        </a:p>
        <a:p>
          <a:r>
            <a:rPr lang="en-US" dirty="0"/>
            <a:t>(not all tested methods shown here)</a:t>
          </a:r>
        </a:p>
      </dgm:t>
    </dgm:pt>
    <dgm:pt modelId="{EBDE046E-89E1-4965-8883-591932610FA0}" type="parTrans" cxnId="{83612CCA-44E2-4475-A860-3E890C6710DB}">
      <dgm:prSet/>
      <dgm:spPr/>
      <dgm:t>
        <a:bodyPr/>
        <a:lstStyle/>
        <a:p>
          <a:endParaRPr lang="en-US"/>
        </a:p>
      </dgm:t>
    </dgm:pt>
    <dgm:pt modelId="{89D27B14-6B1D-4C47-83C5-EB252F8D7858}" type="sibTrans" cxnId="{83612CCA-44E2-4475-A860-3E890C6710DB}">
      <dgm:prSet/>
      <dgm:spPr/>
      <dgm:t>
        <a:bodyPr/>
        <a:lstStyle/>
        <a:p>
          <a:endParaRPr lang="en-US"/>
        </a:p>
      </dgm:t>
    </dgm:pt>
    <dgm:pt modelId="{3C67839F-1FC0-4B93-A880-2359D40CFBA4}">
      <dgm:prSet/>
      <dgm:spPr/>
      <dgm:t>
        <a:bodyPr/>
        <a:lstStyle/>
        <a:p>
          <a:r>
            <a:rPr lang="en-US"/>
            <a:t>Decision Trees (DTs) and Random Forests (RFs)</a:t>
          </a:r>
        </a:p>
      </dgm:t>
    </dgm:pt>
    <dgm:pt modelId="{32A91CFE-C17F-47C3-818D-46E44338FC85}" type="parTrans" cxnId="{AE502D13-7376-48B7-89CF-E21DCFA3DD74}">
      <dgm:prSet/>
      <dgm:spPr/>
      <dgm:t>
        <a:bodyPr/>
        <a:lstStyle/>
        <a:p>
          <a:endParaRPr lang="en-US"/>
        </a:p>
      </dgm:t>
    </dgm:pt>
    <dgm:pt modelId="{D9640FCB-6B21-4E73-907B-B9AFBB58BEF9}" type="sibTrans" cxnId="{AE502D13-7376-48B7-89CF-E21DCFA3DD74}">
      <dgm:prSet/>
      <dgm:spPr/>
      <dgm:t>
        <a:bodyPr/>
        <a:lstStyle/>
        <a:p>
          <a:endParaRPr lang="en-US"/>
        </a:p>
      </dgm:t>
    </dgm:pt>
    <dgm:pt modelId="{2E4F0766-A193-40AB-A2CE-22935831EC1D}">
      <dgm:prSet/>
      <dgm:spPr/>
      <dgm:t>
        <a:bodyPr/>
        <a:lstStyle/>
        <a:p>
          <a:r>
            <a:rPr lang="en-US"/>
            <a:t>Support Vector Machines (SVMs) with Just-In-Time Learning (JITL)</a:t>
          </a:r>
        </a:p>
      </dgm:t>
    </dgm:pt>
    <dgm:pt modelId="{D2F14709-9ECC-4C2A-B995-0D039FA9ADFC}" type="parTrans" cxnId="{BFEC1DF7-CBE6-44F3-AB54-4CDFD21E8A46}">
      <dgm:prSet/>
      <dgm:spPr/>
      <dgm:t>
        <a:bodyPr/>
        <a:lstStyle/>
        <a:p>
          <a:endParaRPr lang="en-US"/>
        </a:p>
      </dgm:t>
    </dgm:pt>
    <dgm:pt modelId="{B5FD77F9-261E-4BEE-B25E-A392446C2238}" type="sibTrans" cxnId="{BFEC1DF7-CBE6-44F3-AB54-4CDFD21E8A46}">
      <dgm:prSet/>
      <dgm:spPr/>
      <dgm:t>
        <a:bodyPr/>
        <a:lstStyle/>
        <a:p>
          <a:endParaRPr lang="en-US"/>
        </a:p>
      </dgm:t>
    </dgm:pt>
    <dgm:pt modelId="{EBB3627A-CB88-4870-A581-268D90F923AB}" type="pres">
      <dgm:prSet presAssocID="{4524EF43-B085-47B7-B5A5-A275DE309016}" presName="Name0" presStyleCnt="0">
        <dgm:presLayoutVars>
          <dgm:dir/>
          <dgm:animLvl val="lvl"/>
          <dgm:resizeHandles val="exact"/>
        </dgm:presLayoutVars>
      </dgm:prSet>
      <dgm:spPr/>
    </dgm:pt>
    <dgm:pt modelId="{812FBBA4-3C11-492D-9509-1F0137DC682F}" type="pres">
      <dgm:prSet presAssocID="{D039F5C4-6F75-4592-9A03-1B72D4854210}" presName="composite" presStyleCnt="0"/>
      <dgm:spPr/>
    </dgm:pt>
    <dgm:pt modelId="{FE203622-B3B9-4627-97B7-CEEF9A5A7AA2}" type="pres">
      <dgm:prSet presAssocID="{D039F5C4-6F75-4592-9A03-1B72D48542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C8D9F28-6DC7-48C4-A6CF-14E756AFC992}" type="pres">
      <dgm:prSet presAssocID="{D039F5C4-6F75-4592-9A03-1B72D4854210}" presName="desTx" presStyleLbl="alignAccFollowNode1" presStyleIdx="0" presStyleCnt="3">
        <dgm:presLayoutVars>
          <dgm:bulletEnabled val="1"/>
        </dgm:presLayoutVars>
      </dgm:prSet>
      <dgm:spPr/>
    </dgm:pt>
    <dgm:pt modelId="{D1B1CE1E-DB96-40BE-AE38-EA5A6A349C99}" type="pres">
      <dgm:prSet presAssocID="{F0A33EBE-9E40-42B5-AF86-334A5B4EEC0B}" presName="space" presStyleCnt="0"/>
      <dgm:spPr/>
    </dgm:pt>
    <dgm:pt modelId="{B797A311-9B43-4286-8DB2-5E2D7B4F11E7}" type="pres">
      <dgm:prSet presAssocID="{34C0EFFC-7FEC-4A8E-8FC2-EF6F1F9911FA}" presName="composite" presStyleCnt="0"/>
      <dgm:spPr/>
    </dgm:pt>
    <dgm:pt modelId="{7AD7ABDF-65DF-447A-AE6E-BD3CE8629419}" type="pres">
      <dgm:prSet presAssocID="{34C0EFFC-7FEC-4A8E-8FC2-EF6F1F9911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BC11F2-1AC8-4407-8BBC-C62281CCEE10}" type="pres">
      <dgm:prSet presAssocID="{34C0EFFC-7FEC-4A8E-8FC2-EF6F1F9911FA}" presName="desTx" presStyleLbl="alignAccFollowNode1" presStyleIdx="1" presStyleCnt="3">
        <dgm:presLayoutVars>
          <dgm:bulletEnabled val="1"/>
        </dgm:presLayoutVars>
      </dgm:prSet>
      <dgm:spPr/>
    </dgm:pt>
    <dgm:pt modelId="{4488913A-5DEB-41D5-8EC8-66385D2EDBEA}" type="pres">
      <dgm:prSet presAssocID="{4765A7BB-0F10-40C8-9C79-FAE318C659F3}" presName="space" presStyleCnt="0"/>
      <dgm:spPr/>
    </dgm:pt>
    <dgm:pt modelId="{808F74C1-A854-4945-A6E2-44C6CD605F8D}" type="pres">
      <dgm:prSet presAssocID="{F5CD9457-A753-40B8-9741-9BF1EBBAE4DC}" presName="composite" presStyleCnt="0"/>
      <dgm:spPr/>
    </dgm:pt>
    <dgm:pt modelId="{FC638880-A214-4646-808A-6C895D695F46}" type="pres">
      <dgm:prSet presAssocID="{F5CD9457-A753-40B8-9741-9BF1EBBAE4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BB946-6C1E-4631-BCAA-0811CFEDF77A}" type="pres">
      <dgm:prSet presAssocID="{F5CD9457-A753-40B8-9741-9BF1EBBAE4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0076B03-FE43-4927-B6CC-DAD8FE60B75F}" type="presOf" srcId="{34C0EFFC-7FEC-4A8E-8FC2-EF6F1F9911FA}" destId="{7AD7ABDF-65DF-447A-AE6E-BD3CE8629419}" srcOrd="0" destOrd="0" presId="urn:microsoft.com/office/officeart/2005/8/layout/hList1"/>
    <dgm:cxn modelId="{4AE0840E-D32D-4A3F-A3B7-825466BE37AA}" srcId="{34C0EFFC-7FEC-4A8E-8FC2-EF6F1F9911FA}" destId="{26900B89-969B-482D-A598-F9FCB9E429CE}" srcOrd="0" destOrd="0" parTransId="{5C2AA6E4-C286-449E-A42C-A3D3D2C61C82}" sibTransId="{637390CB-FEE0-4E17-8331-7CFB32A950C4}"/>
    <dgm:cxn modelId="{AE502D13-7376-48B7-89CF-E21DCFA3DD74}" srcId="{F5CD9457-A753-40B8-9741-9BF1EBBAE4DC}" destId="{3C67839F-1FC0-4B93-A880-2359D40CFBA4}" srcOrd="0" destOrd="0" parTransId="{32A91CFE-C17F-47C3-818D-46E44338FC85}" sibTransId="{D9640FCB-6B21-4E73-907B-B9AFBB58BEF9}"/>
    <dgm:cxn modelId="{947E2F2C-9C8A-4253-8251-544F4FEEC525}" srcId="{34C0EFFC-7FEC-4A8E-8FC2-EF6F1F9911FA}" destId="{57C58448-F9E4-4736-8BBD-CADAF7375FE4}" srcOrd="5" destOrd="0" parTransId="{093473B1-DFEE-47E7-ABA9-968E46731B33}" sibTransId="{F28E3A2F-8028-44BB-8239-87A0833BBE9B}"/>
    <dgm:cxn modelId="{BF512839-3C09-4D8B-AEBF-827EC51BF915}" type="presOf" srcId="{9530649D-66FB-4336-9B5F-C1C6473A41B7}" destId="{AABC11F2-1AC8-4407-8BBC-C62281CCEE10}" srcOrd="0" destOrd="2" presId="urn:microsoft.com/office/officeart/2005/8/layout/hList1"/>
    <dgm:cxn modelId="{588F1F62-D559-40D0-912F-90DF458D3C2E}" srcId="{D039F5C4-6F75-4592-9A03-1B72D4854210}" destId="{3135E234-1870-4B7F-851F-B500D4F99063}" srcOrd="1" destOrd="0" parTransId="{92AFCA39-0CFA-4EE0-89CA-32CCCEF793BC}" sibTransId="{14FBD7AE-4709-4C64-ADC4-7CF6207C41F8}"/>
    <dgm:cxn modelId="{C8F0C762-EF61-49B3-BC64-0B75BF086581}" srcId="{34C0EFFC-7FEC-4A8E-8FC2-EF6F1F9911FA}" destId="{A5C95A82-D630-4572-B17C-2CFAC956FFF6}" srcOrd="6" destOrd="0" parTransId="{D7FEEE3F-E3D6-4C58-8F4E-626F06E78960}" sibTransId="{70B21AB2-D92D-49AE-9BDB-8F8623818B94}"/>
    <dgm:cxn modelId="{B0036544-5527-4C91-B28A-9FD964AAA4F5}" srcId="{34C0EFFC-7FEC-4A8E-8FC2-EF6F1F9911FA}" destId="{14A97400-5582-45FF-8E79-0FD74B671A81}" srcOrd="3" destOrd="0" parTransId="{FAC8922C-97B2-421A-9129-DC73D3CFCBED}" sibTransId="{EE36023B-5D98-4011-BC6B-9E23C0793EAC}"/>
    <dgm:cxn modelId="{43B10C49-A97F-4575-8314-4E83267891EE}" srcId="{34C0EFFC-7FEC-4A8E-8FC2-EF6F1F9911FA}" destId="{A227298B-33A5-40BE-9CCD-3DD2A6E6F7F4}" srcOrd="7" destOrd="0" parTransId="{ADF63208-5425-4D1B-9B4E-A9A00038105D}" sibTransId="{9637AB96-95D5-4A3C-BEEB-4BCF470E9AE8}"/>
    <dgm:cxn modelId="{67C7D170-2079-4B0A-B714-6182B7EA0A06}" srcId="{34C0EFFC-7FEC-4A8E-8FC2-EF6F1F9911FA}" destId="{A988D581-EC22-46C3-98AA-40519B26A0BB}" srcOrd="8" destOrd="0" parTransId="{5E503B33-863D-4CE3-A0D8-5F849C75AFB9}" sibTransId="{6819A136-8414-4934-BE61-59337DA2BB44}"/>
    <dgm:cxn modelId="{991B5455-A6D5-4E7E-97AC-A4372921DCB2}" type="presOf" srcId="{3C67839F-1FC0-4B93-A880-2359D40CFBA4}" destId="{763BB946-6C1E-4631-BCAA-0811CFEDF77A}" srcOrd="0" destOrd="0" presId="urn:microsoft.com/office/officeart/2005/8/layout/hList1"/>
    <dgm:cxn modelId="{F4DB6E58-94AA-4E62-BC34-DA23AED40F26}" type="presOf" srcId="{D039F5C4-6F75-4592-9A03-1B72D4854210}" destId="{FE203622-B3B9-4627-97B7-CEEF9A5A7AA2}" srcOrd="0" destOrd="0" presId="urn:microsoft.com/office/officeart/2005/8/layout/hList1"/>
    <dgm:cxn modelId="{1DC99180-C1A5-42D2-9945-AB6A1093C791}" type="presOf" srcId="{1BA16914-AAD6-48D1-8E70-965DA0A8F4AB}" destId="{AABC11F2-1AC8-4407-8BBC-C62281CCEE10}" srcOrd="0" destOrd="1" presId="urn:microsoft.com/office/officeart/2005/8/layout/hList1"/>
    <dgm:cxn modelId="{41E31284-F3CB-4B35-A723-F4E965A82F5B}" srcId="{4524EF43-B085-47B7-B5A5-A275DE309016}" destId="{34C0EFFC-7FEC-4A8E-8FC2-EF6F1F9911FA}" srcOrd="1" destOrd="0" parTransId="{D439C92B-AC6E-4567-8CF7-FDEEF2E79ABC}" sibTransId="{4765A7BB-0F10-40C8-9C79-FAE318C659F3}"/>
    <dgm:cxn modelId="{ECFAED89-64AE-44D9-8FE6-0DA7AC4916B5}" srcId="{D039F5C4-6F75-4592-9A03-1B72D4854210}" destId="{5DB58105-8961-4F1B-BD0C-29803810933C}" srcOrd="0" destOrd="0" parTransId="{A5FAB44C-5FF9-4B91-BF43-DC989D7DE399}" sibTransId="{DD1384C1-E432-4AF9-8EF7-BAB7DFF4DEEC}"/>
    <dgm:cxn modelId="{63C8D98C-4302-42C4-B174-09E41A3B0364}" type="presOf" srcId="{26900B89-969B-482D-A598-F9FCB9E429CE}" destId="{AABC11F2-1AC8-4407-8BBC-C62281CCEE10}" srcOrd="0" destOrd="0" presId="urn:microsoft.com/office/officeart/2005/8/layout/hList1"/>
    <dgm:cxn modelId="{2288C991-1988-44AC-BBC9-46A140222578}" type="presOf" srcId="{57C58448-F9E4-4736-8BBD-CADAF7375FE4}" destId="{AABC11F2-1AC8-4407-8BBC-C62281CCEE10}" srcOrd="0" destOrd="5" presId="urn:microsoft.com/office/officeart/2005/8/layout/hList1"/>
    <dgm:cxn modelId="{F6F05D97-DEC4-4E99-96C8-B1FD0FD64162}" type="presOf" srcId="{A5C95A82-D630-4572-B17C-2CFAC956FFF6}" destId="{AABC11F2-1AC8-4407-8BBC-C62281CCEE10}" srcOrd="0" destOrd="6" presId="urn:microsoft.com/office/officeart/2005/8/layout/hList1"/>
    <dgm:cxn modelId="{434EF6AB-5651-4E0C-8F4B-0A6319D5F4CE}" srcId="{4524EF43-B085-47B7-B5A5-A275DE309016}" destId="{D039F5C4-6F75-4592-9A03-1B72D4854210}" srcOrd="0" destOrd="0" parTransId="{212C4B55-CDC7-4656-B8C5-EC245A3BA647}" sibTransId="{F0A33EBE-9E40-42B5-AF86-334A5B4EEC0B}"/>
    <dgm:cxn modelId="{3380E1B0-0237-4AD1-9D3C-1A7BE6E72029}" srcId="{34C0EFFC-7FEC-4A8E-8FC2-EF6F1F9911FA}" destId="{47C60C81-2E91-437D-A185-7CAC2A0BAA02}" srcOrd="4" destOrd="0" parTransId="{2D274343-35F0-4ADA-96D6-8D7A7DD8C814}" sibTransId="{D13C7617-A789-4CED-B7DA-340EBB252348}"/>
    <dgm:cxn modelId="{04CE2EBA-FC3F-4F20-86DF-D6DC82CE8EE2}" type="presOf" srcId="{F5CD9457-A753-40B8-9741-9BF1EBBAE4DC}" destId="{FC638880-A214-4646-808A-6C895D695F46}" srcOrd="0" destOrd="0" presId="urn:microsoft.com/office/officeart/2005/8/layout/hList1"/>
    <dgm:cxn modelId="{5773E9C0-5E3C-4420-806E-E4A45729BAF7}" type="presOf" srcId="{5DB58105-8961-4F1B-BD0C-29803810933C}" destId="{0C8D9F28-6DC7-48C4-A6CF-14E756AFC992}" srcOrd="0" destOrd="0" presId="urn:microsoft.com/office/officeart/2005/8/layout/hList1"/>
    <dgm:cxn modelId="{6CDCA9C3-8B9B-46ED-AFB1-8D7488C3998F}" srcId="{34C0EFFC-7FEC-4A8E-8FC2-EF6F1F9911FA}" destId="{9530649D-66FB-4336-9B5F-C1C6473A41B7}" srcOrd="2" destOrd="0" parTransId="{2D683D18-9830-4463-9C6D-DB30F7B405F0}" sibTransId="{FC4470B0-AD2E-461A-A62C-A4CE7A0A663F}"/>
    <dgm:cxn modelId="{C58CD3C9-84A2-426E-937A-C50C438B6FAE}" type="presOf" srcId="{A988D581-EC22-46C3-98AA-40519B26A0BB}" destId="{AABC11F2-1AC8-4407-8BBC-C62281CCEE10}" srcOrd="0" destOrd="8" presId="urn:microsoft.com/office/officeart/2005/8/layout/hList1"/>
    <dgm:cxn modelId="{83612CCA-44E2-4475-A860-3E890C6710DB}" srcId="{4524EF43-B085-47B7-B5A5-A275DE309016}" destId="{F5CD9457-A753-40B8-9741-9BF1EBBAE4DC}" srcOrd="2" destOrd="0" parTransId="{EBDE046E-89E1-4965-8883-591932610FA0}" sibTransId="{89D27B14-6B1D-4C47-83C5-EB252F8D7858}"/>
    <dgm:cxn modelId="{F4C5AACD-C85E-4BEB-878D-A786ED749CCA}" srcId="{34C0EFFC-7FEC-4A8E-8FC2-EF6F1F9911FA}" destId="{1BA16914-AAD6-48D1-8E70-965DA0A8F4AB}" srcOrd="1" destOrd="0" parTransId="{4074921D-ACC5-4C9D-965D-87A0960ABF2A}" sibTransId="{C88CE567-96EB-4F99-B249-D785134BC71D}"/>
    <dgm:cxn modelId="{4C1555CE-D69C-4F86-AD7D-F5BF84759572}" type="presOf" srcId="{3135E234-1870-4B7F-851F-B500D4F99063}" destId="{0C8D9F28-6DC7-48C4-A6CF-14E756AFC992}" srcOrd="0" destOrd="1" presId="urn:microsoft.com/office/officeart/2005/8/layout/hList1"/>
    <dgm:cxn modelId="{AA7F93D1-DB3F-4CBA-8B67-A87873F87B0B}" type="presOf" srcId="{2E4F0766-A193-40AB-A2CE-22935831EC1D}" destId="{763BB946-6C1E-4631-BCAA-0811CFEDF77A}" srcOrd="0" destOrd="1" presId="urn:microsoft.com/office/officeart/2005/8/layout/hList1"/>
    <dgm:cxn modelId="{A4987BD8-8375-4575-9764-291ABFFA6A8F}" type="presOf" srcId="{14A97400-5582-45FF-8E79-0FD74B671A81}" destId="{AABC11F2-1AC8-4407-8BBC-C62281CCEE10}" srcOrd="0" destOrd="3" presId="urn:microsoft.com/office/officeart/2005/8/layout/hList1"/>
    <dgm:cxn modelId="{667427DF-92DB-4CC4-B1CE-9B0C2ED1C0DC}" type="presOf" srcId="{4524EF43-B085-47B7-B5A5-A275DE309016}" destId="{EBB3627A-CB88-4870-A581-268D90F923AB}" srcOrd="0" destOrd="0" presId="urn:microsoft.com/office/officeart/2005/8/layout/hList1"/>
    <dgm:cxn modelId="{B7DDFBE7-DDB1-4821-898C-8F010F3BCC10}" type="presOf" srcId="{47C60C81-2E91-437D-A185-7CAC2A0BAA02}" destId="{AABC11F2-1AC8-4407-8BBC-C62281CCEE10}" srcOrd="0" destOrd="4" presId="urn:microsoft.com/office/officeart/2005/8/layout/hList1"/>
    <dgm:cxn modelId="{91011CF3-5CF4-491B-A3DE-ACAF83BEB1D7}" type="presOf" srcId="{A227298B-33A5-40BE-9CCD-3DD2A6E6F7F4}" destId="{AABC11F2-1AC8-4407-8BBC-C62281CCEE10}" srcOrd="0" destOrd="7" presId="urn:microsoft.com/office/officeart/2005/8/layout/hList1"/>
    <dgm:cxn modelId="{BFEC1DF7-CBE6-44F3-AB54-4CDFD21E8A46}" srcId="{F5CD9457-A753-40B8-9741-9BF1EBBAE4DC}" destId="{2E4F0766-A193-40AB-A2CE-22935831EC1D}" srcOrd="1" destOrd="0" parTransId="{D2F14709-9ECC-4C2A-B995-0D039FA9ADFC}" sibTransId="{B5FD77F9-261E-4BEE-B25E-A392446C2238}"/>
    <dgm:cxn modelId="{963E6E36-CAE2-4CEC-829C-6178B9D69055}" type="presParOf" srcId="{EBB3627A-CB88-4870-A581-268D90F923AB}" destId="{812FBBA4-3C11-492D-9509-1F0137DC682F}" srcOrd="0" destOrd="0" presId="urn:microsoft.com/office/officeart/2005/8/layout/hList1"/>
    <dgm:cxn modelId="{F2DE6E59-98CF-4414-B71F-7277EA369E52}" type="presParOf" srcId="{812FBBA4-3C11-492D-9509-1F0137DC682F}" destId="{FE203622-B3B9-4627-97B7-CEEF9A5A7AA2}" srcOrd="0" destOrd="0" presId="urn:microsoft.com/office/officeart/2005/8/layout/hList1"/>
    <dgm:cxn modelId="{86379864-C714-48E6-9F10-33F4BE92C8BC}" type="presParOf" srcId="{812FBBA4-3C11-492D-9509-1F0137DC682F}" destId="{0C8D9F28-6DC7-48C4-A6CF-14E756AFC992}" srcOrd="1" destOrd="0" presId="urn:microsoft.com/office/officeart/2005/8/layout/hList1"/>
    <dgm:cxn modelId="{079638D5-61F1-421E-9D25-717ADB2161A2}" type="presParOf" srcId="{EBB3627A-CB88-4870-A581-268D90F923AB}" destId="{D1B1CE1E-DB96-40BE-AE38-EA5A6A349C99}" srcOrd="1" destOrd="0" presId="urn:microsoft.com/office/officeart/2005/8/layout/hList1"/>
    <dgm:cxn modelId="{AF00F6A5-B2CA-4FEA-9502-238BB91C471B}" type="presParOf" srcId="{EBB3627A-CB88-4870-A581-268D90F923AB}" destId="{B797A311-9B43-4286-8DB2-5E2D7B4F11E7}" srcOrd="2" destOrd="0" presId="urn:microsoft.com/office/officeart/2005/8/layout/hList1"/>
    <dgm:cxn modelId="{2B82C7E0-3F17-4DCC-BF2F-EC2694381E46}" type="presParOf" srcId="{B797A311-9B43-4286-8DB2-5E2D7B4F11E7}" destId="{7AD7ABDF-65DF-447A-AE6E-BD3CE8629419}" srcOrd="0" destOrd="0" presId="urn:microsoft.com/office/officeart/2005/8/layout/hList1"/>
    <dgm:cxn modelId="{F8C819EA-5A22-437A-B796-620AE61029E2}" type="presParOf" srcId="{B797A311-9B43-4286-8DB2-5E2D7B4F11E7}" destId="{AABC11F2-1AC8-4407-8BBC-C62281CCEE10}" srcOrd="1" destOrd="0" presId="urn:microsoft.com/office/officeart/2005/8/layout/hList1"/>
    <dgm:cxn modelId="{6B11E826-9BFB-4764-B20C-C95639F41850}" type="presParOf" srcId="{EBB3627A-CB88-4870-A581-268D90F923AB}" destId="{4488913A-5DEB-41D5-8EC8-66385D2EDBEA}" srcOrd="3" destOrd="0" presId="urn:microsoft.com/office/officeart/2005/8/layout/hList1"/>
    <dgm:cxn modelId="{242E7173-57D9-4F23-A113-91156ADF07C1}" type="presParOf" srcId="{EBB3627A-CB88-4870-A581-268D90F923AB}" destId="{808F74C1-A854-4945-A6E2-44C6CD605F8D}" srcOrd="4" destOrd="0" presId="urn:microsoft.com/office/officeart/2005/8/layout/hList1"/>
    <dgm:cxn modelId="{AF4C7407-AC44-421F-AEDB-C29DE2C373A9}" type="presParOf" srcId="{808F74C1-A854-4945-A6E2-44C6CD605F8D}" destId="{FC638880-A214-4646-808A-6C895D695F46}" srcOrd="0" destOrd="0" presId="urn:microsoft.com/office/officeart/2005/8/layout/hList1"/>
    <dgm:cxn modelId="{355BC6FB-83CC-43B7-9857-350FDAB0684B}" type="presParOf" srcId="{808F74C1-A854-4945-A6E2-44C6CD605F8D}" destId="{763BB946-6C1E-4631-BCAA-0811CFEDF7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F8351-D741-42F5-B8DD-C2EC740206F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261DA0-C050-4E26-940A-2519AB73096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Train on </a:t>
          </a:r>
          <a:r>
            <a:rPr lang="en-US" sz="1800" baseline="0" dirty="0" err="1"/>
            <a:t>Flybar</a:t>
          </a:r>
          <a:r>
            <a:rPr lang="en-US" sz="1800" baseline="0" dirty="0"/>
            <a:t> 1WB and 1WC</a:t>
          </a:r>
          <a:endParaRPr lang="en-US" sz="1800" dirty="0"/>
        </a:p>
      </dgm:t>
    </dgm:pt>
    <dgm:pt modelId="{205772C8-4568-43A5-B0B1-F789023D2E19}" type="parTrans" cxnId="{C01C3045-D08E-43B4-B8FE-F36EAA49B7D5}">
      <dgm:prSet/>
      <dgm:spPr/>
      <dgm:t>
        <a:bodyPr/>
        <a:lstStyle/>
        <a:p>
          <a:endParaRPr lang="en-US"/>
        </a:p>
      </dgm:t>
    </dgm:pt>
    <dgm:pt modelId="{96425032-3C3D-4315-81E5-637AAAEDDD88}" type="sibTrans" cxnId="{C01C3045-D08E-43B4-B8FE-F36EAA49B7D5}">
      <dgm:prSet/>
      <dgm:spPr/>
      <dgm:t>
        <a:bodyPr/>
        <a:lstStyle/>
        <a:p>
          <a:endParaRPr lang="en-US"/>
        </a:p>
      </dgm:t>
    </dgm:pt>
    <dgm:pt modelId="{F08D7FFE-36A1-44CC-8465-38EF457BACE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aseline="0" dirty="0"/>
            <a:t>Test on </a:t>
          </a:r>
          <a:r>
            <a:rPr lang="en-US" sz="2000" baseline="0" dirty="0" err="1"/>
            <a:t>Flybar</a:t>
          </a:r>
          <a:r>
            <a:rPr lang="en-US" sz="2000" baseline="0" dirty="0"/>
            <a:t> 2WC</a:t>
          </a:r>
          <a:endParaRPr lang="en-US" sz="2000" dirty="0"/>
        </a:p>
      </dgm:t>
    </dgm:pt>
    <dgm:pt modelId="{F208B0E5-D061-451C-984A-9AD0A50A9F46}" type="parTrans" cxnId="{F8796B39-2BD7-4C13-8A14-A8DE0278CA86}">
      <dgm:prSet/>
      <dgm:spPr/>
      <dgm:t>
        <a:bodyPr/>
        <a:lstStyle/>
        <a:p>
          <a:endParaRPr lang="en-US"/>
        </a:p>
      </dgm:t>
    </dgm:pt>
    <dgm:pt modelId="{51290CFD-81F7-4D94-A022-38FD7413A7A6}" type="sibTrans" cxnId="{F8796B39-2BD7-4C13-8A14-A8DE0278CA86}">
      <dgm:prSet/>
      <dgm:spPr/>
      <dgm:t>
        <a:bodyPr/>
        <a:lstStyle/>
        <a:p>
          <a:endParaRPr lang="en-US"/>
        </a:p>
      </dgm:t>
    </dgm:pt>
    <dgm:pt modelId="{F1A280C0-0FB2-4E2B-BD12-57780D8BAC0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aseline="0" dirty="0"/>
            <a:t>Statistical Analysis</a:t>
          </a:r>
          <a:endParaRPr lang="en-US" sz="2000" dirty="0"/>
        </a:p>
      </dgm:t>
    </dgm:pt>
    <dgm:pt modelId="{DAA5B7A5-F56A-4CCE-8E43-13B22A205D77}" type="parTrans" cxnId="{0369A11B-5663-4C32-AB37-E2AFA32873E6}">
      <dgm:prSet/>
      <dgm:spPr/>
      <dgm:t>
        <a:bodyPr/>
        <a:lstStyle/>
        <a:p>
          <a:endParaRPr lang="en-US"/>
        </a:p>
      </dgm:t>
    </dgm:pt>
    <dgm:pt modelId="{9AA6C1DB-2CB2-4DB8-A0AF-505C1CAF2EBB}" type="sibTrans" cxnId="{0369A11B-5663-4C32-AB37-E2AFA32873E6}">
      <dgm:prSet/>
      <dgm:spPr/>
      <dgm:t>
        <a:bodyPr/>
        <a:lstStyle/>
        <a:p>
          <a:endParaRPr lang="en-US"/>
        </a:p>
      </dgm:t>
    </dgm:pt>
    <dgm:pt modelId="{E9FFD4A8-0B5B-4965-A519-D4207FA46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Mean Absolute Error</a:t>
          </a:r>
        </a:p>
      </dgm:t>
    </dgm:pt>
    <dgm:pt modelId="{7236171E-B067-4BF0-8407-00DC0DECD49C}" type="parTrans" cxnId="{AFE16528-6E8F-4B6C-B63F-DC9712C5A4EE}">
      <dgm:prSet/>
      <dgm:spPr/>
      <dgm:t>
        <a:bodyPr/>
        <a:lstStyle/>
        <a:p>
          <a:endParaRPr lang="en-US"/>
        </a:p>
      </dgm:t>
    </dgm:pt>
    <dgm:pt modelId="{D3797DFA-1D00-4477-BC7B-ED98C02238FA}" type="sibTrans" cxnId="{AFE16528-6E8F-4B6C-B63F-DC9712C5A4EE}">
      <dgm:prSet/>
      <dgm:spPr/>
      <dgm:t>
        <a:bodyPr/>
        <a:lstStyle/>
        <a:p>
          <a:endParaRPr lang="en-US"/>
        </a:p>
      </dgm:t>
    </dgm:pt>
    <dgm:pt modelId="{14ED4694-E43A-4FD0-8B68-DEF85E1D10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Accuracy (Including a Confusion Matrix)</a:t>
          </a:r>
        </a:p>
      </dgm:t>
    </dgm:pt>
    <dgm:pt modelId="{6A820A72-61AA-45AA-9056-CE05F6DFEE48}" type="parTrans" cxnId="{5CF17ED8-1D5A-4DA0-9C23-5ED83A1C31BA}">
      <dgm:prSet/>
      <dgm:spPr/>
      <dgm:t>
        <a:bodyPr/>
        <a:lstStyle/>
        <a:p>
          <a:endParaRPr lang="en-US"/>
        </a:p>
      </dgm:t>
    </dgm:pt>
    <dgm:pt modelId="{D6A5A7B8-96B3-4019-93FE-4652042849A9}" type="sibTrans" cxnId="{5CF17ED8-1D5A-4DA0-9C23-5ED83A1C31BA}">
      <dgm:prSet/>
      <dgm:spPr/>
      <dgm:t>
        <a:bodyPr/>
        <a:lstStyle/>
        <a:p>
          <a:endParaRPr lang="en-US"/>
        </a:p>
      </dgm:t>
    </dgm:pt>
    <dgm:pt modelId="{0B84A4B8-DC61-4C6F-BA57-1857E12439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1 Run</a:t>
          </a:r>
        </a:p>
      </dgm:t>
    </dgm:pt>
    <dgm:pt modelId="{ABD676BE-08E4-446F-9F29-24CE7CD18300}" type="parTrans" cxnId="{73C13F5B-C8CB-4251-876F-8040FBCA59B2}">
      <dgm:prSet/>
      <dgm:spPr/>
      <dgm:t>
        <a:bodyPr/>
        <a:lstStyle/>
        <a:p>
          <a:endParaRPr lang="en-US"/>
        </a:p>
      </dgm:t>
    </dgm:pt>
    <dgm:pt modelId="{823C0ECF-C7B8-4ED4-AE6E-9026B5D96CD9}" type="sibTrans" cxnId="{73C13F5B-C8CB-4251-876F-8040FBCA59B2}">
      <dgm:prSet/>
      <dgm:spPr/>
      <dgm:t>
        <a:bodyPr/>
        <a:lstStyle/>
        <a:p>
          <a:endParaRPr lang="en-US"/>
        </a:p>
      </dgm:t>
    </dgm:pt>
    <dgm:pt modelId="{2F71EC60-52E0-41E0-8FC1-0E35712357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5 Runs in Total</a:t>
          </a:r>
        </a:p>
      </dgm:t>
    </dgm:pt>
    <dgm:pt modelId="{55791BC6-7FD2-4987-9F73-A1CDE072A58D}" type="parTrans" cxnId="{E4FE4147-4A33-4D19-9C97-6D4EE03206F3}">
      <dgm:prSet/>
      <dgm:spPr/>
      <dgm:t>
        <a:bodyPr/>
        <a:lstStyle/>
        <a:p>
          <a:endParaRPr lang="en-US"/>
        </a:p>
      </dgm:t>
    </dgm:pt>
    <dgm:pt modelId="{9945D986-F53D-41F1-95B7-453CFDC7A293}" type="sibTrans" cxnId="{E4FE4147-4A33-4D19-9C97-6D4EE03206F3}">
      <dgm:prSet/>
      <dgm:spPr/>
      <dgm:t>
        <a:bodyPr/>
        <a:lstStyle/>
        <a:p>
          <a:endParaRPr lang="en-US"/>
        </a:p>
      </dgm:t>
    </dgm:pt>
    <dgm:pt modelId="{F60248EC-5D41-4CEA-B4AC-58ECBFA93299}" type="pres">
      <dgm:prSet presAssocID="{EC4F8351-D741-42F5-B8DD-C2EC740206F1}" presName="root" presStyleCnt="0">
        <dgm:presLayoutVars>
          <dgm:dir/>
          <dgm:resizeHandles val="exact"/>
        </dgm:presLayoutVars>
      </dgm:prSet>
      <dgm:spPr/>
    </dgm:pt>
    <dgm:pt modelId="{92BB8EDB-FA2A-431E-95A0-F319FEAB4A47}" type="pres">
      <dgm:prSet presAssocID="{77261DA0-C050-4E26-940A-2519AB730963}" presName="compNode" presStyleCnt="0"/>
      <dgm:spPr/>
    </dgm:pt>
    <dgm:pt modelId="{910C719A-69D3-446D-8F73-1CEA77D46C54}" type="pres">
      <dgm:prSet presAssocID="{77261DA0-C050-4E26-940A-2519AB730963}" presName="iconRect" presStyleLbl="node1" presStyleIdx="0" presStyleCnt="3" custScaleX="218121" custScaleY="223718" custLinFactY="-17820" custLinFactNeighborX="8496" custLinFactNeighborY="-1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F4394D7-C503-4035-8956-B5E97A417E10}" type="pres">
      <dgm:prSet presAssocID="{77261DA0-C050-4E26-940A-2519AB730963}" presName="iconSpace" presStyleCnt="0"/>
      <dgm:spPr/>
    </dgm:pt>
    <dgm:pt modelId="{8BAF1055-D437-4A8F-A764-598F3D3DD578}" type="pres">
      <dgm:prSet presAssocID="{77261DA0-C050-4E26-940A-2519AB730963}" presName="parTx" presStyleLbl="revTx" presStyleIdx="0" presStyleCnt="6" custLinFactNeighborX="3823" custLinFactNeighborY="-39169">
        <dgm:presLayoutVars>
          <dgm:chMax val="0"/>
          <dgm:chPref val="0"/>
        </dgm:presLayoutVars>
      </dgm:prSet>
      <dgm:spPr/>
    </dgm:pt>
    <dgm:pt modelId="{70A02934-13B1-4CB4-9AA2-B23E2946B06F}" type="pres">
      <dgm:prSet presAssocID="{77261DA0-C050-4E26-940A-2519AB730963}" presName="txSpace" presStyleCnt="0"/>
      <dgm:spPr/>
    </dgm:pt>
    <dgm:pt modelId="{76168096-1524-4902-981F-A02352DDA9BB}" type="pres">
      <dgm:prSet presAssocID="{77261DA0-C050-4E26-940A-2519AB730963}" presName="desTx" presStyleLbl="revTx" presStyleIdx="1" presStyleCnt="6" custLinFactNeighborX="-215" custLinFactNeighborY="-63355">
        <dgm:presLayoutVars/>
      </dgm:prSet>
      <dgm:spPr/>
    </dgm:pt>
    <dgm:pt modelId="{9DB08D15-0246-47C9-972B-0EAF88722ADB}" type="pres">
      <dgm:prSet presAssocID="{96425032-3C3D-4315-81E5-637AAAEDDD88}" presName="sibTrans" presStyleCnt="0"/>
      <dgm:spPr/>
    </dgm:pt>
    <dgm:pt modelId="{4ACFFB2C-7935-4F7B-9AD4-90D437EEC32F}" type="pres">
      <dgm:prSet presAssocID="{F08D7FFE-36A1-44CC-8465-38EF457BACEC}" presName="compNode" presStyleCnt="0"/>
      <dgm:spPr/>
    </dgm:pt>
    <dgm:pt modelId="{F3C8EA71-5374-4F69-9DCE-94FCF9F6A807}" type="pres">
      <dgm:prSet presAssocID="{F08D7FFE-36A1-44CC-8465-38EF457BACEC}" presName="iconRect" presStyleLbl="node1" presStyleIdx="1" presStyleCnt="3" custScaleX="165588" custScaleY="172379" custLinFactNeighborX="1" custLinFactNeighborY="-8122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3CFFCC69-76AC-4A16-B44B-338C63F1DE19}" type="pres">
      <dgm:prSet presAssocID="{F08D7FFE-36A1-44CC-8465-38EF457BACEC}" presName="iconSpace" presStyleCnt="0"/>
      <dgm:spPr/>
    </dgm:pt>
    <dgm:pt modelId="{5F43BB40-437E-439D-8C4A-4AF79CDCF74C}" type="pres">
      <dgm:prSet presAssocID="{F08D7FFE-36A1-44CC-8465-38EF457BACEC}" presName="parTx" presStyleLbl="revTx" presStyleIdx="2" presStyleCnt="6" custLinFactNeighborX="850" custLinFactNeighborY="-26706">
        <dgm:presLayoutVars>
          <dgm:chMax val="0"/>
          <dgm:chPref val="0"/>
        </dgm:presLayoutVars>
      </dgm:prSet>
      <dgm:spPr/>
    </dgm:pt>
    <dgm:pt modelId="{797767B9-1301-4743-AD7F-E8BF8E27F11A}" type="pres">
      <dgm:prSet presAssocID="{F08D7FFE-36A1-44CC-8465-38EF457BACEC}" presName="txSpace" presStyleCnt="0"/>
      <dgm:spPr/>
    </dgm:pt>
    <dgm:pt modelId="{F5343772-8538-49BC-A62C-3B0FA681027D}" type="pres">
      <dgm:prSet presAssocID="{F08D7FFE-36A1-44CC-8465-38EF457BACEC}" presName="desTx" presStyleLbl="revTx" presStyleIdx="3" presStyleCnt="6" custLinFactNeighborX="-1698" custLinFactNeighborY="-26955">
        <dgm:presLayoutVars/>
      </dgm:prSet>
      <dgm:spPr/>
    </dgm:pt>
    <dgm:pt modelId="{F12BD99F-BAD6-41CD-91D7-BD78AA783472}" type="pres">
      <dgm:prSet presAssocID="{51290CFD-81F7-4D94-A022-38FD7413A7A6}" presName="sibTrans" presStyleCnt="0"/>
      <dgm:spPr/>
    </dgm:pt>
    <dgm:pt modelId="{075E5816-478D-47A5-BD4A-DC9672250F9D}" type="pres">
      <dgm:prSet presAssocID="{F1A280C0-0FB2-4E2B-BD12-57780D8BAC01}" presName="compNode" presStyleCnt="0"/>
      <dgm:spPr/>
    </dgm:pt>
    <dgm:pt modelId="{5F3549C6-5F94-47CD-A147-BC5DB4D701F0}" type="pres">
      <dgm:prSet presAssocID="{F1A280C0-0FB2-4E2B-BD12-57780D8BAC01}" presName="iconRect" presStyleLbl="node1" presStyleIdx="2" presStyleCnt="3" custScaleX="200278" custScaleY="177969" custLinFactNeighborX="-4852" custLinFactNeighborY="-618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89D2CA-2FEF-4E60-BED4-A564E30EEEB5}" type="pres">
      <dgm:prSet presAssocID="{F1A280C0-0FB2-4E2B-BD12-57780D8BAC01}" presName="iconSpace" presStyleCnt="0"/>
      <dgm:spPr/>
    </dgm:pt>
    <dgm:pt modelId="{9A41AD0A-9ED5-4735-9995-40F0FDFB28A0}" type="pres">
      <dgm:prSet presAssocID="{F1A280C0-0FB2-4E2B-BD12-57780D8BAC01}" presName="parTx" presStyleLbl="revTx" presStyleIdx="4" presStyleCnt="6">
        <dgm:presLayoutVars>
          <dgm:chMax val="0"/>
          <dgm:chPref val="0"/>
        </dgm:presLayoutVars>
      </dgm:prSet>
      <dgm:spPr/>
    </dgm:pt>
    <dgm:pt modelId="{5881A206-6FC8-4F44-B72A-FE3D263B99F9}" type="pres">
      <dgm:prSet presAssocID="{F1A280C0-0FB2-4E2B-BD12-57780D8BAC01}" presName="txSpace" presStyleCnt="0"/>
      <dgm:spPr/>
    </dgm:pt>
    <dgm:pt modelId="{51725C7D-25AC-4D0F-8E9D-06340578ED58}" type="pres">
      <dgm:prSet presAssocID="{F1A280C0-0FB2-4E2B-BD12-57780D8BAC01}" presName="desTx" presStyleLbl="revTx" presStyleIdx="5" presStyleCnt="6">
        <dgm:presLayoutVars/>
      </dgm:prSet>
      <dgm:spPr/>
    </dgm:pt>
  </dgm:ptLst>
  <dgm:cxnLst>
    <dgm:cxn modelId="{0369A11B-5663-4C32-AB37-E2AFA32873E6}" srcId="{EC4F8351-D741-42F5-B8DD-C2EC740206F1}" destId="{F1A280C0-0FB2-4E2B-BD12-57780D8BAC01}" srcOrd="2" destOrd="0" parTransId="{DAA5B7A5-F56A-4CCE-8E43-13B22A205D77}" sibTransId="{9AA6C1DB-2CB2-4DB8-A0AF-505C1CAF2EBB}"/>
    <dgm:cxn modelId="{D9560F20-BDB6-46C9-88E7-88F91C79F164}" type="presOf" srcId="{14ED4694-E43A-4FD0-8B68-DEF85E1D103A}" destId="{51725C7D-25AC-4D0F-8E9D-06340578ED58}" srcOrd="0" destOrd="1" presId="urn:microsoft.com/office/officeart/2018/5/layout/CenteredIconLabelDescriptionList"/>
    <dgm:cxn modelId="{AFE16528-6E8F-4B6C-B63F-DC9712C5A4EE}" srcId="{F1A280C0-0FB2-4E2B-BD12-57780D8BAC01}" destId="{E9FFD4A8-0B5B-4965-A519-D4207FA46944}" srcOrd="0" destOrd="0" parTransId="{7236171E-B067-4BF0-8407-00DC0DECD49C}" sibTransId="{D3797DFA-1D00-4477-BC7B-ED98C02238FA}"/>
    <dgm:cxn modelId="{F8796B39-2BD7-4C13-8A14-A8DE0278CA86}" srcId="{EC4F8351-D741-42F5-B8DD-C2EC740206F1}" destId="{F08D7FFE-36A1-44CC-8465-38EF457BACEC}" srcOrd="1" destOrd="0" parTransId="{F208B0E5-D061-451C-984A-9AD0A50A9F46}" sibTransId="{51290CFD-81F7-4D94-A022-38FD7413A7A6}"/>
    <dgm:cxn modelId="{73C13F5B-C8CB-4251-876F-8040FBCA59B2}" srcId="{F08D7FFE-36A1-44CC-8465-38EF457BACEC}" destId="{0B84A4B8-DC61-4C6F-BA57-1857E12439E4}" srcOrd="0" destOrd="0" parTransId="{ABD676BE-08E4-446F-9F29-24CE7CD18300}" sibTransId="{823C0ECF-C7B8-4ED4-AE6E-9026B5D96CD9}"/>
    <dgm:cxn modelId="{C01C3045-D08E-43B4-B8FE-F36EAA49B7D5}" srcId="{EC4F8351-D741-42F5-B8DD-C2EC740206F1}" destId="{77261DA0-C050-4E26-940A-2519AB730963}" srcOrd="0" destOrd="0" parTransId="{205772C8-4568-43A5-B0B1-F789023D2E19}" sibTransId="{96425032-3C3D-4315-81E5-637AAAEDDD88}"/>
    <dgm:cxn modelId="{E4FE4147-4A33-4D19-9C97-6D4EE03206F3}" srcId="{77261DA0-C050-4E26-940A-2519AB730963}" destId="{2F71EC60-52E0-41E0-8FC1-0E35712357C1}" srcOrd="0" destOrd="0" parTransId="{55791BC6-7FD2-4987-9F73-A1CDE072A58D}" sibTransId="{9945D986-F53D-41F1-95B7-453CFDC7A293}"/>
    <dgm:cxn modelId="{1F086B58-A9DD-4812-BB1C-2EF3D88510D7}" type="presOf" srcId="{0B84A4B8-DC61-4C6F-BA57-1857E12439E4}" destId="{F5343772-8538-49BC-A62C-3B0FA681027D}" srcOrd="0" destOrd="0" presId="urn:microsoft.com/office/officeart/2018/5/layout/CenteredIconLabelDescriptionList"/>
    <dgm:cxn modelId="{4464C184-1893-4B71-8CC4-29FAC82CA64B}" type="presOf" srcId="{E9FFD4A8-0B5B-4965-A519-D4207FA46944}" destId="{51725C7D-25AC-4D0F-8E9D-06340578ED58}" srcOrd="0" destOrd="0" presId="urn:microsoft.com/office/officeart/2018/5/layout/CenteredIconLabelDescriptionList"/>
    <dgm:cxn modelId="{C905A4AD-22DB-42C3-8698-E25C5E5D1EB3}" type="presOf" srcId="{EC4F8351-D741-42F5-B8DD-C2EC740206F1}" destId="{F60248EC-5D41-4CEA-B4AC-58ECBFA93299}" srcOrd="0" destOrd="0" presId="urn:microsoft.com/office/officeart/2018/5/layout/CenteredIconLabelDescriptionList"/>
    <dgm:cxn modelId="{AE958FB3-7ABC-47E6-B0C9-68BC560789CB}" type="presOf" srcId="{2F71EC60-52E0-41E0-8FC1-0E35712357C1}" destId="{76168096-1524-4902-981F-A02352DDA9BB}" srcOrd="0" destOrd="0" presId="urn:microsoft.com/office/officeart/2018/5/layout/CenteredIconLabelDescriptionList"/>
    <dgm:cxn modelId="{074B4CB7-FE4D-4134-9F2E-29B51440AA19}" type="presOf" srcId="{F1A280C0-0FB2-4E2B-BD12-57780D8BAC01}" destId="{9A41AD0A-9ED5-4735-9995-40F0FDFB28A0}" srcOrd="0" destOrd="0" presId="urn:microsoft.com/office/officeart/2018/5/layout/CenteredIconLabelDescriptionList"/>
    <dgm:cxn modelId="{E7B91CD1-E73E-4133-8F97-FE34F492D65E}" type="presOf" srcId="{77261DA0-C050-4E26-940A-2519AB730963}" destId="{8BAF1055-D437-4A8F-A764-598F3D3DD578}" srcOrd="0" destOrd="0" presId="urn:microsoft.com/office/officeart/2018/5/layout/CenteredIconLabelDescriptionList"/>
    <dgm:cxn modelId="{5CF17ED8-1D5A-4DA0-9C23-5ED83A1C31BA}" srcId="{F1A280C0-0FB2-4E2B-BD12-57780D8BAC01}" destId="{14ED4694-E43A-4FD0-8B68-DEF85E1D103A}" srcOrd="1" destOrd="0" parTransId="{6A820A72-61AA-45AA-9056-CE05F6DFEE48}" sibTransId="{D6A5A7B8-96B3-4019-93FE-4652042849A9}"/>
    <dgm:cxn modelId="{020600DA-4440-4EC0-9D94-C34F02151988}" type="presOf" srcId="{F08D7FFE-36A1-44CC-8465-38EF457BACEC}" destId="{5F43BB40-437E-439D-8C4A-4AF79CDCF74C}" srcOrd="0" destOrd="0" presId="urn:microsoft.com/office/officeart/2018/5/layout/CenteredIconLabelDescriptionList"/>
    <dgm:cxn modelId="{A528DFFF-D7AD-446B-9EFB-7AA4D2E00DFE}" type="presParOf" srcId="{F60248EC-5D41-4CEA-B4AC-58ECBFA93299}" destId="{92BB8EDB-FA2A-431E-95A0-F319FEAB4A47}" srcOrd="0" destOrd="0" presId="urn:microsoft.com/office/officeart/2018/5/layout/CenteredIconLabelDescriptionList"/>
    <dgm:cxn modelId="{DCDA2475-7584-4D5D-98E3-F168A8A07088}" type="presParOf" srcId="{92BB8EDB-FA2A-431E-95A0-F319FEAB4A47}" destId="{910C719A-69D3-446D-8F73-1CEA77D46C54}" srcOrd="0" destOrd="0" presId="urn:microsoft.com/office/officeart/2018/5/layout/CenteredIconLabelDescriptionList"/>
    <dgm:cxn modelId="{83987CA4-A890-40EC-B576-99BEF60EF1AE}" type="presParOf" srcId="{92BB8EDB-FA2A-431E-95A0-F319FEAB4A47}" destId="{6F4394D7-C503-4035-8956-B5E97A417E10}" srcOrd="1" destOrd="0" presId="urn:microsoft.com/office/officeart/2018/5/layout/CenteredIconLabelDescriptionList"/>
    <dgm:cxn modelId="{D276AA50-6523-48CA-A7DD-3BFF806727DD}" type="presParOf" srcId="{92BB8EDB-FA2A-431E-95A0-F319FEAB4A47}" destId="{8BAF1055-D437-4A8F-A764-598F3D3DD578}" srcOrd="2" destOrd="0" presId="urn:microsoft.com/office/officeart/2018/5/layout/CenteredIconLabelDescriptionList"/>
    <dgm:cxn modelId="{F73356DB-0D9F-4873-B94E-20D00B54F721}" type="presParOf" srcId="{92BB8EDB-FA2A-431E-95A0-F319FEAB4A47}" destId="{70A02934-13B1-4CB4-9AA2-B23E2946B06F}" srcOrd="3" destOrd="0" presId="urn:microsoft.com/office/officeart/2018/5/layout/CenteredIconLabelDescriptionList"/>
    <dgm:cxn modelId="{A1BD7660-26EC-4539-8DC9-61AC50996FFE}" type="presParOf" srcId="{92BB8EDB-FA2A-431E-95A0-F319FEAB4A47}" destId="{76168096-1524-4902-981F-A02352DDA9BB}" srcOrd="4" destOrd="0" presId="urn:microsoft.com/office/officeart/2018/5/layout/CenteredIconLabelDescriptionList"/>
    <dgm:cxn modelId="{6B211D5F-7881-450A-8439-782286362358}" type="presParOf" srcId="{F60248EC-5D41-4CEA-B4AC-58ECBFA93299}" destId="{9DB08D15-0246-47C9-972B-0EAF88722ADB}" srcOrd="1" destOrd="0" presId="urn:microsoft.com/office/officeart/2018/5/layout/CenteredIconLabelDescriptionList"/>
    <dgm:cxn modelId="{DAA103C9-A790-41A7-9115-B80631641A4A}" type="presParOf" srcId="{F60248EC-5D41-4CEA-B4AC-58ECBFA93299}" destId="{4ACFFB2C-7935-4F7B-9AD4-90D437EEC32F}" srcOrd="2" destOrd="0" presId="urn:microsoft.com/office/officeart/2018/5/layout/CenteredIconLabelDescriptionList"/>
    <dgm:cxn modelId="{F50D970C-CAE9-4B74-8467-AA20D57F501F}" type="presParOf" srcId="{4ACFFB2C-7935-4F7B-9AD4-90D437EEC32F}" destId="{F3C8EA71-5374-4F69-9DCE-94FCF9F6A807}" srcOrd="0" destOrd="0" presId="urn:microsoft.com/office/officeart/2018/5/layout/CenteredIconLabelDescriptionList"/>
    <dgm:cxn modelId="{D69C71AA-DA11-4848-BF04-56B6F2B993D4}" type="presParOf" srcId="{4ACFFB2C-7935-4F7B-9AD4-90D437EEC32F}" destId="{3CFFCC69-76AC-4A16-B44B-338C63F1DE19}" srcOrd="1" destOrd="0" presId="urn:microsoft.com/office/officeart/2018/5/layout/CenteredIconLabelDescriptionList"/>
    <dgm:cxn modelId="{DA948977-86DF-4CC1-A04F-B9965901EB57}" type="presParOf" srcId="{4ACFFB2C-7935-4F7B-9AD4-90D437EEC32F}" destId="{5F43BB40-437E-439D-8C4A-4AF79CDCF74C}" srcOrd="2" destOrd="0" presId="urn:microsoft.com/office/officeart/2018/5/layout/CenteredIconLabelDescriptionList"/>
    <dgm:cxn modelId="{3512E3FC-61FF-4B47-8ED0-A1AC7455F893}" type="presParOf" srcId="{4ACFFB2C-7935-4F7B-9AD4-90D437EEC32F}" destId="{797767B9-1301-4743-AD7F-E8BF8E27F11A}" srcOrd="3" destOrd="0" presId="urn:microsoft.com/office/officeart/2018/5/layout/CenteredIconLabelDescriptionList"/>
    <dgm:cxn modelId="{C30C5132-2907-4D3E-BF6C-AB4FF1EB534C}" type="presParOf" srcId="{4ACFFB2C-7935-4F7B-9AD4-90D437EEC32F}" destId="{F5343772-8538-49BC-A62C-3B0FA681027D}" srcOrd="4" destOrd="0" presId="urn:microsoft.com/office/officeart/2018/5/layout/CenteredIconLabelDescriptionList"/>
    <dgm:cxn modelId="{F5648526-D2E0-4891-866F-2235D223C6D7}" type="presParOf" srcId="{F60248EC-5D41-4CEA-B4AC-58ECBFA93299}" destId="{F12BD99F-BAD6-41CD-91D7-BD78AA783472}" srcOrd="3" destOrd="0" presId="urn:microsoft.com/office/officeart/2018/5/layout/CenteredIconLabelDescriptionList"/>
    <dgm:cxn modelId="{D137AA67-0B5E-4FC2-9712-E9C3F18429E5}" type="presParOf" srcId="{F60248EC-5D41-4CEA-B4AC-58ECBFA93299}" destId="{075E5816-478D-47A5-BD4A-DC9672250F9D}" srcOrd="4" destOrd="0" presId="urn:microsoft.com/office/officeart/2018/5/layout/CenteredIconLabelDescriptionList"/>
    <dgm:cxn modelId="{6DDDBA06-B34B-4B76-9F78-1B87054FE7DD}" type="presParOf" srcId="{075E5816-478D-47A5-BD4A-DC9672250F9D}" destId="{5F3549C6-5F94-47CD-A147-BC5DB4D701F0}" srcOrd="0" destOrd="0" presId="urn:microsoft.com/office/officeart/2018/5/layout/CenteredIconLabelDescriptionList"/>
    <dgm:cxn modelId="{AD69C561-3F87-432E-9A10-81C2DF39B31B}" type="presParOf" srcId="{075E5816-478D-47A5-BD4A-DC9672250F9D}" destId="{8189D2CA-2FEF-4E60-BED4-A564E30EEEB5}" srcOrd="1" destOrd="0" presId="urn:microsoft.com/office/officeart/2018/5/layout/CenteredIconLabelDescriptionList"/>
    <dgm:cxn modelId="{06F91CAB-9B08-47F9-B444-2B80E862EC09}" type="presParOf" srcId="{075E5816-478D-47A5-BD4A-DC9672250F9D}" destId="{9A41AD0A-9ED5-4735-9995-40F0FDFB28A0}" srcOrd="2" destOrd="0" presId="urn:microsoft.com/office/officeart/2018/5/layout/CenteredIconLabelDescriptionList"/>
    <dgm:cxn modelId="{89E7948F-7F7E-46C2-B231-BE231D568481}" type="presParOf" srcId="{075E5816-478D-47A5-BD4A-DC9672250F9D}" destId="{5881A206-6FC8-4F44-B72A-FE3D263B99F9}" srcOrd="3" destOrd="0" presId="urn:microsoft.com/office/officeart/2018/5/layout/CenteredIconLabelDescriptionList"/>
    <dgm:cxn modelId="{ACE73379-4753-4369-BBE4-106035289EE7}" type="presParOf" srcId="{075E5816-478D-47A5-BD4A-DC9672250F9D}" destId="{51725C7D-25AC-4D0F-8E9D-06340578ED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57DE6-6FFD-4AED-B903-46AC56296C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44D0D-3CE9-400A-B1BF-E5BE0F786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Most preprocessing complete</a:t>
          </a:r>
          <a:endParaRPr lang="en-US"/>
        </a:p>
      </dgm:t>
    </dgm:pt>
    <dgm:pt modelId="{E2D4139B-E213-41A7-B041-26AE641BBB13}" type="parTrans" cxnId="{0A49BBB5-061A-4C01-808D-C1B60290428F}">
      <dgm:prSet/>
      <dgm:spPr/>
      <dgm:t>
        <a:bodyPr/>
        <a:lstStyle/>
        <a:p>
          <a:endParaRPr lang="en-US"/>
        </a:p>
      </dgm:t>
    </dgm:pt>
    <dgm:pt modelId="{61C299E1-26D8-41CC-A9ED-3D1719BDB6BA}" type="sibTrans" cxnId="{0A49BBB5-061A-4C01-808D-C1B60290428F}">
      <dgm:prSet/>
      <dgm:spPr/>
      <dgm:t>
        <a:bodyPr/>
        <a:lstStyle/>
        <a:p>
          <a:endParaRPr lang="en-US"/>
        </a:p>
      </dgm:t>
    </dgm:pt>
    <dgm:pt modelId="{B8343C96-4714-4A56-8A54-222BFF45077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- Data understood fully</a:t>
          </a:r>
        </a:p>
      </dgm:t>
    </dgm:pt>
    <dgm:pt modelId="{475593D9-FFE8-45D8-B5C7-0C2193D72FD0}" type="parTrans" cxnId="{694177FF-55DF-4552-A71B-DCFC2CF7969D}">
      <dgm:prSet/>
      <dgm:spPr/>
      <dgm:t>
        <a:bodyPr/>
        <a:lstStyle/>
        <a:p>
          <a:endParaRPr lang="en-US"/>
        </a:p>
      </dgm:t>
    </dgm:pt>
    <dgm:pt modelId="{068E80E6-6326-4432-A3FD-595452A87AC7}" type="sibTrans" cxnId="{694177FF-55DF-4552-A71B-DCFC2CF7969D}">
      <dgm:prSet/>
      <dgm:spPr/>
      <dgm:t>
        <a:bodyPr/>
        <a:lstStyle/>
        <a:p>
          <a:endParaRPr lang="en-US"/>
        </a:p>
      </dgm:t>
    </dgm:pt>
    <dgm:pt modelId="{698C50AD-D4AB-4C60-ADAD-182B31D6A0E2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/>
            <a:t>- Almost ready to move on to modeling</a:t>
          </a:r>
        </a:p>
      </dgm:t>
    </dgm:pt>
    <dgm:pt modelId="{C3230811-8005-4E75-A822-93FAF4B4039B}" type="parTrans" cxnId="{D17A1FC9-FBEC-496E-BE5F-72A1CBBF3F88}">
      <dgm:prSet/>
      <dgm:spPr/>
      <dgm:t>
        <a:bodyPr/>
        <a:lstStyle/>
        <a:p>
          <a:endParaRPr lang="en-US"/>
        </a:p>
      </dgm:t>
    </dgm:pt>
    <dgm:pt modelId="{EABB246A-B39F-43D5-8E06-68B2595AE516}" type="sibTrans" cxnId="{D17A1FC9-FBEC-496E-BE5F-72A1CBBF3F88}">
      <dgm:prSet/>
      <dgm:spPr/>
      <dgm:t>
        <a:bodyPr/>
        <a:lstStyle/>
        <a:p>
          <a:endParaRPr lang="en-US"/>
        </a:p>
      </dgm:t>
    </dgm:pt>
    <dgm:pt modelId="{8BF43C53-D2AC-43B1-B4D9-16152BBD9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Largest challenge is time constraints</a:t>
          </a:r>
          <a:endParaRPr lang="en-US"/>
        </a:p>
      </dgm:t>
    </dgm:pt>
    <dgm:pt modelId="{7DA89D3E-B6CB-4A92-8F9B-34FA90BE7A80}" type="parTrans" cxnId="{9370EF22-D4F3-402C-9381-F6A8911768D3}">
      <dgm:prSet/>
      <dgm:spPr/>
      <dgm:t>
        <a:bodyPr/>
        <a:lstStyle/>
        <a:p>
          <a:endParaRPr lang="en-US"/>
        </a:p>
      </dgm:t>
    </dgm:pt>
    <dgm:pt modelId="{02C7D1D6-D238-47DE-A097-993E202D0FC2}" type="sibTrans" cxnId="{9370EF22-D4F3-402C-9381-F6A8911768D3}">
      <dgm:prSet/>
      <dgm:spPr/>
      <dgm:t>
        <a:bodyPr/>
        <a:lstStyle/>
        <a:p>
          <a:endParaRPr lang="en-US"/>
        </a:p>
      </dgm:t>
    </dgm:pt>
    <dgm:pt modelId="{F0ACB869-FA67-4E7E-9CE4-11BBF8E1F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Prioritized methods to build and test</a:t>
          </a:r>
        </a:p>
      </dgm:t>
    </dgm:pt>
    <dgm:pt modelId="{C68F189D-235B-4096-8B43-9B6431DE02A0}" type="parTrans" cxnId="{E5BE3CBE-6274-4DCF-832C-F5380C82A153}">
      <dgm:prSet/>
      <dgm:spPr/>
      <dgm:t>
        <a:bodyPr/>
        <a:lstStyle/>
        <a:p>
          <a:endParaRPr lang="en-US"/>
        </a:p>
      </dgm:t>
    </dgm:pt>
    <dgm:pt modelId="{EDEF3270-04C1-449A-92CD-2EBDB940FD57}" type="sibTrans" cxnId="{E5BE3CBE-6274-4DCF-832C-F5380C82A153}">
      <dgm:prSet/>
      <dgm:spPr/>
      <dgm:t>
        <a:bodyPr/>
        <a:lstStyle/>
        <a:p>
          <a:endParaRPr lang="en-US"/>
        </a:p>
      </dgm:t>
    </dgm:pt>
    <dgm:pt modelId="{2146ED46-C4A9-4E04-A6B0-E1506DB53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Update coming on June 11 for progress</a:t>
          </a:r>
        </a:p>
      </dgm:t>
    </dgm:pt>
    <dgm:pt modelId="{C6E2B8DC-8895-4E0E-975B-F7C5C1362DA9}" type="parTrans" cxnId="{6562FEB2-EC79-4C57-B4D8-B72795720064}">
      <dgm:prSet/>
      <dgm:spPr/>
      <dgm:t>
        <a:bodyPr/>
        <a:lstStyle/>
        <a:p>
          <a:endParaRPr lang="en-US"/>
        </a:p>
      </dgm:t>
    </dgm:pt>
    <dgm:pt modelId="{7BA529DA-414A-48D0-ADDD-1ACBC3CC7260}" type="sibTrans" cxnId="{6562FEB2-EC79-4C57-B4D8-B72795720064}">
      <dgm:prSet/>
      <dgm:spPr/>
      <dgm:t>
        <a:bodyPr/>
        <a:lstStyle/>
        <a:p>
          <a:endParaRPr lang="en-US"/>
        </a:p>
      </dgm:t>
    </dgm:pt>
    <dgm:pt modelId="{E00E0380-9092-42EE-A614-52282667DB87}" type="pres">
      <dgm:prSet presAssocID="{0B857DE6-6FFD-4AED-B903-46AC56296CBA}" presName="root" presStyleCnt="0">
        <dgm:presLayoutVars>
          <dgm:dir/>
          <dgm:resizeHandles val="exact"/>
        </dgm:presLayoutVars>
      </dgm:prSet>
      <dgm:spPr/>
    </dgm:pt>
    <dgm:pt modelId="{6E4C24FB-2D19-4EF2-8926-18317529E2C3}" type="pres">
      <dgm:prSet presAssocID="{7E044D0D-3CE9-400A-B1BF-E5BE0F7864D0}" presName="compNode" presStyleCnt="0"/>
      <dgm:spPr/>
    </dgm:pt>
    <dgm:pt modelId="{138D62B2-FBA6-48C2-843A-74A41CE04B4B}" type="pres">
      <dgm:prSet presAssocID="{7E044D0D-3CE9-400A-B1BF-E5BE0F7864D0}" presName="bgRect" presStyleLbl="bgShp" presStyleIdx="0" presStyleCnt="2"/>
      <dgm:spPr/>
    </dgm:pt>
    <dgm:pt modelId="{D2AE2A46-4A73-4C24-B71B-5B36C2653BCC}" type="pres">
      <dgm:prSet presAssocID="{7E044D0D-3CE9-400A-B1BF-E5BE0F7864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0CEB0E-1219-48A1-AC6A-A615BE55405A}" type="pres">
      <dgm:prSet presAssocID="{7E044D0D-3CE9-400A-B1BF-E5BE0F7864D0}" presName="spaceRect" presStyleCnt="0"/>
      <dgm:spPr/>
    </dgm:pt>
    <dgm:pt modelId="{EF1D9120-F38B-4855-AD83-FCD37DA5FDB0}" type="pres">
      <dgm:prSet presAssocID="{7E044D0D-3CE9-400A-B1BF-E5BE0F7864D0}" presName="parTx" presStyleLbl="revTx" presStyleIdx="0" presStyleCnt="4">
        <dgm:presLayoutVars>
          <dgm:chMax val="0"/>
          <dgm:chPref val="0"/>
        </dgm:presLayoutVars>
      </dgm:prSet>
      <dgm:spPr/>
    </dgm:pt>
    <dgm:pt modelId="{1996A0F5-2A0F-489D-AE7E-A91DB4B57D7E}" type="pres">
      <dgm:prSet presAssocID="{7E044D0D-3CE9-400A-B1BF-E5BE0F7864D0}" presName="desTx" presStyleLbl="revTx" presStyleIdx="1" presStyleCnt="4">
        <dgm:presLayoutVars/>
      </dgm:prSet>
      <dgm:spPr/>
    </dgm:pt>
    <dgm:pt modelId="{1B226ECE-5F51-4193-B042-CF774E79E247}" type="pres">
      <dgm:prSet presAssocID="{61C299E1-26D8-41CC-A9ED-3D1719BDB6BA}" presName="sibTrans" presStyleCnt="0"/>
      <dgm:spPr/>
    </dgm:pt>
    <dgm:pt modelId="{B9D4EBEB-DFC4-4BA7-A9D2-C6DBD2A849D3}" type="pres">
      <dgm:prSet presAssocID="{8BF43C53-D2AC-43B1-B4D9-16152BBD934E}" presName="compNode" presStyleCnt="0"/>
      <dgm:spPr/>
    </dgm:pt>
    <dgm:pt modelId="{FD728FFF-4D5B-4A3D-9228-68D795B79304}" type="pres">
      <dgm:prSet presAssocID="{8BF43C53-D2AC-43B1-B4D9-16152BBD934E}" presName="bgRect" presStyleLbl="bgShp" presStyleIdx="1" presStyleCnt="2"/>
      <dgm:spPr/>
    </dgm:pt>
    <dgm:pt modelId="{2547A247-F911-4D62-A9F5-06487FB5F122}" type="pres">
      <dgm:prSet presAssocID="{8BF43C53-D2AC-43B1-B4D9-16152BBD93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E154E92-0041-4CD1-9096-48809009D595}" type="pres">
      <dgm:prSet presAssocID="{8BF43C53-D2AC-43B1-B4D9-16152BBD934E}" presName="spaceRect" presStyleCnt="0"/>
      <dgm:spPr/>
    </dgm:pt>
    <dgm:pt modelId="{F46E6694-4F22-4FCC-8CA6-F984AD64EDDF}" type="pres">
      <dgm:prSet presAssocID="{8BF43C53-D2AC-43B1-B4D9-16152BBD934E}" presName="parTx" presStyleLbl="revTx" presStyleIdx="2" presStyleCnt="4">
        <dgm:presLayoutVars>
          <dgm:chMax val="0"/>
          <dgm:chPref val="0"/>
        </dgm:presLayoutVars>
      </dgm:prSet>
      <dgm:spPr/>
    </dgm:pt>
    <dgm:pt modelId="{B425192F-BBA1-4587-B658-9EF2400468B1}" type="pres">
      <dgm:prSet presAssocID="{8BF43C53-D2AC-43B1-B4D9-16152BBD934E}" presName="desTx" presStyleLbl="revTx" presStyleIdx="3" presStyleCnt="4">
        <dgm:presLayoutVars/>
      </dgm:prSet>
      <dgm:spPr/>
    </dgm:pt>
  </dgm:ptLst>
  <dgm:cxnLst>
    <dgm:cxn modelId="{3D797405-A7B3-4DA9-9812-92E143A0700A}" type="presOf" srcId="{F0ACB869-FA67-4E7E-9CE4-11BBF8E1F3A9}" destId="{B425192F-BBA1-4587-B658-9EF2400468B1}" srcOrd="0" destOrd="0" presId="urn:microsoft.com/office/officeart/2018/2/layout/IconVerticalSolidList"/>
    <dgm:cxn modelId="{9370EF22-D4F3-402C-9381-F6A8911768D3}" srcId="{0B857DE6-6FFD-4AED-B903-46AC56296CBA}" destId="{8BF43C53-D2AC-43B1-B4D9-16152BBD934E}" srcOrd="1" destOrd="0" parTransId="{7DA89D3E-B6CB-4A92-8F9B-34FA90BE7A80}" sibTransId="{02C7D1D6-D238-47DE-A097-993E202D0FC2}"/>
    <dgm:cxn modelId="{4888262E-E88C-496C-9F4A-593C46540379}" type="presOf" srcId="{0B857DE6-6FFD-4AED-B903-46AC56296CBA}" destId="{E00E0380-9092-42EE-A614-52282667DB87}" srcOrd="0" destOrd="0" presId="urn:microsoft.com/office/officeart/2018/2/layout/IconVerticalSolidList"/>
    <dgm:cxn modelId="{DA5C706C-14F9-491F-BAF6-25FC27EA4F26}" type="presOf" srcId="{698C50AD-D4AB-4C60-ADAD-182B31D6A0E2}" destId="{1996A0F5-2A0F-489D-AE7E-A91DB4B57D7E}" srcOrd="0" destOrd="1" presId="urn:microsoft.com/office/officeart/2018/2/layout/IconVerticalSolidList"/>
    <dgm:cxn modelId="{6325D04C-00A1-4077-91DD-34964D4CDE53}" type="presOf" srcId="{8BF43C53-D2AC-43B1-B4D9-16152BBD934E}" destId="{F46E6694-4F22-4FCC-8CA6-F984AD64EDDF}" srcOrd="0" destOrd="0" presId="urn:microsoft.com/office/officeart/2018/2/layout/IconVerticalSolidList"/>
    <dgm:cxn modelId="{DA79E8A2-6AA2-4543-9D0B-739A2FBC3026}" type="presOf" srcId="{2146ED46-C4A9-4E04-A6B0-E1506DB53068}" destId="{B425192F-BBA1-4587-B658-9EF2400468B1}" srcOrd="0" destOrd="1" presId="urn:microsoft.com/office/officeart/2018/2/layout/IconVerticalSolidList"/>
    <dgm:cxn modelId="{6562FEB2-EC79-4C57-B4D8-B72795720064}" srcId="{8BF43C53-D2AC-43B1-B4D9-16152BBD934E}" destId="{2146ED46-C4A9-4E04-A6B0-E1506DB53068}" srcOrd="1" destOrd="0" parTransId="{C6E2B8DC-8895-4E0E-975B-F7C5C1362DA9}" sibTransId="{7BA529DA-414A-48D0-ADDD-1ACBC3CC7260}"/>
    <dgm:cxn modelId="{0A49BBB5-061A-4C01-808D-C1B60290428F}" srcId="{0B857DE6-6FFD-4AED-B903-46AC56296CBA}" destId="{7E044D0D-3CE9-400A-B1BF-E5BE0F7864D0}" srcOrd="0" destOrd="0" parTransId="{E2D4139B-E213-41A7-B041-26AE641BBB13}" sibTransId="{61C299E1-26D8-41CC-A9ED-3D1719BDB6BA}"/>
    <dgm:cxn modelId="{E5BE3CBE-6274-4DCF-832C-F5380C82A153}" srcId="{8BF43C53-D2AC-43B1-B4D9-16152BBD934E}" destId="{F0ACB869-FA67-4E7E-9CE4-11BBF8E1F3A9}" srcOrd="0" destOrd="0" parTransId="{C68F189D-235B-4096-8B43-9B6431DE02A0}" sibTransId="{EDEF3270-04C1-449A-92CD-2EBDB940FD57}"/>
    <dgm:cxn modelId="{D17A1FC9-FBEC-496E-BE5F-72A1CBBF3F88}" srcId="{7E044D0D-3CE9-400A-B1BF-E5BE0F7864D0}" destId="{698C50AD-D4AB-4C60-ADAD-182B31D6A0E2}" srcOrd="1" destOrd="0" parTransId="{C3230811-8005-4E75-A822-93FAF4B4039B}" sibTransId="{EABB246A-B39F-43D5-8E06-68B2595AE516}"/>
    <dgm:cxn modelId="{CBDB27D7-EECE-459C-A5D1-5181A311935B}" type="presOf" srcId="{7E044D0D-3CE9-400A-B1BF-E5BE0F7864D0}" destId="{EF1D9120-F38B-4855-AD83-FCD37DA5FDB0}" srcOrd="0" destOrd="0" presId="urn:microsoft.com/office/officeart/2018/2/layout/IconVerticalSolidList"/>
    <dgm:cxn modelId="{85BD7ADE-6F7B-491C-BA6D-6EC97DD11F2B}" type="presOf" srcId="{B8343C96-4714-4A56-8A54-222BFF45077E}" destId="{1996A0F5-2A0F-489D-AE7E-A91DB4B57D7E}" srcOrd="0" destOrd="0" presId="urn:microsoft.com/office/officeart/2018/2/layout/IconVerticalSolidList"/>
    <dgm:cxn modelId="{694177FF-55DF-4552-A71B-DCFC2CF7969D}" srcId="{7E044D0D-3CE9-400A-B1BF-E5BE0F7864D0}" destId="{B8343C96-4714-4A56-8A54-222BFF45077E}" srcOrd="0" destOrd="0" parTransId="{475593D9-FFE8-45D8-B5C7-0C2193D72FD0}" sibTransId="{068E80E6-6326-4432-A3FD-595452A87AC7}"/>
    <dgm:cxn modelId="{3F813D6E-5C95-4C2E-B434-A59BCAEEE31F}" type="presParOf" srcId="{E00E0380-9092-42EE-A614-52282667DB87}" destId="{6E4C24FB-2D19-4EF2-8926-18317529E2C3}" srcOrd="0" destOrd="0" presId="urn:microsoft.com/office/officeart/2018/2/layout/IconVerticalSolidList"/>
    <dgm:cxn modelId="{2D41DB7F-11DF-4FC9-999F-A53F303496D4}" type="presParOf" srcId="{6E4C24FB-2D19-4EF2-8926-18317529E2C3}" destId="{138D62B2-FBA6-48C2-843A-74A41CE04B4B}" srcOrd="0" destOrd="0" presId="urn:microsoft.com/office/officeart/2018/2/layout/IconVerticalSolidList"/>
    <dgm:cxn modelId="{8BE06716-2338-4AA6-8ABE-8F256084C428}" type="presParOf" srcId="{6E4C24FB-2D19-4EF2-8926-18317529E2C3}" destId="{D2AE2A46-4A73-4C24-B71B-5B36C2653BCC}" srcOrd="1" destOrd="0" presId="urn:microsoft.com/office/officeart/2018/2/layout/IconVerticalSolidList"/>
    <dgm:cxn modelId="{5506375D-CCDD-427B-B912-82CB44EC1E6A}" type="presParOf" srcId="{6E4C24FB-2D19-4EF2-8926-18317529E2C3}" destId="{870CEB0E-1219-48A1-AC6A-A615BE55405A}" srcOrd="2" destOrd="0" presId="urn:microsoft.com/office/officeart/2018/2/layout/IconVerticalSolidList"/>
    <dgm:cxn modelId="{8F68445A-AC48-450E-B732-19C7A6D0CEF2}" type="presParOf" srcId="{6E4C24FB-2D19-4EF2-8926-18317529E2C3}" destId="{EF1D9120-F38B-4855-AD83-FCD37DA5FDB0}" srcOrd="3" destOrd="0" presId="urn:microsoft.com/office/officeart/2018/2/layout/IconVerticalSolidList"/>
    <dgm:cxn modelId="{B18A0C28-3650-4F2E-8E5E-96D5FF991273}" type="presParOf" srcId="{6E4C24FB-2D19-4EF2-8926-18317529E2C3}" destId="{1996A0F5-2A0F-489D-AE7E-A91DB4B57D7E}" srcOrd="4" destOrd="0" presId="urn:microsoft.com/office/officeart/2018/2/layout/IconVerticalSolidList"/>
    <dgm:cxn modelId="{31DC92C1-EEF8-4713-8A49-332972099634}" type="presParOf" srcId="{E00E0380-9092-42EE-A614-52282667DB87}" destId="{1B226ECE-5F51-4193-B042-CF774E79E247}" srcOrd="1" destOrd="0" presId="urn:microsoft.com/office/officeart/2018/2/layout/IconVerticalSolidList"/>
    <dgm:cxn modelId="{BA5ADB96-D2FB-44B6-8434-B5F606E409F1}" type="presParOf" srcId="{E00E0380-9092-42EE-A614-52282667DB87}" destId="{B9D4EBEB-DFC4-4BA7-A9D2-C6DBD2A849D3}" srcOrd="2" destOrd="0" presId="urn:microsoft.com/office/officeart/2018/2/layout/IconVerticalSolidList"/>
    <dgm:cxn modelId="{AFF6C815-EEF6-4B05-89E5-E1E2504E2407}" type="presParOf" srcId="{B9D4EBEB-DFC4-4BA7-A9D2-C6DBD2A849D3}" destId="{FD728FFF-4D5B-4A3D-9228-68D795B79304}" srcOrd="0" destOrd="0" presId="urn:microsoft.com/office/officeart/2018/2/layout/IconVerticalSolidList"/>
    <dgm:cxn modelId="{361ED7A4-5FA7-4FF3-853C-B9004E0ADBFD}" type="presParOf" srcId="{B9D4EBEB-DFC4-4BA7-A9D2-C6DBD2A849D3}" destId="{2547A247-F911-4D62-A9F5-06487FB5F122}" srcOrd="1" destOrd="0" presId="urn:microsoft.com/office/officeart/2018/2/layout/IconVerticalSolidList"/>
    <dgm:cxn modelId="{3749216D-87CD-4969-BB21-BECE4B863248}" type="presParOf" srcId="{B9D4EBEB-DFC4-4BA7-A9D2-C6DBD2A849D3}" destId="{0E154E92-0041-4CD1-9096-48809009D595}" srcOrd="2" destOrd="0" presId="urn:microsoft.com/office/officeart/2018/2/layout/IconVerticalSolidList"/>
    <dgm:cxn modelId="{46B0EA4C-2087-42F7-BFA5-74A299A7EF49}" type="presParOf" srcId="{B9D4EBEB-DFC4-4BA7-A9D2-C6DBD2A849D3}" destId="{F46E6694-4F22-4FCC-8CA6-F984AD64EDDF}" srcOrd="3" destOrd="0" presId="urn:microsoft.com/office/officeart/2018/2/layout/IconVerticalSolidList"/>
    <dgm:cxn modelId="{13DFB7D3-5869-4AF7-AFD6-715CEF82EE26}" type="presParOf" srcId="{B9D4EBEB-DFC4-4BA7-A9D2-C6DBD2A849D3}" destId="{B425192F-BBA1-4587-B658-9EF2400468B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03622-B3B9-4627-97B7-CEEF9A5A7AA2}">
      <dsp:nvSpPr>
        <dsp:cNvPr id="0" name=""/>
        <dsp:cNvSpPr/>
      </dsp:nvSpPr>
      <dsp:spPr>
        <a:xfrm>
          <a:off x="2686" y="591583"/>
          <a:ext cx="2618898" cy="82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Prediction Goals</a:t>
          </a:r>
        </a:p>
      </dsp:txBody>
      <dsp:txXfrm>
        <a:off x="2686" y="591583"/>
        <a:ext cx="2618898" cy="826342"/>
      </dsp:txXfrm>
    </dsp:sp>
    <dsp:sp modelId="{0C8D9F28-6DC7-48C4-A6CF-14E756AFC992}">
      <dsp:nvSpPr>
        <dsp:cNvPr id="0" name=""/>
        <dsp:cNvSpPr/>
      </dsp:nvSpPr>
      <dsp:spPr>
        <a:xfrm>
          <a:off x="2686" y="1417925"/>
          <a:ext cx="2618898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Torque Downhole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Geological Formations (porosity and permeability)</a:t>
          </a:r>
        </a:p>
      </dsp:txBody>
      <dsp:txXfrm>
        <a:off x="2686" y="1417925"/>
        <a:ext cx="2618898" cy="2341828"/>
      </dsp:txXfrm>
    </dsp:sp>
    <dsp:sp modelId="{7AD7ABDF-65DF-447A-AE6E-BD3CE8629419}">
      <dsp:nvSpPr>
        <dsp:cNvPr id="0" name=""/>
        <dsp:cNvSpPr/>
      </dsp:nvSpPr>
      <dsp:spPr>
        <a:xfrm>
          <a:off x="2988230" y="591583"/>
          <a:ext cx="2618898" cy="82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Drilling Parameters Used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(Varying by Study)</a:t>
          </a:r>
        </a:p>
      </dsp:txBody>
      <dsp:txXfrm>
        <a:off x="2988230" y="591583"/>
        <a:ext cx="2618898" cy="826342"/>
      </dsp:txXfrm>
    </dsp:sp>
    <dsp:sp modelId="{AABC11F2-1AC8-4407-8BBC-C62281CCEE10}">
      <dsp:nvSpPr>
        <dsp:cNvPr id="0" name=""/>
        <dsp:cNvSpPr/>
      </dsp:nvSpPr>
      <dsp:spPr>
        <a:xfrm>
          <a:off x="2988230" y="1417925"/>
          <a:ext cx="2618898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Rate of Penetration (ROP)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RPM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GPM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Strokes per minute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Torque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WOB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Depth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Hook Load</a:t>
          </a:r>
        </a:p>
      </dsp:txBody>
      <dsp:txXfrm>
        <a:off x="2988230" y="1417925"/>
        <a:ext cx="2618898" cy="2341828"/>
      </dsp:txXfrm>
    </dsp:sp>
    <dsp:sp modelId="{FC638880-A214-4646-808A-6C895D695F46}">
      <dsp:nvSpPr>
        <dsp:cNvPr id="0" name=""/>
        <dsp:cNvSpPr/>
      </dsp:nvSpPr>
      <dsp:spPr>
        <a:xfrm>
          <a:off x="5973775" y="591583"/>
          <a:ext cx="2618898" cy="826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Most Accurate Methods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(not all tested methods shown here)</a:t>
          </a:r>
        </a:p>
      </dsp:txBody>
      <dsp:txXfrm>
        <a:off x="5973775" y="591583"/>
        <a:ext cx="2618898" cy="826342"/>
      </dsp:txXfrm>
    </dsp:sp>
    <dsp:sp modelId="{763BB946-6C1E-4631-BCAA-0811CFEDF77A}">
      <dsp:nvSpPr>
        <dsp:cNvPr id="0" name=""/>
        <dsp:cNvSpPr/>
      </dsp:nvSpPr>
      <dsp:spPr>
        <a:xfrm>
          <a:off x="5973775" y="1417925"/>
          <a:ext cx="2618898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Decision Trees (DTs) and Random Forests (RFs)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Support Vector Machines (SVMs) with Just-In-Time Learning (JITL)</a:t>
          </a:r>
        </a:p>
      </dsp:txBody>
      <dsp:txXfrm>
        <a:off x="5973775" y="1417925"/>
        <a:ext cx="2618898" cy="2341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C719A-69D3-446D-8F73-1CEA77D46C54}">
      <dsp:nvSpPr>
        <dsp:cNvPr id="0" name=""/>
        <dsp:cNvSpPr/>
      </dsp:nvSpPr>
      <dsp:spPr>
        <a:xfrm>
          <a:off x="384812" y="0"/>
          <a:ext cx="1956268" cy="2006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F1055-D437-4A8F-A764-598F3D3DD578}">
      <dsp:nvSpPr>
        <dsp:cNvPr id="0" name=""/>
        <dsp:cNvSpPr/>
      </dsp:nvSpPr>
      <dsp:spPr>
        <a:xfrm>
          <a:off x="103464" y="2215604"/>
          <a:ext cx="2562495" cy="61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Train on </a:t>
          </a:r>
          <a:r>
            <a:rPr lang="en-US" sz="1800" kern="1200" baseline="0" dirty="0" err="1"/>
            <a:t>Flybar</a:t>
          </a:r>
          <a:r>
            <a:rPr lang="en-US" sz="1800" kern="1200" baseline="0" dirty="0"/>
            <a:t> 1WB and 1WC</a:t>
          </a:r>
          <a:endParaRPr lang="en-US" sz="1800" kern="1200" dirty="0"/>
        </a:p>
      </dsp:txBody>
      <dsp:txXfrm>
        <a:off x="103464" y="2215604"/>
        <a:ext cx="2562495" cy="611410"/>
      </dsp:txXfrm>
    </dsp:sp>
    <dsp:sp modelId="{76168096-1524-4902-981F-A02352DDA9BB}">
      <dsp:nvSpPr>
        <dsp:cNvPr id="0" name=""/>
        <dsp:cNvSpPr/>
      </dsp:nvSpPr>
      <dsp:spPr>
        <a:xfrm>
          <a:off x="0" y="2898833"/>
          <a:ext cx="2562495" cy="3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 Runs in Total</a:t>
          </a:r>
        </a:p>
      </dsp:txBody>
      <dsp:txXfrm>
        <a:off x="0" y="2898833"/>
        <a:ext cx="2562495" cy="326457"/>
      </dsp:txXfrm>
    </dsp:sp>
    <dsp:sp modelId="{F3C8EA71-5374-4F69-9DCE-94FCF9F6A807}">
      <dsp:nvSpPr>
        <dsp:cNvPr id="0" name=""/>
        <dsp:cNvSpPr/>
      </dsp:nvSpPr>
      <dsp:spPr>
        <a:xfrm>
          <a:off x="3555131" y="305872"/>
          <a:ext cx="1485114" cy="1546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3BB40-437E-439D-8C4A-4AF79CDCF74C}">
      <dsp:nvSpPr>
        <dsp:cNvPr id="0" name=""/>
        <dsp:cNvSpPr/>
      </dsp:nvSpPr>
      <dsp:spPr>
        <a:xfrm>
          <a:off x="3038213" y="2176693"/>
          <a:ext cx="2562495" cy="61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Test on </a:t>
          </a:r>
          <a:r>
            <a:rPr lang="en-US" sz="2000" kern="1200" baseline="0" dirty="0" err="1"/>
            <a:t>Flybar</a:t>
          </a:r>
          <a:r>
            <a:rPr lang="en-US" sz="2000" kern="1200" baseline="0" dirty="0"/>
            <a:t> 2WC</a:t>
          </a:r>
          <a:endParaRPr lang="en-US" sz="2000" kern="1200" dirty="0"/>
        </a:p>
      </dsp:txBody>
      <dsp:txXfrm>
        <a:off x="3038213" y="2176693"/>
        <a:ext cx="2562495" cy="611410"/>
      </dsp:txXfrm>
    </dsp:sp>
    <dsp:sp modelId="{F5343772-8538-49BC-A62C-3B0FA681027D}">
      <dsp:nvSpPr>
        <dsp:cNvPr id="0" name=""/>
        <dsp:cNvSpPr/>
      </dsp:nvSpPr>
      <dsp:spPr>
        <a:xfrm>
          <a:off x="2972921" y="2902552"/>
          <a:ext cx="2562495" cy="3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 Run</a:t>
          </a:r>
        </a:p>
      </dsp:txBody>
      <dsp:txXfrm>
        <a:off x="2972921" y="2902552"/>
        <a:ext cx="2562495" cy="326457"/>
      </dsp:txXfrm>
    </dsp:sp>
    <dsp:sp modelId="{5F3549C6-5F94-47CD-A147-BC5DB4D701F0}">
      <dsp:nvSpPr>
        <dsp:cNvPr id="0" name=""/>
        <dsp:cNvSpPr/>
      </dsp:nvSpPr>
      <dsp:spPr>
        <a:xfrm>
          <a:off x="6366975" y="309791"/>
          <a:ext cx="1796239" cy="1596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1AD0A-9ED5-4735-9995-40F0FDFB28A0}">
      <dsp:nvSpPr>
        <dsp:cNvPr id="0" name=""/>
        <dsp:cNvSpPr/>
      </dsp:nvSpPr>
      <dsp:spPr>
        <a:xfrm>
          <a:off x="6027364" y="2195301"/>
          <a:ext cx="2562495" cy="61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Statistical Analysis</a:t>
          </a:r>
          <a:endParaRPr lang="en-US" sz="2000" kern="1200" dirty="0"/>
        </a:p>
      </dsp:txBody>
      <dsp:txXfrm>
        <a:off x="6027364" y="2195301"/>
        <a:ext cx="2562495" cy="611410"/>
      </dsp:txXfrm>
    </dsp:sp>
    <dsp:sp modelId="{51725C7D-25AC-4D0F-8E9D-06340578ED58}">
      <dsp:nvSpPr>
        <dsp:cNvPr id="0" name=""/>
        <dsp:cNvSpPr/>
      </dsp:nvSpPr>
      <dsp:spPr>
        <a:xfrm>
          <a:off x="6027364" y="2845873"/>
          <a:ext cx="2562495" cy="64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Mean Absolute Error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Accuracy (Including a Confusion Matrix)</a:t>
          </a:r>
        </a:p>
      </dsp:txBody>
      <dsp:txXfrm>
        <a:off x="6027364" y="2845873"/>
        <a:ext cx="2562495" cy="640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D62B2-FBA6-48C2-843A-74A41CE04B4B}">
      <dsp:nvSpPr>
        <dsp:cNvPr id="0" name=""/>
        <dsp:cNvSpPr/>
      </dsp:nvSpPr>
      <dsp:spPr>
        <a:xfrm>
          <a:off x="0" y="707092"/>
          <a:ext cx="859536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E2A46-4A73-4C24-B71B-5B36C2653BC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D9120-F38B-4855-AD83-FCD37DA5FDB0}">
      <dsp:nvSpPr>
        <dsp:cNvPr id="0" name=""/>
        <dsp:cNvSpPr/>
      </dsp:nvSpPr>
      <dsp:spPr>
        <a:xfrm>
          <a:off x="1507738" y="707092"/>
          <a:ext cx="38679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Most preprocessing complete</a:t>
          </a:r>
          <a:endParaRPr lang="en-US" sz="2500" kern="1200"/>
        </a:p>
      </dsp:txBody>
      <dsp:txXfrm>
        <a:off x="1507738" y="707092"/>
        <a:ext cx="3867912" cy="1305401"/>
      </dsp:txXfrm>
    </dsp:sp>
    <dsp:sp modelId="{1996A0F5-2A0F-489D-AE7E-A91DB4B57D7E}">
      <dsp:nvSpPr>
        <dsp:cNvPr id="0" name=""/>
        <dsp:cNvSpPr/>
      </dsp:nvSpPr>
      <dsp:spPr>
        <a:xfrm>
          <a:off x="5375650" y="707092"/>
          <a:ext cx="32197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- Data understood fully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- Almost ready to move on to modeling</a:t>
          </a:r>
        </a:p>
      </dsp:txBody>
      <dsp:txXfrm>
        <a:off x="5375650" y="707092"/>
        <a:ext cx="3219709" cy="1305401"/>
      </dsp:txXfrm>
    </dsp:sp>
    <dsp:sp modelId="{FD728FFF-4D5B-4A3D-9228-68D795B79304}">
      <dsp:nvSpPr>
        <dsp:cNvPr id="0" name=""/>
        <dsp:cNvSpPr/>
      </dsp:nvSpPr>
      <dsp:spPr>
        <a:xfrm>
          <a:off x="0" y="2338843"/>
          <a:ext cx="859536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7A247-F911-4D62-A9F5-06487FB5F122}">
      <dsp:nvSpPr>
        <dsp:cNvPr id="0" name=""/>
        <dsp:cNvSpPr/>
      </dsp:nvSpPr>
      <dsp:spPr>
        <a:xfrm>
          <a:off x="394883" y="2632558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6694-4F22-4FCC-8CA6-F984AD64EDDF}">
      <dsp:nvSpPr>
        <dsp:cNvPr id="0" name=""/>
        <dsp:cNvSpPr/>
      </dsp:nvSpPr>
      <dsp:spPr>
        <a:xfrm>
          <a:off x="1507738" y="2338843"/>
          <a:ext cx="386791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Largest challenge is time constraints</a:t>
          </a:r>
          <a:endParaRPr lang="en-US" sz="2500" kern="1200"/>
        </a:p>
      </dsp:txBody>
      <dsp:txXfrm>
        <a:off x="1507738" y="2338843"/>
        <a:ext cx="3867912" cy="1305401"/>
      </dsp:txXfrm>
    </dsp:sp>
    <dsp:sp modelId="{B425192F-BBA1-4587-B658-9EF2400468B1}">
      <dsp:nvSpPr>
        <dsp:cNvPr id="0" name=""/>
        <dsp:cNvSpPr/>
      </dsp:nvSpPr>
      <dsp:spPr>
        <a:xfrm>
          <a:off x="5375650" y="2338843"/>
          <a:ext cx="3219709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Prioritized methods to build and test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Update coming on June 11 for progress</a:t>
          </a:r>
        </a:p>
      </dsp:txBody>
      <dsp:txXfrm>
        <a:off x="5375650" y="2338843"/>
        <a:ext cx="3219709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273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69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10E176-474D-4E91-8D2C-49E802D55EF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419E8E-252E-4E0B-830F-25C74E9F2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AE68-B95D-7F2C-FDE2-050F25357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 Methods for Drilling State Prediction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A5F8F-2A9F-19C0-444D-680058B1E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Nicole McCarthy</a:t>
            </a:r>
          </a:p>
          <a:p>
            <a:r>
              <a:rPr lang="en-US" dirty="0"/>
              <a:t>For Deere Development Company, LLC.</a:t>
            </a:r>
          </a:p>
          <a:p>
            <a:r>
              <a:rPr lang="en-US" dirty="0"/>
              <a:t>May 30, 2025</a:t>
            </a:r>
          </a:p>
        </p:txBody>
      </p:sp>
    </p:spTree>
    <p:extLst>
      <p:ext uri="{BB962C8B-B14F-4D97-AF65-F5344CB8AC3E}">
        <p14:creationId xmlns:p14="http://schemas.microsoft.com/office/powerpoint/2010/main" val="39586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20DB-6AD8-6F63-0D8F-F3D33561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138DA-0D53-EC25-0700-6D7163C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Software on drilling tools can be optimized by knowing what state the tool is in</a:t>
            </a:r>
          </a:p>
          <a:p>
            <a:r>
              <a:rPr lang="en-US" dirty="0"/>
              <a:t>Deere Development Company (DDC) has outlined the Drilling State Machine seen here to fulfill their software needs</a:t>
            </a:r>
          </a:p>
          <a:p>
            <a:r>
              <a:rPr lang="en-US" dirty="0"/>
              <a:t>Indicating Drilling Parameters</a:t>
            </a:r>
          </a:p>
          <a:p>
            <a:pPr lvl="1"/>
            <a:r>
              <a:rPr lang="en-US" dirty="0"/>
              <a:t>Flow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Vibration</a:t>
            </a:r>
          </a:p>
          <a:p>
            <a:pPr lvl="1"/>
            <a:r>
              <a:rPr lang="en-US" dirty="0"/>
              <a:t>Weight on Bit (WOB)</a:t>
            </a:r>
          </a:p>
        </p:txBody>
      </p:sp>
      <p:pic>
        <p:nvPicPr>
          <p:cNvPr id="8" name="Picture 7" descr="A diagram of a drilling state machine&#10;&#10;AI-generated content may be incorrect.">
            <a:extLst>
              <a:ext uri="{FF2B5EF4-FFF2-40B4-BE49-F238E27FC236}">
                <a16:creationId xmlns:a16="http://schemas.microsoft.com/office/drawing/2014/main" id="{CF0921EB-D08F-BB90-A9F2-760F8F40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57" y="934717"/>
            <a:ext cx="5209989" cy="49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8BF7-BF49-C8F6-9785-26E7A717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A5A6-04F9-71AF-8809-AFCE5398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>
            <a:normAutofit/>
          </a:bodyPr>
          <a:lstStyle/>
          <a:p>
            <a:r>
              <a:rPr lang="en-US" dirty="0"/>
              <a:t>Provided by DDC from real runs on oil rigs</a:t>
            </a:r>
          </a:p>
          <a:p>
            <a:r>
              <a:rPr lang="en-US" dirty="0"/>
              <a:t>Includes the following items: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Depth</a:t>
            </a:r>
          </a:p>
          <a:p>
            <a:pPr lvl="1"/>
            <a:r>
              <a:rPr lang="en-US" dirty="0"/>
              <a:t>Gallons per Minute (GPM) (Flow)</a:t>
            </a:r>
          </a:p>
          <a:p>
            <a:pPr lvl="1"/>
            <a:r>
              <a:rPr lang="en-US" dirty="0"/>
              <a:t>RPM (at Motor and Surface)</a:t>
            </a:r>
          </a:p>
          <a:p>
            <a:pPr lvl="1"/>
            <a:r>
              <a:rPr lang="en-US" dirty="0"/>
              <a:t>Axial and Lateral Vibration (at Motor and Pulser)</a:t>
            </a:r>
          </a:p>
          <a:p>
            <a:pPr lvl="1"/>
            <a:r>
              <a:rPr lang="en-US" dirty="0"/>
              <a:t>Weight on Bit (WOB)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096ABE-EEE9-1B1E-BB82-32C3BEA2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94982"/>
              </p:ext>
            </p:extLst>
          </p:nvPr>
        </p:nvGraphicFramePr>
        <p:xfrm>
          <a:off x="643192" y="1431557"/>
          <a:ext cx="5451631" cy="396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37">
                  <a:extLst>
                    <a:ext uri="{9D8B030D-6E8A-4147-A177-3AD203B41FA5}">
                      <a16:colId xmlns:a16="http://schemas.microsoft.com/office/drawing/2014/main" val="4130774734"/>
                    </a:ext>
                  </a:extLst>
                </a:gridCol>
                <a:gridCol w="711026">
                  <a:extLst>
                    <a:ext uri="{9D8B030D-6E8A-4147-A177-3AD203B41FA5}">
                      <a16:colId xmlns:a16="http://schemas.microsoft.com/office/drawing/2014/main" val="1778723618"/>
                    </a:ext>
                  </a:extLst>
                </a:gridCol>
                <a:gridCol w="1231952">
                  <a:extLst>
                    <a:ext uri="{9D8B030D-6E8A-4147-A177-3AD203B41FA5}">
                      <a16:colId xmlns:a16="http://schemas.microsoft.com/office/drawing/2014/main" val="567528468"/>
                    </a:ext>
                  </a:extLst>
                </a:gridCol>
                <a:gridCol w="1231952">
                  <a:extLst>
                    <a:ext uri="{9D8B030D-6E8A-4147-A177-3AD203B41FA5}">
                      <a16:colId xmlns:a16="http://schemas.microsoft.com/office/drawing/2014/main" val="4061123399"/>
                    </a:ext>
                  </a:extLst>
                </a:gridCol>
                <a:gridCol w="746932">
                  <a:extLst>
                    <a:ext uri="{9D8B030D-6E8A-4147-A177-3AD203B41FA5}">
                      <a16:colId xmlns:a16="http://schemas.microsoft.com/office/drawing/2014/main" val="3942731633"/>
                    </a:ext>
                  </a:extLst>
                </a:gridCol>
                <a:gridCol w="746932">
                  <a:extLst>
                    <a:ext uri="{9D8B030D-6E8A-4147-A177-3AD203B41FA5}">
                      <a16:colId xmlns:a16="http://schemas.microsoft.com/office/drawing/2014/main" val="1550153106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Well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 In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 Out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MD In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MD Out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3020667858"/>
                  </a:ext>
                </a:extLst>
              </a:tr>
              <a:tr h="56601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Flybar 1 WB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7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12/2/2024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12/4/2024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10582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13222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1648965538"/>
                  </a:ext>
                </a:extLst>
              </a:tr>
              <a:tr h="56601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8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12/4/2024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12/8/2024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13222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17880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3386879494"/>
                  </a:ext>
                </a:extLst>
              </a:tr>
              <a:tr h="5660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Flybar 1 WC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6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12/9/2024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12/10/2024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10175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10287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3378576052"/>
                  </a:ext>
                </a:extLst>
              </a:tr>
              <a:tr h="5660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7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12/10/2024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12/11/2024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10287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10713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1958030093"/>
                  </a:ext>
                </a:extLst>
              </a:tr>
              <a:tr h="56601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8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12/11/2024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12/12/2024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10713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12088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770425287"/>
                  </a:ext>
                </a:extLst>
              </a:tr>
              <a:tr h="566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Flybar 2 WC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5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11/23/2024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11/28/2024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10960</a:t>
                      </a:r>
                    </a:p>
                  </a:txBody>
                  <a:tcPr marL="7275" marR="7275" marT="72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16782</a:t>
                      </a:r>
                    </a:p>
                  </a:txBody>
                  <a:tcPr marL="7275" marR="7275" marT="7275" marB="0" anchor="ctr"/>
                </a:tc>
                <a:extLst>
                  <a:ext uri="{0D108BD9-81ED-4DB2-BD59-A6C34878D82A}">
                    <a16:rowId xmlns:a16="http://schemas.microsoft.com/office/drawing/2014/main" val="54054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0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094B-6232-D90E-6AB9-732BFB2D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Previous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EF26F-1465-0383-3D5B-91D25A3FB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4588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43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77F8-ADE9-945E-41EE-829D786B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110D-07AB-5CC2-77E3-E6976488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priority:</a:t>
            </a:r>
          </a:p>
          <a:p>
            <a:pPr lvl="0"/>
            <a:r>
              <a:rPr lang="en-US" dirty="0"/>
              <a:t>10 Decision Trees</a:t>
            </a:r>
          </a:p>
          <a:p>
            <a:pPr lvl="1"/>
            <a:r>
              <a:rPr lang="en-US" dirty="0"/>
              <a:t>Each will include WOB and aggregate flow parameters</a:t>
            </a:r>
          </a:p>
          <a:p>
            <a:pPr lvl="1"/>
            <a:r>
              <a:rPr lang="en-US" dirty="0"/>
              <a:t>One will include all possible parameters provided</a:t>
            </a:r>
          </a:p>
          <a:p>
            <a:pPr lvl="1"/>
            <a:r>
              <a:rPr lang="en-US" dirty="0"/>
              <a:t>Nine will be variations of rotation and vibration parameters and their averages</a:t>
            </a:r>
          </a:p>
          <a:p>
            <a:pPr lvl="0"/>
            <a:r>
              <a:rPr lang="en-US" dirty="0"/>
              <a:t>Random Forest of previously mentioned DTs</a:t>
            </a:r>
          </a:p>
          <a:p>
            <a:pPr lvl="0"/>
            <a:r>
              <a:rPr lang="en-US" dirty="0"/>
              <a:t>Support Vector Machines for Flow, Rotation, Vibration, and WOB</a:t>
            </a:r>
          </a:p>
          <a:p>
            <a:pPr lvl="1"/>
            <a:r>
              <a:rPr lang="en-US" dirty="0"/>
              <a:t>Combined into one drilling state</a:t>
            </a:r>
          </a:p>
          <a:p>
            <a:pPr lvl="0"/>
            <a:r>
              <a:rPr lang="en-US" dirty="0"/>
              <a:t> Just-In-Time Learning application to SVMs (for increasing efficiency and accuracy)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66AC-5B9B-6423-1F0B-54EF1CC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16BC1B-87C8-8325-B800-5E4F9A5E9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79032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19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80F3-2B26-82A9-864A-E0DB4D6E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and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D1BF22-7BB2-2D56-AD23-3C607E247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581334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45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6F7-05B1-032E-8321-13076FAE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A50F-36BF-7EE7-6A64-FB38E2ED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Project to be completed by end of June</a:t>
            </a:r>
          </a:p>
          <a:p>
            <a:r>
              <a:rPr lang="en-US" sz="2400" dirty="0"/>
              <a:t>Methods of building and testing prioritized:</a:t>
            </a:r>
          </a:p>
          <a:p>
            <a:pPr lvl="1"/>
            <a:r>
              <a:rPr lang="en-US" sz="2400" dirty="0"/>
              <a:t>DTs (10)</a:t>
            </a:r>
          </a:p>
          <a:p>
            <a:pPr lvl="1"/>
            <a:r>
              <a:rPr lang="en-US" sz="2400" dirty="0"/>
              <a:t>RF</a:t>
            </a:r>
          </a:p>
          <a:p>
            <a:pPr lvl="1"/>
            <a:r>
              <a:rPr lang="en-US" sz="2400" dirty="0"/>
              <a:t>SVMs</a:t>
            </a:r>
          </a:p>
          <a:p>
            <a:pPr lvl="1"/>
            <a:r>
              <a:rPr lang="en-US" sz="2400" dirty="0"/>
              <a:t>JITL addition</a:t>
            </a:r>
          </a:p>
          <a:p>
            <a:r>
              <a:rPr lang="en-US" sz="2400" dirty="0"/>
              <a:t>Evaluated for error and accuracy</a:t>
            </a:r>
          </a:p>
          <a:p>
            <a:r>
              <a:rPr lang="en-US" sz="2400" dirty="0"/>
              <a:t>Completion will allow for better implementation of MWD software</a:t>
            </a:r>
          </a:p>
          <a:p>
            <a:pPr lvl="1"/>
            <a:r>
              <a:rPr lang="en-US" sz="2400" dirty="0"/>
              <a:t>Leading to more cost effective, safe, and time efficient drilling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0376625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64</TotalTime>
  <Words>441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Supervised Learning Methods for Drilling State Prediction Proposal</vt:lpstr>
      <vt:lpstr>The Problem</vt:lpstr>
      <vt:lpstr>The Data</vt:lpstr>
      <vt:lpstr>Related Previous Work</vt:lpstr>
      <vt:lpstr>Proposed Work</vt:lpstr>
      <vt:lpstr>Evaluation</vt:lpstr>
      <vt:lpstr>Current Status and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McCarthy</dc:creator>
  <cp:lastModifiedBy>Nicole McCarthy</cp:lastModifiedBy>
  <cp:revision>1</cp:revision>
  <dcterms:created xsi:type="dcterms:W3CDTF">2025-05-30T15:02:22Z</dcterms:created>
  <dcterms:modified xsi:type="dcterms:W3CDTF">2025-05-30T16:06:49Z</dcterms:modified>
</cp:coreProperties>
</file>