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E9212-223C-4CA7-BB85-AA1725D89648}" v="261" dt="2025-06-11T21:39:29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McCarthy" userId="8e79b3e2af0eb62e" providerId="LiveId" clId="{090E9212-223C-4CA7-BB85-AA1725D89648}"/>
    <pc:docChg chg="undo custSel addSld modSld sldOrd">
      <pc:chgData name="Nicole McCarthy" userId="8e79b3e2af0eb62e" providerId="LiveId" clId="{090E9212-223C-4CA7-BB85-AA1725D89648}" dt="2025-06-11T21:39:29.748" v="2506"/>
      <pc:docMkLst>
        <pc:docMk/>
      </pc:docMkLst>
      <pc:sldChg chg="modSp mod">
        <pc:chgData name="Nicole McCarthy" userId="8e79b3e2af0eb62e" providerId="LiveId" clId="{090E9212-223C-4CA7-BB85-AA1725D89648}" dt="2025-06-11T20:54:42.550" v="48" actId="20577"/>
        <pc:sldMkLst>
          <pc:docMk/>
          <pc:sldMk cId="3958616694" sldId="256"/>
        </pc:sldMkLst>
        <pc:spChg chg="mod">
          <ac:chgData name="Nicole McCarthy" userId="8e79b3e2af0eb62e" providerId="LiveId" clId="{090E9212-223C-4CA7-BB85-AA1725D89648}" dt="2025-06-11T20:54:34.252" v="35" actId="20577"/>
          <ac:spMkLst>
            <pc:docMk/>
            <pc:sldMk cId="3958616694" sldId="256"/>
            <ac:spMk id="2" creationId="{4F78AE68-B95D-7F2C-FDE2-050F25357FC2}"/>
          </ac:spMkLst>
        </pc:spChg>
        <pc:spChg chg="mod">
          <ac:chgData name="Nicole McCarthy" userId="8e79b3e2af0eb62e" providerId="LiveId" clId="{090E9212-223C-4CA7-BB85-AA1725D89648}" dt="2025-06-11T20:54:42.550" v="48" actId="20577"/>
          <ac:spMkLst>
            <pc:docMk/>
            <pc:sldMk cId="3958616694" sldId="256"/>
            <ac:spMk id="3" creationId="{35CA5F8F-2A9F-19C0-444D-680058B1E01E}"/>
          </ac:spMkLst>
        </pc:spChg>
      </pc:sldChg>
      <pc:sldChg chg="modSp mod">
        <pc:chgData name="Nicole McCarthy" userId="8e79b3e2af0eb62e" providerId="LiveId" clId="{090E9212-223C-4CA7-BB85-AA1725D89648}" dt="2025-06-11T20:55:05.935" v="71" actId="20577"/>
        <pc:sldMkLst>
          <pc:docMk/>
          <pc:sldMk cId="3397092535" sldId="258"/>
        </pc:sldMkLst>
        <pc:spChg chg="mod">
          <ac:chgData name="Nicole McCarthy" userId="8e79b3e2af0eb62e" providerId="LiveId" clId="{090E9212-223C-4CA7-BB85-AA1725D89648}" dt="2025-06-11T20:55:05.935" v="71" actId="20577"/>
          <ac:spMkLst>
            <pc:docMk/>
            <pc:sldMk cId="3397092535" sldId="258"/>
            <ac:spMk id="3" creationId="{A6D6A5A6-04F9-71AF-8809-AFCE5398B692}"/>
          </ac:spMkLst>
        </pc:spChg>
      </pc:sldChg>
      <pc:sldChg chg="addSp delSp modSp mod setBg">
        <pc:chgData name="Nicole McCarthy" userId="8e79b3e2af0eb62e" providerId="LiveId" clId="{090E9212-223C-4CA7-BB85-AA1725D89648}" dt="2025-06-11T21:26:54.524" v="1860" actId="20577"/>
        <pc:sldMkLst>
          <pc:docMk/>
          <pc:sldMk cId="3491433974" sldId="259"/>
        </pc:sldMkLst>
        <pc:spChg chg="mod">
          <ac:chgData name="Nicole McCarthy" userId="8e79b3e2af0eb62e" providerId="LiveId" clId="{090E9212-223C-4CA7-BB85-AA1725D89648}" dt="2025-06-11T21:26:54.524" v="1860" actId="20577"/>
          <ac:spMkLst>
            <pc:docMk/>
            <pc:sldMk cId="3491433974" sldId="259"/>
            <ac:spMk id="2" creationId="{6432094B-6232-D90E-6AB9-732BFB2DFF8F}"/>
          </ac:spMkLst>
        </pc:spChg>
        <pc:spChg chg="add del mod">
          <ac:chgData name="Nicole McCarthy" userId="8e79b3e2af0eb62e" providerId="LiveId" clId="{090E9212-223C-4CA7-BB85-AA1725D89648}" dt="2025-06-11T21:07:53.409" v="717" actId="3680"/>
          <ac:spMkLst>
            <pc:docMk/>
            <pc:sldMk cId="3491433974" sldId="259"/>
            <ac:spMk id="4" creationId="{9528C8AD-3218-D9BC-3963-036CC03E518D}"/>
          </ac:spMkLst>
        </pc:spChg>
        <pc:spChg chg="add del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11" creationId="{5D5E0904-721C-4D68-9EB8-1C9752E329A7}"/>
          </ac:spMkLst>
        </pc:spChg>
        <pc:spChg chg="add del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13" creationId="{D0CDF5D3-7220-42A0-9D37-ECF3BF283B37}"/>
          </ac:spMkLst>
        </pc:spChg>
        <pc:spChg chg="add del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15" creationId="{64BC717F-58B3-4A4E-BC3B-1B11323AD5C9}"/>
          </ac:spMkLst>
        </pc:spChg>
        <pc:spChg chg="add del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17" creationId="{1EE75710-64C5-4CA8-8A7C-82EE4125C90D}"/>
          </ac:spMkLst>
        </pc:spChg>
        <pc:spChg chg="add del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19" creationId="{435050B1-74E1-4A81-923D-0F5971A3BC01}"/>
          </ac:spMkLst>
        </pc:spChg>
        <pc:spChg chg="add del">
          <ac:chgData name="Nicole McCarthy" userId="8e79b3e2af0eb62e" providerId="LiveId" clId="{090E9212-223C-4CA7-BB85-AA1725D89648}" dt="2025-06-11T21:19:19.245" v="1517" actId="26606"/>
          <ac:spMkLst>
            <pc:docMk/>
            <pc:sldMk cId="3491433974" sldId="259"/>
            <ac:spMk id="21" creationId="{5D5E0904-721C-4D68-9EB8-1C9752E329A7}"/>
          </ac:spMkLst>
        </pc:spChg>
        <pc:spChg chg="add del">
          <ac:chgData name="Nicole McCarthy" userId="8e79b3e2af0eb62e" providerId="LiveId" clId="{090E9212-223C-4CA7-BB85-AA1725D89648}" dt="2025-06-11T21:19:19.245" v="1517" actId="26606"/>
          <ac:spMkLst>
            <pc:docMk/>
            <pc:sldMk cId="3491433974" sldId="259"/>
            <ac:spMk id="22" creationId="{D0CDF5D3-7220-42A0-9D37-ECF3BF283B37}"/>
          </ac:spMkLst>
        </pc:spChg>
        <pc:spChg chg="add del">
          <ac:chgData name="Nicole McCarthy" userId="8e79b3e2af0eb62e" providerId="LiveId" clId="{090E9212-223C-4CA7-BB85-AA1725D89648}" dt="2025-06-11T21:19:19.245" v="1517" actId="26606"/>
          <ac:spMkLst>
            <pc:docMk/>
            <pc:sldMk cId="3491433974" sldId="259"/>
            <ac:spMk id="23" creationId="{64BC717F-58B3-4A4E-BC3B-1B11323AD5C9}"/>
          </ac:spMkLst>
        </pc:spChg>
        <pc:spChg chg="add del">
          <ac:chgData name="Nicole McCarthy" userId="8e79b3e2af0eb62e" providerId="LiveId" clId="{090E9212-223C-4CA7-BB85-AA1725D89648}" dt="2025-06-11T21:19:09.579" v="1515" actId="26606"/>
          <ac:spMkLst>
            <pc:docMk/>
            <pc:sldMk cId="3491433974" sldId="259"/>
            <ac:spMk id="24" creationId="{5D5E0904-721C-4D68-9EB8-1C9752E329A7}"/>
          </ac:spMkLst>
        </pc:spChg>
        <pc:spChg chg="add del">
          <ac:chgData name="Nicole McCarthy" userId="8e79b3e2af0eb62e" providerId="LiveId" clId="{090E9212-223C-4CA7-BB85-AA1725D89648}" dt="2025-06-11T21:19:19.245" v="1517" actId="26606"/>
          <ac:spMkLst>
            <pc:docMk/>
            <pc:sldMk cId="3491433974" sldId="259"/>
            <ac:spMk id="25" creationId="{1EE75710-64C5-4CA8-8A7C-82EE4125C90D}"/>
          </ac:spMkLst>
        </pc:spChg>
        <pc:spChg chg="add del">
          <ac:chgData name="Nicole McCarthy" userId="8e79b3e2af0eb62e" providerId="LiveId" clId="{090E9212-223C-4CA7-BB85-AA1725D89648}" dt="2025-06-11T21:19:09.579" v="1515" actId="26606"/>
          <ac:spMkLst>
            <pc:docMk/>
            <pc:sldMk cId="3491433974" sldId="259"/>
            <ac:spMk id="26" creationId="{D0CDF5D3-7220-42A0-9D37-ECF3BF283B37}"/>
          </ac:spMkLst>
        </pc:spChg>
        <pc:spChg chg="add del">
          <ac:chgData name="Nicole McCarthy" userId="8e79b3e2af0eb62e" providerId="LiveId" clId="{090E9212-223C-4CA7-BB85-AA1725D89648}" dt="2025-06-11T21:19:19.245" v="1517" actId="26606"/>
          <ac:spMkLst>
            <pc:docMk/>
            <pc:sldMk cId="3491433974" sldId="259"/>
            <ac:spMk id="27" creationId="{435050B1-74E1-4A81-923D-0F5971A3BC01}"/>
          </ac:spMkLst>
        </pc:spChg>
        <pc:spChg chg="add del">
          <ac:chgData name="Nicole McCarthy" userId="8e79b3e2af0eb62e" providerId="LiveId" clId="{090E9212-223C-4CA7-BB85-AA1725D89648}" dt="2025-06-11T21:19:09.579" v="1515" actId="26606"/>
          <ac:spMkLst>
            <pc:docMk/>
            <pc:sldMk cId="3491433974" sldId="259"/>
            <ac:spMk id="28" creationId="{64BC717F-58B3-4A4E-BC3B-1B11323AD5C9}"/>
          </ac:spMkLst>
        </pc:spChg>
        <pc:spChg chg="add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29" creationId="{30B3D270-B19D-4DB8-BD3C-3E707485B515}"/>
          </ac:spMkLst>
        </pc:spChg>
        <pc:spChg chg="add del">
          <ac:chgData name="Nicole McCarthy" userId="8e79b3e2af0eb62e" providerId="LiveId" clId="{090E9212-223C-4CA7-BB85-AA1725D89648}" dt="2025-06-11T21:19:09.579" v="1515" actId="26606"/>
          <ac:spMkLst>
            <pc:docMk/>
            <pc:sldMk cId="3491433974" sldId="259"/>
            <ac:spMk id="30" creationId="{1EE75710-64C5-4CA8-8A7C-82EE4125C90D}"/>
          </ac:spMkLst>
        </pc:spChg>
        <pc:spChg chg="add">
          <ac:chgData name="Nicole McCarthy" userId="8e79b3e2af0eb62e" providerId="LiveId" clId="{090E9212-223C-4CA7-BB85-AA1725D89648}" dt="2025-06-11T21:26:50.272" v="1856" actId="26606"/>
          <ac:spMkLst>
            <pc:docMk/>
            <pc:sldMk cId="3491433974" sldId="259"/>
            <ac:spMk id="31" creationId="{49BDAF94-B52E-4307-B54C-EF413086FC77}"/>
          </ac:spMkLst>
        </pc:spChg>
        <pc:spChg chg="add del">
          <ac:chgData name="Nicole McCarthy" userId="8e79b3e2af0eb62e" providerId="LiveId" clId="{090E9212-223C-4CA7-BB85-AA1725D89648}" dt="2025-06-11T21:19:09.579" v="1515" actId="26606"/>
          <ac:spMkLst>
            <pc:docMk/>
            <pc:sldMk cId="3491433974" sldId="259"/>
            <ac:spMk id="32" creationId="{435050B1-74E1-4A81-923D-0F5971A3BC01}"/>
          </ac:spMkLst>
        </pc:spChg>
        <pc:graphicFrameChg chg="del mod">
          <ac:chgData name="Nicole McCarthy" userId="8e79b3e2af0eb62e" providerId="LiveId" clId="{090E9212-223C-4CA7-BB85-AA1725D89648}" dt="2025-06-11T20:55:28.391" v="73" actId="478"/>
          <ac:graphicFrameMkLst>
            <pc:docMk/>
            <pc:sldMk cId="3491433974" sldId="259"/>
            <ac:graphicFrameMk id="5" creationId="{26FEF26F-1465-0383-3D5B-91D25A3FB493}"/>
          </ac:graphicFrameMkLst>
        </pc:graphicFrameChg>
        <pc:graphicFrameChg chg="add mod ord modGraphic">
          <ac:chgData name="Nicole McCarthy" userId="8e79b3e2af0eb62e" providerId="LiveId" clId="{090E9212-223C-4CA7-BB85-AA1725D89648}" dt="2025-06-11T21:26:50.272" v="1856" actId="26606"/>
          <ac:graphicFrameMkLst>
            <pc:docMk/>
            <pc:sldMk cId="3491433974" sldId="259"/>
            <ac:graphicFrameMk id="6" creationId="{F647ABF2-C861-938F-892C-D6E42E12DABE}"/>
          </ac:graphicFrameMkLst>
        </pc:graphicFrameChg>
      </pc:sldChg>
      <pc:sldChg chg="addSp delSp modSp mod ord">
        <pc:chgData name="Nicole McCarthy" userId="8e79b3e2af0eb62e" providerId="LiveId" clId="{090E9212-223C-4CA7-BB85-AA1725D89648}" dt="2025-06-11T21:23:04.145" v="1700"/>
        <pc:sldMkLst>
          <pc:docMk/>
          <pc:sldMk cId="1301633690" sldId="260"/>
        </pc:sldMkLst>
        <pc:spChg chg="del mod">
          <ac:chgData name="Nicole McCarthy" userId="8e79b3e2af0eb62e" providerId="LiveId" clId="{090E9212-223C-4CA7-BB85-AA1725D89648}" dt="2025-06-11T21:22:44.625" v="1698" actId="26606"/>
          <ac:spMkLst>
            <pc:docMk/>
            <pc:sldMk cId="1301633690" sldId="260"/>
            <ac:spMk id="3" creationId="{4F2B110D-07AB-5CC2-77E3-E6976488DCCF}"/>
          </ac:spMkLst>
        </pc:spChg>
        <pc:graphicFrameChg chg="add">
          <ac:chgData name="Nicole McCarthy" userId="8e79b3e2af0eb62e" providerId="LiveId" clId="{090E9212-223C-4CA7-BB85-AA1725D89648}" dt="2025-06-11T21:22:44.625" v="1698" actId="26606"/>
          <ac:graphicFrameMkLst>
            <pc:docMk/>
            <pc:sldMk cId="1301633690" sldId="260"/>
            <ac:graphicFrameMk id="5" creationId="{35BB3540-7791-9957-A250-3E9582BE5A10}"/>
          </ac:graphicFrameMkLst>
        </pc:graphicFrameChg>
      </pc:sldChg>
      <pc:sldChg chg="modSp">
        <pc:chgData name="Nicole McCarthy" userId="8e79b3e2af0eb62e" providerId="LiveId" clId="{090E9212-223C-4CA7-BB85-AA1725D89648}" dt="2025-06-11T21:24:29.124" v="1763" actId="20577"/>
        <pc:sldMkLst>
          <pc:docMk/>
          <pc:sldMk cId="2181914436" sldId="261"/>
        </pc:sldMkLst>
        <pc:graphicFrameChg chg="mod">
          <ac:chgData name="Nicole McCarthy" userId="8e79b3e2af0eb62e" providerId="LiveId" clId="{090E9212-223C-4CA7-BB85-AA1725D89648}" dt="2025-06-11T21:24:29.124" v="1763" actId="20577"/>
          <ac:graphicFrameMkLst>
            <pc:docMk/>
            <pc:sldMk cId="2181914436" sldId="261"/>
            <ac:graphicFrameMk id="5" creationId="{6116BC1B-87C8-8325-B800-5E4F9A5E9272}"/>
          </ac:graphicFrameMkLst>
        </pc:graphicFrameChg>
      </pc:sldChg>
      <pc:sldChg chg="modSp mod">
        <pc:chgData name="Nicole McCarthy" userId="8e79b3e2af0eb62e" providerId="LiveId" clId="{090E9212-223C-4CA7-BB85-AA1725D89648}" dt="2025-06-11T21:39:29.748" v="2506"/>
        <pc:sldMkLst>
          <pc:docMk/>
          <pc:sldMk cId="3367450793" sldId="262"/>
        </pc:sldMkLst>
        <pc:spChg chg="mod">
          <ac:chgData name="Nicole McCarthy" userId="8e79b3e2af0eb62e" providerId="LiveId" clId="{090E9212-223C-4CA7-BB85-AA1725D89648}" dt="2025-06-11T21:34:40.469" v="2370" actId="20577"/>
          <ac:spMkLst>
            <pc:docMk/>
            <pc:sldMk cId="3367450793" sldId="262"/>
            <ac:spMk id="2" creationId="{84A880F3-2B26-82A9-864A-E0DB4D6EA3DC}"/>
          </ac:spMkLst>
        </pc:spChg>
        <pc:graphicFrameChg chg="mod">
          <ac:chgData name="Nicole McCarthy" userId="8e79b3e2af0eb62e" providerId="LiveId" clId="{090E9212-223C-4CA7-BB85-AA1725D89648}" dt="2025-06-11T21:39:29.748" v="2506"/>
          <ac:graphicFrameMkLst>
            <pc:docMk/>
            <pc:sldMk cId="3367450793" sldId="262"/>
            <ac:graphicFrameMk id="5" creationId="{34D1BF22-7BB2-2D56-AD23-3C607E24731E}"/>
          </ac:graphicFrameMkLst>
        </pc:graphicFrameChg>
      </pc:sldChg>
      <pc:sldChg chg="modSp mod">
        <pc:chgData name="Nicole McCarthy" userId="8e79b3e2af0eb62e" providerId="LiveId" clId="{090E9212-223C-4CA7-BB85-AA1725D89648}" dt="2025-06-11T21:25:11.526" v="1836" actId="20577"/>
        <pc:sldMkLst>
          <pc:docMk/>
          <pc:sldMk cId="4037662505" sldId="263"/>
        </pc:sldMkLst>
        <pc:spChg chg="mod">
          <ac:chgData name="Nicole McCarthy" userId="8e79b3e2af0eb62e" providerId="LiveId" clId="{090E9212-223C-4CA7-BB85-AA1725D89648}" dt="2025-06-11T21:25:11.526" v="1836" actId="20577"/>
          <ac:spMkLst>
            <pc:docMk/>
            <pc:sldMk cId="4037662505" sldId="263"/>
            <ac:spMk id="3" creationId="{8FFCA50F-36BF-7EE7-6A64-FB38E2ED20E3}"/>
          </ac:spMkLst>
        </pc:spChg>
      </pc:sldChg>
      <pc:sldChg chg="addSp delSp modSp new mod">
        <pc:chgData name="Nicole McCarthy" userId="8e79b3e2af0eb62e" providerId="LiveId" clId="{090E9212-223C-4CA7-BB85-AA1725D89648}" dt="2025-06-11T21:22:30.165" v="1697" actId="26606"/>
        <pc:sldMkLst>
          <pc:docMk/>
          <pc:sldMk cId="1699116995" sldId="264"/>
        </pc:sldMkLst>
        <pc:spChg chg="mod">
          <ac:chgData name="Nicole McCarthy" userId="8e79b3e2af0eb62e" providerId="LiveId" clId="{090E9212-223C-4CA7-BB85-AA1725D89648}" dt="2025-06-11T21:20:25.183" v="1558" actId="20577"/>
          <ac:spMkLst>
            <pc:docMk/>
            <pc:sldMk cId="1699116995" sldId="264"/>
            <ac:spMk id="2" creationId="{CBC8D1CC-7E90-40DA-A170-C863E51F40E5}"/>
          </ac:spMkLst>
        </pc:spChg>
        <pc:spChg chg="del mod">
          <ac:chgData name="Nicole McCarthy" userId="8e79b3e2af0eb62e" providerId="LiveId" clId="{090E9212-223C-4CA7-BB85-AA1725D89648}" dt="2025-06-11T21:22:30.165" v="1697" actId="26606"/>
          <ac:spMkLst>
            <pc:docMk/>
            <pc:sldMk cId="1699116995" sldId="264"/>
            <ac:spMk id="3" creationId="{CA6DE3AA-537F-9D85-F31C-1CBE8CC0EA23}"/>
          </ac:spMkLst>
        </pc:spChg>
        <pc:graphicFrameChg chg="add">
          <ac:chgData name="Nicole McCarthy" userId="8e79b3e2af0eb62e" providerId="LiveId" clId="{090E9212-223C-4CA7-BB85-AA1725D89648}" dt="2025-06-11T21:22:30.165" v="1697" actId="26606"/>
          <ac:graphicFrameMkLst>
            <pc:docMk/>
            <pc:sldMk cId="1699116995" sldId="264"/>
            <ac:graphicFrameMk id="5" creationId="{AE10261F-9CE2-CDF9-41B4-6D02FD46D37B}"/>
          </ac:graphicFrameMkLst>
        </pc:graphicFrameChg>
      </pc:sldChg>
      <pc:sldChg chg="addSp delSp modSp add mod">
        <pc:chgData name="Nicole McCarthy" userId="8e79b3e2af0eb62e" providerId="LiveId" clId="{090E9212-223C-4CA7-BB85-AA1725D89648}" dt="2025-06-11T21:27:42.401" v="1878" actId="26606"/>
        <pc:sldMkLst>
          <pc:docMk/>
          <pc:sldMk cId="1358632873" sldId="265"/>
        </pc:sldMkLst>
        <pc:spChg chg="mod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2" creationId="{5898EB77-5439-3306-41CA-89CFEF499790}"/>
          </ac:spMkLst>
        </pc:spChg>
        <pc:spChg chg="del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11" creationId="{A88F8A5A-D69D-D119-8C19-0B0C1510AEE8}"/>
          </ac:spMkLst>
        </pc:spChg>
        <pc:spChg chg="del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13" creationId="{A288043A-286C-E4AE-4E0E-F51BC337383D}"/>
          </ac:spMkLst>
        </pc:spChg>
        <pc:spChg chg="del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15" creationId="{13305B48-C85D-51BC-E91F-AE6049B6570B}"/>
          </ac:spMkLst>
        </pc:spChg>
        <pc:spChg chg="del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17" creationId="{8133D68B-E482-078E-1D64-591A8CC274D5}"/>
          </ac:spMkLst>
        </pc:spChg>
        <pc:spChg chg="del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19" creationId="{0E1A40FF-2EA7-5870-0283-5631CF6064E5}"/>
          </ac:spMkLst>
        </pc:spChg>
        <pc:spChg chg="add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24" creationId="{30B3D270-B19D-4DB8-BD3C-3E707485B515}"/>
          </ac:spMkLst>
        </pc:spChg>
        <pc:spChg chg="add">
          <ac:chgData name="Nicole McCarthy" userId="8e79b3e2af0eb62e" providerId="LiveId" clId="{090E9212-223C-4CA7-BB85-AA1725D89648}" dt="2025-06-11T21:27:42.401" v="1878" actId="26606"/>
          <ac:spMkLst>
            <pc:docMk/>
            <pc:sldMk cId="1358632873" sldId="265"/>
            <ac:spMk id="26" creationId="{49BDAF94-B52E-4307-B54C-EF413086FC77}"/>
          </ac:spMkLst>
        </pc:spChg>
        <pc:graphicFrameChg chg="mod modGraphic">
          <ac:chgData name="Nicole McCarthy" userId="8e79b3e2af0eb62e" providerId="LiveId" clId="{090E9212-223C-4CA7-BB85-AA1725D89648}" dt="2025-06-11T21:27:42.401" v="1878" actId="26606"/>
          <ac:graphicFrameMkLst>
            <pc:docMk/>
            <pc:sldMk cId="1358632873" sldId="265"/>
            <ac:graphicFrameMk id="6" creationId="{D2AB44A2-29C8-9D56-8D46-31ACBBA3DF88}"/>
          </ac:graphicFrameMkLst>
        </pc:graphicFrameChg>
      </pc:sldChg>
      <pc:sldChg chg="modSp new mod">
        <pc:chgData name="Nicole McCarthy" userId="8e79b3e2af0eb62e" providerId="LiveId" clId="{090E9212-223C-4CA7-BB85-AA1725D89648}" dt="2025-06-11T21:33:07.240" v="2299" actId="20577"/>
        <pc:sldMkLst>
          <pc:docMk/>
          <pc:sldMk cId="1204379841" sldId="266"/>
        </pc:sldMkLst>
        <pc:spChg chg="mod">
          <ac:chgData name="Nicole McCarthy" userId="8e79b3e2af0eb62e" providerId="LiveId" clId="{090E9212-223C-4CA7-BB85-AA1725D89648}" dt="2025-06-11T21:28:58.664" v="2028" actId="20577"/>
          <ac:spMkLst>
            <pc:docMk/>
            <pc:sldMk cId="1204379841" sldId="266"/>
            <ac:spMk id="2" creationId="{392FE424-FA29-C85A-7D49-CDBC7DAA9E09}"/>
          </ac:spMkLst>
        </pc:spChg>
        <pc:spChg chg="mod">
          <ac:chgData name="Nicole McCarthy" userId="8e79b3e2af0eb62e" providerId="LiveId" clId="{090E9212-223C-4CA7-BB85-AA1725D89648}" dt="2025-06-11T21:33:07.240" v="2299" actId="20577"/>
          <ac:spMkLst>
            <pc:docMk/>
            <pc:sldMk cId="1204379841" sldId="266"/>
            <ac:spMk id="3" creationId="{B1FECB23-46B2-2490-5327-F3B05DD0BE5A}"/>
          </ac:spMkLst>
        </pc:spChg>
      </pc:sldChg>
    </pc:docChg>
  </pc:docChgLst>
  <pc:docChgLst>
    <pc:chgData name="Nicole McCarthy" userId="8e79b3e2af0eb62e" providerId="LiveId" clId="{BB4A16A9-DAF6-40C8-82A3-919B1A597492}"/>
    <pc:docChg chg="undo custSel addSld modSld">
      <pc:chgData name="Nicole McCarthy" userId="8e79b3e2af0eb62e" providerId="LiveId" clId="{BB4A16A9-DAF6-40C8-82A3-919B1A597492}" dt="2025-05-30T16:06:40.981" v="2854" actId="26606"/>
      <pc:docMkLst>
        <pc:docMk/>
      </pc:docMkLst>
      <pc:sldChg chg="modSp new mod">
        <pc:chgData name="Nicole McCarthy" userId="8e79b3e2af0eb62e" providerId="LiveId" clId="{BB4A16A9-DAF6-40C8-82A3-919B1A597492}" dt="2025-05-30T15:05:53.921" v="153" actId="20577"/>
        <pc:sldMkLst>
          <pc:docMk/>
          <pc:sldMk cId="3958616694" sldId="256"/>
        </pc:sldMkLst>
        <pc:spChg chg="mod">
          <ac:chgData name="Nicole McCarthy" userId="8e79b3e2af0eb62e" providerId="LiveId" clId="{BB4A16A9-DAF6-40C8-82A3-919B1A597492}" dt="2025-05-30T15:05:26.305" v="71" actId="20577"/>
          <ac:spMkLst>
            <pc:docMk/>
            <pc:sldMk cId="3958616694" sldId="256"/>
            <ac:spMk id="2" creationId="{4F78AE68-B95D-7F2C-FDE2-050F25357FC2}"/>
          </ac:spMkLst>
        </pc:spChg>
        <pc:spChg chg="mod">
          <ac:chgData name="Nicole McCarthy" userId="8e79b3e2af0eb62e" providerId="LiveId" clId="{BB4A16A9-DAF6-40C8-82A3-919B1A597492}" dt="2025-05-30T15:05:53.921" v="153" actId="20577"/>
          <ac:spMkLst>
            <pc:docMk/>
            <pc:sldMk cId="3958616694" sldId="256"/>
            <ac:spMk id="3" creationId="{35CA5F8F-2A9F-19C0-444D-680058B1E01E}"/>
          </ac:spMkLst>
        </pc:spChg>
      </pc:sldChg>
      <pc:sldChg chg="addSp delSp modSp new mod setBg">
        <pc:chgData name="Nicole McCarthy" userId="8e79b3e2af0eb62e" providerId="LiveId" clId="{BB4A16A9-DAF6-40C8-82A3-919B1A597492}" dt="2025-05-30T15:24:30.503" v="693" actId="20577"/>
        <pc:sldMkLst>
          <pc:docMk/>
          <pc:sldMk cId="2152745944" sldId="257"/>
        </pc:sldMkLst>
        <pc:spChg chg="mod">
          <ac:chgData name="Nicole McCarthy" userId="8e79b3e2af0eb62e" providerId="LiveId" clId="{BB4A16A9-DAF6-40C8-82A3-919B1A597492}" dt="2025-05-30T15:23:56.373" v="662" actId="26606"/>
          <ac:spMkLst>
            <pc:docMk/>
            <pc:sldMk cId="2152745944" sldId="257"/>
            <ac:spMk id="2" creationId="{4A6C20DB-6AD8-6F63-0D8F-F3D33561270F}"/>
          </ac:spMkLst>
        </pc:spChg>
        <pc:spChg chg="add del mod">
          <ac:chgData name="Nicole McCarthy" userId="8e79b3e2af0eb62e" providerId="LiveId" clId="{BB4A16A9-DAF6-40C8-82A3-919B1A597492}" dt="2025-05-30T15:24:30.503" v="693" actId="20577"/>
          <ac:spMkLst>
            <pc:docMk/>
            <pc:sldMk cId="2152745944" sldId="257"/>
            <ac:spMk id="9" creationId="{690138DA-0D53-EC25-0700-6D7163CDA27C}"/>
          </ac:spMkLst>
        </pc:spChg>
        <pc:picChg chg="add mod">
          <ac:chgData name="Nicole McCarthy" userId="8e79b3e2af0eb62e" providerId="LiveId" clId="{BB4A16A9-DAF6-40C8-82A3-919B1A597492}" dt="2025-05-30T15:23:56.373" v="662" actId="26606"/>
          <ac:picMkLst>
            <pc:docMk/>
            <pc:sldMk cId="2152745944" sldId="257"/>
            <ac:picMk id="8" creationId="{CF0921EB-D08F-BB90-A9F2-760F8F404A46}"/>
          </ac:picMkLst>
        </pc:picChg>
      </pc:sldChg>
      <pc:sldChg chg="addSp modSp new mod setBg">
        <pc:chgData name="Nicole McCarthy" userId="8e79b3e2af0eb62e" providerId="LiveId" clId="{BB4A16A9-DAF6-40C8-82A3-919B1A597492}" dt="2025-05-30T15:34:30.918" v="994" actId="20577"/>
        <pc:sldMkLst>
          <pc:docMk/>
          <pc:sldMk cId="3397092535" sldId="258"/>
        </pc:sldMkLst>
        <pc:spChg chg="mod">
          <ac:chgData name="Nicole McCarthy" userId="8e79b3e2af0eb62e" providerId="LiveId" clId="{BB4A16A9-DAF6-40C8-82A3-919B1A597492}" dt="2025-05-30T15:31:20.309" v="801" actId="26606"/>
          <ac:spMkLst>
            <pc:docMk/>
            <pc:sldMk cId="3397092535" sldId="258"/>
            <ac:spMk id="2" creationId="{9A818BF7-BF49-C8F6-9785-26E7A717322D}"/>
          </ac:spMkLst>
        </pc:spChg>
        <pc:spChg chg="mod">
          <ac:chgData name="Nicole McCarthy" userId="8e79b3e2af0eb62e" providerId="LiveId" clId="{BB4A16A9-DAF6-40C8-82A3-919B1A597492}" dt="2025-05-30T15:34:30.918" v="994" actId="20577"/>
          <ac:spMkLst>
            <pc:docMk/>
            <pc:sldMk cId="3397092535" sldId="258"/>
            <ac:spMk id="3" creationId="{A6D6A5A6-04F9-71AF-8809-AFCE5398B692}"/>
          </ac:spMkLst>
        </pc:spChg>
        <pc:graphicFrameChg chg="add mod modGraphic">
          <ac:chgData name="Nicole McCarthy" userId="8e79b3e2af0eb62e" providerId="LiveId" clId="{BB4A16A9-DAF6-40C8-82A3-919B1A597492}" dt="2025-05-30T15:31:35.802" v="802" actId="14734"/>
          <ac:graphicFrameMkLst>
            <pc:docMk/>
            <pc:sldMk cId="3397092535" sldId="258"/>
            <ac:graphicFrameMk id="4" creationId="{11096ABE-EEE9-1B1E-BB82-32C3BEA28C34}"/>
          </ac:graphicFrameMkLst>
        </pc:graphicFrameChg>
      </pc:sldChg>
      <pc:sldChg chg="addSp delSp modSp new mod">
        <pc:chgData name="Nicole McCarthy" userId="8e79b3e2af0eb62e" providerId="LiveId" clId="{BB4A16A9-DAF6-40C8-82A3-919B1A597492}" dt="2025-05-30T15:42:42.548" v="1502" actId="113"/>
        <pc:sldMkLst>
          <pc:docMk/>
          <pc:sldMk cId="3491433974" sldId="259"/>
        </pc:sldMkLst>
        <pc:spChg chg="mod">
          <ac:chgData name="Nicole McCarthy" userId="8e79b3e2af0eb62e" providerId="LiveId" clId="{BB4A16A9-DAF6-40C8-82A3-919B1A597492}" dt="2025-05-30T15:37:12.807" v="1107" actId="20577"/>
          <ac:spMkLst>
            <pc:docMk/>
            <pc:sldMk cId="3491433974" sldId="259"/>
            <ac:spMk id="2" creationId="{6432094B-6232-D90E-6AB9-732BFB2DFF8F}"/>
          </ac:spMkLst>
        </pc:spChg>
      </pc:sldChg>
      <pc:sldChg chg="modSp new mod">
        <pc:chgData name="Nicole McCarthy" userId="8e79b3e2af0eb62e" providerId="LiveId" clId="{BB4A16A9-DAF6-40C8-82A3-919B1A597492}" dt="2025-05-30T15:47:31.884" v="1832" actId="20577"/>
        <pc:sldMkLst>
          <pc:docMk/>
          <pc:sldMk cId="1301633690" sldId="260"/>
        </pc:sldMkLst>
        <pc:spChg chg="mod">
          <ac:chgData name="Nicole McCarthy" userId="8e79b3e2af0eb62e" providerId="LiveId" clId="{BB4A16A9-DAF6-40C8-82A3-919B1A597492}" dt="2025-05-30T15:43:49.657" v="1526" actId="20577"/>
          <ac:spMkLst>
            <pc:docMk/>
            <pc:sldMk cId="1301633690" sldId="260"/>
            <ac:spMk id="2" creationId="{85AA77F8-ADE9-945E-41EE-829D786BA065}"/>
          </ac:spMkLst>
        </pc:spChg>
      </pc:sldChg>
      <pc:sldChg chg="addSp delSp modSp new mod">
        <pc:chgData name="Nicole McCarthy" userId="8e79b3e2af0eb62e" providerId="LiveId" clId="{BB4A16A9-DAF6-40C8-82A3-919B1A597492}" dt="2025-05-30T15:57:30.434" v="2181"/>
        <pc:sldMkLst>
          <pc:docMk/>
          <pc:sldMk cId="2181914436" sldId="261"/>
        </pc:sldMkLst>
        <pc:spChg chg="mod">
          <ac:chgData name="Nicole McCarthy" userId="8e79b3e2af0eb62e" providerId="LiveId" clId="{BB4A16A9-DAF6-40C8-82A3-919B1A597492}" dt="2025-05-30T15:48:04.992" v="1843" actId="20577"/>
          <ac:spMkLst>
            <pc:docMk/>
            <pc:sldMk cId="2181914436" sldId="261"/>
            <ac:spMk id="2" creationId="{738566AC-5B9B-6423-1F0B-54EF1CCA2D03}"/>
          </ac:spMkLst>
        </pc:spChg>
        <pc:graphicFrameChg chg="add mod">
          <ac:chgData name="Nicole McCarthy" userId="8e79b3e2af0eb62e" providerId="LiveId" clId="{BB4A16A9-DAF6-40C8-82A3-919B1A597492}" dt="2025-05-30T15:57:30.434" v="2181"/>
          <ac:graphicFrameMkLst>
            <pc:docMk/>
            <pc:sldMk cId="2181914436" sldId="261"/>
            <ac:graphicFrameMk id="5" creationId="{6116BC1B-87C8-8325-B800-5E4F9A5E9272}"/>
          </ac:graphicFrameMkLst>
        </pc:graphicFrameChg>
      </pc:sldChg>
      <pc:sldChg chg="addSp delSp modSp new mod">
        <pc:chgData name="Nicole McCarthy" userId="8e79b3e2af0eb62e" providerId="LiveId" clId="{BB4A16A9-DAF6-40C8-82A3-919B1A597492}" dt="2025-05-30T16:03:44.715" v="2501" actId="20577"/>
        <pc:sldMkLst>
          <pc:docMk/>
          <pc:sldMk cId="3367450793" sldId="262"/>
        </pc:sldMkLst>
        <pc:spChg chg="mod">
          <ac:chgData name="Nicole McCarthy" userId="8e79b3e2af0eb62e" providerId="LiveId" clId="{BB4A16A9-DAF6-40C8-82A3-919B1A597492}" dt="2025-05-30T15:58:29.636" v="2211" actId="20577"/>
          <ac:spMkLst>
            <pc:docMk/>
            <pc:sldMk cId="3367450793" sldId="262"/>
            <ac:spMk id="2" creationId="{84A880F3-2B26-82A9-864A-E0DB4D6EA3DC}"/>
          </ac:spMkLst>
        </pc:spChg>
        <pc:graphicFrameChg chg="add mod">
          <ac:chgData name="Nicole McCarthy" userId="8e79b3e2af0eb62e" providerId="LiveId" clId="{BB4A16A9-DAF6-40C8-82A3-919B1A597492}" dt="2025-05-30T16:03:44.715" v="2501" actId="20577"/>
          <ac:graphicFrameMkLst>
            <pc:docMk/>
            <pc:sldMk cId="3367450793" sldId="262"/>
            <ac:graphicFrameMk id="5" creationId="{34D1BF22-7BB2-2D56-AD23-3C607E24731E}"/>
          </ac:graphicFrameMkLst>
        </pc:graphicFrameChg>
      </pc:sldChg>
      <pc:sldChg chg="addSp modSp new mod setBg">
        <pc:chgData name="Nicole McCarthy" userId="8e79b3e2af0eb62e" providerId="LiveId" clId="{BB4A16A9-DAF6-40C8-82A3-919B1A597492}" dt="2025-05-30T16:06:40.981" v="2854" actId="26606"/>
        <pc:sldMkLst>
          <pc:docMk/>
          <pc:sldMk cId="4037662505" sldId="263"/>
        </pc:sldMkLst>
        <pc:spChg chg="mo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2" creationId="{1A39B6F7-05B1-032E-8321-13076FAED6D9}"/>
          </ac:spMkLst>
        </pc:spChg>
        <pc:spChg chg="mo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3" creationId="{8FFCA50F-36BF-7EE7-6A64-FB38E2ED20E3}"/>
          </ac:spMkLst>
        </pc:spChg>
        <pc:spChg chg="ad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8" creationId="{33801627-6861-4EA9-BE98-E0CE33A894D9}"/>
          </ac:spMkLst>
        </pc:spChg>
        <pc:spChg chg="ad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10" creationId="{93C1483F-490E-4C8A-8765-1F8AF0C67D5F}"/>
          </ac:spMkLst>
        </pc:spChg>
        <pc:spChg chg="ad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12" creationId="{0249BF42-D05C-4553-9417-7B8695759291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A13B6-278F-4412-BFEF-AAF8E1D382F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6ED2AD-40A6-42BA-94D0-FC462307A23D}">
      <dgm:prSet/>
      <dgm:spPr/>
      <dgm:t>
        <a:bodyPr/>
        <a:lstStyle/>
        <a:p>
          <a:r>
            <a:rPr lang="en-US" baseline="0"/>
            <a:t>Hidden Markov Model Training and Testing</a:t>
          </a:r>
          <a:endParaRPr lang="en-US"/>
        </a:p>
      </dgm:t>
    </dgm:pt>
    <dgm:pt modelId="{FFBA32A5-3087-430D-982E-5683DF0F6345}" type="parTrans" cxnId="{A0E7650B-E84A-41C0-8F3A-977A13151517}">
      <dgm:prSet/>
      <dgm:spPr/>
      <dgm:t>
        <a:bodyPr/>
        <a:lstStyle/>
        <a:p>
          <a:endParaRPr lang="en-US"/>
        </a:p>
      </dgm:t>
    </dgm:pt>
    <dgm:pt modelId="{43299ECE-4FEC-4E3D-AE16-A95DD95810A8}" type="sibTrans" cxnId="{A0E7650B-E84A-41C0-8F3A-977A13151517}">
      <dgm:prSet/>
      <dgm:spPr/>
      <dgm:t>
        <a:bodyPr/>
        <a:lstStyle/>
        <a:p>
          <a:endParaRPr lang="en-US"/>
        </a:p>
      </dgm:t>
    </dgm:pt>
    <dgm:pt modelId="{8E54F7C6-F41D-4E9D-8D87-6A839F2CC522}">
      <dgm:prSet/>
      <dgm:spPr/>
      <dgm:t>
        <a:bodyPr/>
        <a:lstStyle/>
        <a:p>
          <a:r>
            <a:rPr lang="en-US" baseline="0"/>
            <a:t>Gaussian Mixture Model Training</a:t>
          </a:r>
          <a:endParaRPr lang="en-US"/>
        </a:p>
      </dgm:t>
    </dgm:pt>
    <dgm:pt modelId="{7F8776B3-DBEF-4C4D-9D14-DBE69BE66D47}" type="parTrans" cxnId="{F9CDE907-7522-4F66-8509-7B0975A33B05}">
      <dgm:prSet/>
      <dgm:spPr/>
      <dgm:t>
        <a:bodyPr/>
        <a:lstStyle/>
        <a:p>
          <a:endParaRPr lang="en-US"/>
        </a:p>
      </dgm:t>
    </dgm:pt>
    <dgm:pt modelId="{1A5E2B10-E642-4E94-A16F-7989972A68DE}" type="sibTrans" cxnId="{F9CDE907-7522-4F66-8509-7B0975A33B05}">
      <dgm:prSet/>
      <dgm:spPr/>
      <dgm:t>
        <a:bodyPr/>
        <a:lstStyle/>
        <a:p>
          <a:endParaRPr lang="en-US"/>
        </a:p>
      </dgm:t>
    </dgm:pt>
    <dgm:pt modelId="{3944E939-B2D8-4C91-8BE7-FBF479873D6F}">
      <dgm:prSet/>
      <dgm:spPr/>
      <dgm:t>
        <a:bodyPr/>
        <a:lstStyle/>
        <a:p>
          <a:r>
            <a:rPr lang="en-US" baseline="0"/>
            <a:t>HDBSCAN Training</a:t>
          </a:r>
          <a:endParaRPr lang="en-US"/>
        </a:p>
      </dgm:t>
    </dgm:pt>
    <dgm:pt modelId="{F778E7AE-33F1-461F-BEF0-B7124D9ED0A0}" type="parTrans" cxnId="{5BC71DF9-5859-4925-BDF6-38E3D5A30F34}">
      <dgm:prSet/>
      <dgm:spPr/>
      <dgm:t>
        <a:bodyPr/>
        <a:lstStyle/>
        <a:p>
          <a:endParaRPr lang="en-US"/>
        </a:p>
      </dgm:t>
    </dgm:pt>
    <dgm:pt modelId="{B240B8EA-5D06-4ECF-BFBD-2B50C8599C9B}" type="sibTrans" cxnId="{5BC71DF9-5859-4925-BDF6-38E3D5A30F34}">
      <dgm:prSet/>
      <dgm:spPr/>
      <dgm:t>
        <a:bodyPr/>
        <a:lstStyle/>
        <a:p>
          <a:endParaRPr lang="en-US"/>
        </a:p>
      </dgm:t>
    </dgm:pt>
    <dgm:pt modelId="{31F6E712-BE0A-4637-9114-4A6C7E2AB63B}">
      <dgm:prSet/>
      <dgm:spPr/>
      <dgm:t>
        <a:bodyPr/>
        <a:lstStyle/>
        <a:p>
          <a:r>
            <a:rPr lang="en-US" baseline="0"/>
            <a:t>Clustering Methods Evaluation</a:t>
          </a:r>
          <a:endParaRPr lang="en-US"/>
        </a:p>
      </dgm:t>
    </dgm:pt>
    <dgm:pt modelId="{F31B5577-564D-40FE-B974-B5C29DFFBA88}" type="parTrans" cxnId="{E81D7684-F000-4E7D-8B7A-267A07EFA32F}">
      <dgm:prSet/>
      <dgm:spPr/>
      <dgm:t>
        <a:bodyPr/>
        <a:lstStyle/>
        <a:p>
          <a:endParaRPr lang="en-US"/>
        </a:p>
      </dgm:t>
    </dgm:pt>
    <dgm:pt modelId="{FA74D50B-D958-4BF6-BF1A-68B4DF0B5900}" type="sibTrans" cxnId="{E81D7684-F000-4E7D-8B7A-267A07EFA32F}">
      <dgm:prSet/>
      <dgm:spPr/>
      <dgm:t>
        <a:bodyPr/>
        <a:lstStyle/>
        <a:p>
          <a:endParaRPr lang="en-US"/>
        </a:p>
      </dgm:t>
    </dgm:pt>
    <dgm:pt modelId="{E6D875F2-83C9-4B2E-8286-D1CF160B5EBD}">
      <dgm:prSet/>
      <dgm:spPr/>
      <dgm:t>
        <a:bodyPr/>
        <a:lstStyle/>
        <a:p>
          <a:r>
            <a:rPr lang="en-US" baseline="0"/>
            <a:t>Random Forest Training and Testing</a:t>
          </a:r>
          <a:endParaRPr lang="en-US"/>
        </a:p>
      </dgm:t>
    </dgm:pt>
    <dgm:pt modelId="{CC9F4E63-D65C-43B8-A4A6-7E0E65A7A60D}" type="parTrans" cxnId="{C214C0CD-51B3-4629-BF86-F98B55792B90}">
      <dgm:prSet/>
      <dgm:spPr/>
      <dgm:t>
        <a:bodyPr/>
        <a:lstStyle/>
        <a:p>
          <a:endParaRPr lang="en-US"/>
        </a:p>
      </dgm:t>
    </dgm:pt>
    <dgm:pt modelId="{3DAB20EB-E793-4B97-8D4F-4182EECB40CE}" type="sibTrans" cxnId="{C214C0CD-51B3-4629-BF86-F98B55792B90}">
      <dgm:prSet/>
      <dgm:spPr/>
      <dgm:t>
        <a:bodyPr/>
        <a:lstStyle/>
        <a:p>
          <a:endParaRPr lang="en-US"/>
        </a:p>
      </dgm:t>
    </dgm:pt>
    <dgm:pt modelId="{86ACFAC9-2717-45D3-B670-F43DAD515C0A}" type="pres">
      <dgm:prSet presAssocID="{70AA13B6-278F-4412-BFEF-AAF8E1D382FB}" presName="outerComposite" presStyleCnt="0">
        <dgm:presLayoutVars>
          <dgm:chMax val="5"/>
          <dgm:dir/>
          <dgm:resizeHandles val="exact"/>
        </dgm:presLayoutVars>
      </dgm:prSet>
      <dgm:spPr/>
    </dgm:pt>
    <dgm:pt modelId="{CBFFCFCE-6A5E-4F61-BB6A-994C3B762534}" type="pres">
      <dgm:prSet presAssocID="{70AA13B6-278F-4412-BFEF-AAF8E1D382FB}" presName="dummyMaxCanvas" presStyleCnt="0">
        <dgm:presLayoutVars/>
      </dgm:prSet>
      <dgm:spPr/>
    </dgm:pt>
    <dgm:pt modelId="{A92AA580-C330-4076-8093-3A47B62F703D}" type="pres">
      <dgm:prSet presAssocID="{70AA13B6-278F-4412-BFEF-AAF8E1D382FB}" presName="FiveNodes_1" presStyleLbl="node1" presStyleIdx="0" presStyleCnt="5">
        <dgm:presLayoutVars>
          <dgm:bulletEnabled val="1"/>
        </dgm:presLayoutVars>
      </dgm:prSet>
      <dgm:spPr/>
    </dgm:pt>
    <dgm:pt modelId="{8A579682-2287-4AC1-B7A3-CF0EF87147FB}" type="pres">
      <dgm:prSet presAssocID="{70AA13B6-278F-4412-BFEF-AAF8E1D382FB}" presName="FiveNodes_2" presStyleLbl="node1" presStyleIdx="1" presStyleCnt="5">
        <dgm:presLayoutVars>
          <dgm:bulletEnabled val="1"/>
        </dgm:presLayoutVars>
      </dgm:prSet>
      <dgm:spPr/>
    </dgm:pt>
    <dgm:pt modelId="{BBF7F3DC-CB12-4738-AA97-30199E1681DF}" type="pres">
      <dgm:prSet presAssocID="{70AA13B6-278F-4412-BFEF-AAF8E1D382FB}" presName="FiveNodes_3" presStyleLbl="node1" presStyleIdx="2" presStyleCnt="5">
        <dgm:presLayoutVars>
          <dgm:bulletEnabled val="1"/>
        </dgm:presLayoutVars>
      </dgm:prSet>
      <dgm:spPr/>
    </dgm:pt>
    <dgm:pt modelId="{9D4A68C2-82DA-457B-8230-B806D8FF3C57}" type="pres">
      <dgm:prSet presAssocID="{70AA13B6-278F-4412-BFEF-AAF8E1D382FB}" presName="FiveNodes_4" presStyleLbl="node1" presStyleIdx="3" presStyleCnt="5">
        <dgm:presLayoutVars>
          <dgm:bulletEnabled val="1"/>
        </dgm:presLayoutVars>
      </dgm:prSet>
      <dgm:spPr/>
    </dgm:pt>
    <dgm:pt modelId="{C0107B8A-C609-4A0F-BEEE-027F90FF0C1D}" type="pres">
      <dgm:prSet presAssocID="{70AA13B6-278F-4412-BFEF-AAF8E1D382FB}" presName="FiveNodes_5" presStyleLbl="node1" presStyleIdx="4" presStyleCnt="5">
        <dgm:presLayoutVars>
          <dgm:bulletEnabled val="1"/>
        </dgm:presLayoutVars>
      </dgm:prSet>
      <dgm:spPr/>
    </dgm:pt>
    <dgm:pt modelId="{E90E9A6A-02CB-4BA7-BF3B-020D3E924519}" type="pres">
      <dgm:prSet presAssocID="{70AA13B6-278F-4412-BFEF-AAF8E1D382FB}" presName="FiveConn_1-2" presStyleLbl="fgAccFollowNode1" presStyleIdx="0" presStyleCnt="4">
        <dgm:presLayoutVars>
          <dgm:bulletEnabled val="1"/>
        </dgm:presLayoutVars>
      </dgm:prSet>
      <dgm:spPr/>
    </dgm:pt>
    <dgm:pt modelId="{1E990F24-E71E-4F88-9320-485099425417}" type="pres">
      <dgm:prSet presAssocID="{70AA13B6-278F-4412-BFEF-AAF8E1D382FB}" presName="FiveConn_2-3" presStyleLbl="fgAccFollowNode1" presStyleIdx="1" presStyleCnt="4">
        <dgm:presLayoutVars>
          <dgm:bulletEnabled val="1"/>
        </dgm:presLayoutVars>
      </dgm:prSet>
      <dgm:spPr/>
    </dgm:pt>
    <dgm:pt modelId="{C828AD33-CACE-4850-902B-AA4CF16A16CC}" type="pres">
      <dgm:prSet presAssocID="{70AA13B6-278F-4412-BFEF-AAF8E1D382FB}" presName="FiveConn_3-4" presStyleLbl="fgAccFollowNode1" presStyleIdx="2" presStyleCnt="4">
        <dgm:presLayoutVars>
          <dgm:bulletEnabled val="1"/>
        </dgm:presLayoutVars>
      </dgm:prSet>
      <dgm:spPr/>
    </dgm:pt>
    <dgm:pt modelId="{DF9C0C08-16D7-4B21-87F0-1D95E045F9C2}" type="pres">
      <dgm:prSet presAssocID="{70AA13B6-278F-4412-BFEF-AAF8E1D382FB}" presName="FiveConn_4-5" presStyleLbl="fgAccFollowNode1" presStyleIdx="3" presStyleCnt="4">
        <dgm:presLayoutVars>
          <dgm:bulletEnabled val="1"/>
        </dgm:presLayoutVars>
      </dgm:prSet>
      <dgm:spPr/>
    </dgm:pt>
    <dgm:pt modelId="{FA281D83-4A09-4746-A118-92A29EFDCC47}" type="pres">
      <dgm:prSet presAssocID="{70AA13B6-278F-4412-BFEF-AAF8E1D382FB}" presName="FiveNodes_1_text" presStyleLbl="node1" presStyleIdx="4" presStyleCnt="5">
        <dgm:presLayoutVars>
          <dgm:bulletEnabled val="1"/>
        </dgm:presLayoutVars>
      </dgm:prSet>
      <dgm:spPr/>
    </dgm:pt>
    <dgm:pt modelId="{4C2DFAB5-90DB-42B2-A702-3351F9117814}" type="pres">
      <dgm:prSet presAssocID="{70AA13B6-278F-4412-BFEF-AAF8E1D382FB}" presName="FiveNodes_2_text" presStyleLbl="node1" presStyleIdx="4" presStyleCnt="5">
        <dgm:presLayoutVars>
          <dgm:bulletEnabled val="1"/>
        </dgm:presLayoutVars>
      </dgm:prSet>
      <dgm:spPr/>
    </dgm:pt>
    <dgm:pt modelId="{F4AC07D5-0861-48F4-A557-561D55B8ECB3}" type="pres">
      <dgm:prSet presAssocID="{70AA13B6-278F-4412-BFEF-AAF8E1D382FB}" presName="FiveNodes_3_text" presStyleLbl="node1" presStyleIdx="4" presStyleCnt="5">
        <dgm:presLayoutVars>
          <dgm:bulletEnabled val="1"/>
        </dgm:presLayoutVars>
      </dgm:prSet>
      <dgm:spPr/>
    </dgm:pt>
    <dgm:pt modelId="{B21FA6DB-7A66-4EEB-9647-49ABC72A8D58}" type="pres">
      <dgm:prSet presAssocID="{70AA13B6-278F-4412-BFEF-AAF8E1D382FB}" presName="FiveNodes_4_text" presStyleLbl="node1" presStyleIdx="4" presStyleCnt="5">
        <dgm:presLayoutVars>
          <dgm:bulletEnabled val="1"/>
        </dgm:presLayoutVars>
      </dgm:prSet>
      <dgm:spPr/>
    </dgm:pt>
    <dgm:pt modelId="{3FAABD2A-E463-4589-B199-44C3EF8C1099}" type="pres">
      <dgm:prSet presAssocID="{70AA13B6-278F-4412-BFEF-AAF8E1D382F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9CDE907-7522-4F66-8509-7B0975A33B05}" srcId="{70AA13B6-278F-4412-BFEF-AAF8E1D382FB}" destId="{8E54F7C6-F41D-4E9D-8D87-6A839F2CC522}" srcOrd="1" destOrd="0" parTransId="{7F8776B3-DBEF-4C4D-9D14-DBE69BE66D47}" sibTransId="{1A5E2B10-E642-4E94-A16F-7989972A68DE}"/>
    <dgm:cxn modelId="{A0E7650B-E84A-41C0-8F3A-977A13151517}" srcId="{70AA13B6-278F-4412-BFEF-AAF8E1D382FB}" destId="{AC6ED2AD-40A6-42BA-94D0-FC462307A23D}" srcOrd="0" destOrd="0" parTransId="{FFBA32A5-3087-430D-982E-5683DF0F6345}" sibTransId="{43299ECE-4FEC-4E3D-AE16-A95DD95810A8}"/>
    <dgm:cxn modelId="{B519B534-2C3E-4A84-BEEC-A72A1301254A}" type="presOf" srcId="{AC6ED2AD-40A6-42BA-94D0-FC462307A23D}" destId="{A92AA580-C330-4076-8093-3A47B62F703D}" srcOrd="0" destOrd="0" presId="urn:microsoft.com/office/officeart/2005/8/layout/vProcess5"/>
    <dgm:cxn modelId="{233D6A35-09AF-4B70-868F-F9CF6D98A9FF}" type="presOf" srcId="{E6D875F2-83C9-4B2E-8286-D1CF160B5EBD}" destId="{C0107B8A-C609-4A0F-BEEE-027F90FF0C1D}" srcOrd="0" destOrd="0" presId="urn:microsoft.com/office/officeart/2005/8/layout/vProcess5"/>
    <dgm:cxn modelId="{DD58D941-75BD-4470-A044-C964780DBA43}" type="presOf" srcId="{1A5E2B10-E642-4E94-A16F-7989972A68DE}" destId="{1E990F24-E71E-4F88-9320-485099425417}" srcOrd="0" destOrd="0" presId="urn:microsoft.com/office/officeart/2005/8/layout/vProcess5"/>
    <dgm:cxn modelId="{E182B043-EB94-4AC0-B095-32B19E0529CA}" type="presOf" srcId="{FA74D50B-D958-4BF6-BF1A-68B4DF0B5900}" destId="{DF9C0C08-16D7-4B21-87F0-1D95E045F9C2}" srcOrd="0" destOrd="0" presId="urn:microsoft.com/office/officeart/2005/8/layout/vProcess5"/>
    <dgm:cxn modelId="{4E208C44-7353-411F-9B23-2682D67D8497}" type="presOf" srcId="{AC6ED2AD-40A6-42BA-94D0-FC462307A23D}" destId="{FA281D83-4A09-4746-A118-92A29EFDCC47}" srcOrd="1" destOrd="0" presId="urn:microsoft.com/office/officeart/2005/8/layout/vProcess5"/>
    <dgm:cxn modelId="{4722F864-A860-4441-AB8C-A7B8ECB6A7D4}" type="presOf" srcId="{43299ECE-4FEC-4E3D-AE16-A95DD95810A8}" destId="{E90E9A6A-02CB-4BA7-BF3B-020D3E924519}" srcOrd="0" destOrd="0" presId="urn:microsoft.com/office/officeart/2005/8/layout/vProcess5"/>
    <dgm:cxn modelId="{535CF376-FAD3-4EC6-86F4-FAED0F87D283}" type="presOf" srcId="{8E54F7C6-F41D-4E9D-8D87-6A839F2CC522}" destId="{8A579682-2287-4AC1-B7A3-CF0EF87147FB}" srcOrd="0" destOrd="0" presId="urn:microsoft.com/office/officeart/2005/8/layout/vProcess5"/>
    <dgm:cxn modelId="{5818C758-21A5-4FD6-A3B0-105789990974}" type="presOf" srcId="{B240B8EA-5D06-4ECF-BFBD-2B50C8599C9B}" destId="{C828AD33-CACE-4850-902B-AA4CF16A16CC}" srcOrd="0" destOrd="0" presId="urn:microsoft.com/office/officeart/2005/8/layout/vProcess5"/>
    <dgm:cxn modelId="{E81D7684-F000-4E7D-8B7A-267A07EFA32F}" srcId="{70AA13B6-278F-4412-BFEF-AAF8E1D382FB}" destId="{31F6E712-BE0A-4637-9114-4A6C7E2AB63B}" srcOrd="3" destOrd="0" parTransId="{F31B5577-564D-40FE-B974-B5C29DFFBA88}" sibTransId="{FA74D50B-D958-4BF6-BF1A-68B4DF0B5900}"/>
    <dgm:cxn modelId="{707D25A5-02B3-4AC8-BEAC-6B392A7A1D72}" type="presOf" srcId="{3944E939-B2D8-4C91-8BE7-FBF479873D6F}" destId="{BBF7F3DC-CB12-4738-AA97-30199E1681DF}" srcOrd="0" destOrd="0" presId="urn:microsoft.com/office/officeart/2005/8/layout/vProcess5"/>
    <dgm:cxn modelId="{E012F9B1-1EA2-46A9-9EA6-2A2BC1035D72}" type="presOf" srcId="{31F6E712-BE0A-4637-9114-4A6C7E2AB63B}" destId="{B21FA6DB-7A66-4EEB-9647-49ABC72A8D58}" srcOrd="1" destOrd="0" presId="urn:microsoft.com/office/officeart/2005/8/layout/vProcess5"/>
    <dgm:cxn modelId="{12FC76C3-3336-464D-85C4-32555772E84B}" type="presOf" srcId="{70AA13B6-278F-4412-BFEF-AAF8E1D382FB}" destId="{86ACFAC9-2717-45D3-B670-F43DAD515C0A}" srcOrd="0" destOrd="0" presId="urn:microsoft.com/office/officeart/2005/8/layout/vProcess5"/>
    <dgm:cxn modelId="{C214C0CD-51B3-4629-BF86-F98B55792B90}" srcId="{70AA13B6-278F-4412-BFEF-AAF8E1D382FB}" destId="{E6D875F2-83C9-4B2E-8286-D1CF160B5EBD}" srcOrd="4" destOrd="0" parTransId="{CC9F4E63-D65C-43B8-A4A6-7E0E65A7A60D}" sibTransId="{3DAB20EB-E793-4B97-8D4F-4182EECB40CE}"/>
    <dgm:cxn modelId="{C5DFE3D0-E878-4CFD-AFFD-244CF22124F1}" type="presOf" srcId="{3944E939-B2D8-4C91-8BE7-FBF479873D6F}" destId="{F4AC07D5-0861-48F4-A557-561D55B8ECB3}" srcOrd="1" destOrd="0" presId="urn:microsoft.com/office/officeart/2005/8/layout/vProcess5"/>
    <dgm:cxn modelId="{D6A28BD7-4EED-4716-9826-95DDA464EAB6}" type="presOf" srcId="{8E54F7C6-F41D-4E9D-8D87-6A839F2CC522}" destId="{4C2DFAB5-90DB-42B2-A702-3351F9117814}" srcOrd="1" destOrd="0" presId="urn:microsoft.com/office/officeart/2005/8/layout/vProcess5"/>
    <dgm:cxn modelId="{67AAC1D8-6D1C-44E3-9B89-6B6DEEA33C39}" type="presOf" srcId="{E6D875F2-83C9-4B2E-8286-D1CF160B5EBD}" destId="{3FAABD2A-E463-4589-B199-44C3EF8C1099}" srcOrd="1" destOrd="0" presId="urn:microsoft.com/office/officeart/2005/8/layout/vProcess5"/>
    <dgm:cxn modelId="{9FAB29E7-4C53-4F58-BE97-482578862D3A}" type="presOf" srcId="{31F6E712-BE0A-4637-9114-4A6C7E2AB63B}" destId="{9D4A68C2-82DA-457B-8230-B806D8FF3C57}" srcOrd="0" destOrd="0" presId="urn:microsoft.com/office/officeart/2005/8/layout/vProcess5"/>
    <dgm:cxn modelId="{5BC71DF9-5859-4925-BDF6-38E3D5A30F34}" srcId="{70AA13B6-278F-4412-BFEF-AAF8E1D382FB}" destId="{3944E939-B2D8-4C91-8BE7-FBF479873D6F}" srcOrd="2" destOrd="0" parTransId="{F778E7AE-33F1-461F-BEF0-B7124D9ED0A0}" sibTransId="{B240B8EA-5D06-4ECF-BFBD-2B50C8599C9B}"/>
    <dgm:cxn modelId="{01AB9F28-77B4-4229-92F5-85324E5F943A}" type="presParOf" srcId="{86ACFAC9-2717-45D3-B670-F43DAD515C0A}" destId="{CBFFCFCE-6A5E-4F61-BB6A-994C3B762534}" srcOrd="0" destOrd="0" presId="urn:microsoft.com/office/officeart/2005/8/layout/vProcess5"/>
    <dgm:cxn modelId="{B91F6374-56B4-49CC-B4AF-F01C4AEC7AB0}" type="presParOf" srcId="{86ACFAC9-2717-45D3-B670-F43DAD515C0A}" destId="{A92AA580-C330-4076-8093-3A47B62F703D}" srcOrd="1" destOrd="0" presId="urn:microsoft.com/office/officeart/2005/8/layout/vProcess5"/>
    <dgm:cxn modelId="{8D3D2AA4-024E-4FA5-B5D4-8748FD9BE742}" type="presParOf" srcId="{86ACFAC9-2717-45D3-B670-F43DAD515C0A}" destId="{8A579682-2287-4AC1-B7A3-CF0EF87147FB}" srcOrd="2" destOrd="0" presId="urn:microsoft.com/office/officeart/2005/8/layout/vProcess5"/>
    <dgm:cxn modelId="{219B91FB-6C53-44E0-91D9-570B5846449E}" type="presParOf" srcId="{86ACFAC9-2717-45D3-B670-F43DAD515C0A}" destId="{BBF7F3DC-CB12-4738-AA97-30199E1681DF}" srcOrd="3" destOrd="0" presId="urn:microsoft.com/office/officeart/2005/8/layout/vProcess5"/>
    <dgm:cxn modelId="{A021D23A-5095-44B4-924E-0C17A8918E71}" type="presParOf" srcId="{86ACFAC9-2717-45D3-B670-F43DAD515C0A}" destId="{9D4A68C2-82DA-457B-8230-B806D8FF3C57}" srcOrd="4" destOrd="0" presId="urn:microsoft.com/office/officeart/2005/8/layout/vProcess5"/>
    <dgm:cxn modelId="{D1EE1101-DACB-452A-8FEA-23EC536B4F33}" type="presParOf" srcId="{86ACFAC9-2717-45D3-B670-F43DAD515C0A}" destId="{C0107B8A-C609-4A0F-BEEE-027F90FF0C1D}" srcOrd="5" destOrd="0" presId="urn:microsoft.com/office/officeart/2005/8/layout/vProcess5"/>
    <dgm:cxn modelId="{041E5004-FFD3-46FE-9E5F-CBFC2E527AC9}" type="presParOf" srcId="{86ACFAC9-2717-45D3-B670-F43DAD515C0A}" destId="{E90E9A6A-02CB-4BA7-BF3B-020D3E924519}" srcOrd="6" destOrd="0" presId="urn:microsoft.com/office/officeart/2005/8/layout/vProcess5"/>
    <dgm:cxn modelId="{7663FB42-1E78-482F-8960-8CF193F114EE}" type="presParOf" srcId="{86ACFAC9-2717-45D3-B670-F43DAD515C0A}" destId="{1E990F24-E71E-4F88-9320-485099425417}" srcOrd="7" destOrd="0" presId="urn:microsoft.com/office/officeart/2005/8/layout/vProcess5"/>
    <dgm:cxn modelId="{933AC7F5-EEF3-41AC-A607-800B276DE29C}" type="presParOf" srcId="{86ACFAC9-2717-45D3-B670-F43DAD515C0A}" destId="{C828AD33-CACE-4850-902B-AA4CF16A16CC}" srcOrd="8" destOrd="0" presId="urn:microsoft.com/office/officeart/2005/8/layout/vProcess5"/>
    <dgm:cxn modelId="{A201B338-6B87-4A41-B0CF-EE7B0970CDE7}" type="presParOf" srcId="{86ACFAC9-2717-45D3-B670-F43DAD515C0A}" destId="{DF9C0C08-16D7-4B21-87F0-1D95E045F9C2}" srcOrd="9" destOrd="0" presId="urn:microsoft.com/office/officeart/2005/8/layout/vProcess5"/>
    <dgm:cxn modelId="{F705BA61-D03C-4D73-9E44-EE409D1C3AA6}" type="presParOf" srcId="{86ACFAC9-2717-45D3-B670-F43DAD515C0A}" destId="{FA281D83-4A09-4746-A118-92A29EFDCC47}" srcOrd="10" destOrd="0" presId="urn:microsoft.com/office/officeart/2005/8/layout/vProcess5"/>
    <dgm:cxn modelId="{1F282A6D-01D3-4C29-A451-0E049AFBF34A}" type="presParOf" srcId="{86ACFAC9-2717-45D3-B670-F43DAD515C0A}" destId="{4C2DFAB5-90DB-42B2-A702-3351F9117814}" srcOrd="11" destOrd="0" presId="urn:microsoft.com/office/officeart/2005/8/layout/vProcess5"/>
    <dgm:cxn modelId="{3931B373-FDCF-483D-B158-1780C152D87E}" type="presParOf" srcId="{86ACFAC9-2717-45D3-B670-F43DAD515C0A}" destId="{F4AC07D5-0861-48F4-A557-561D55B8ECB3}" srcOrd="12" destOrd="0" presId="urn:microsoft.com/office/officeart/2005/8/layout/vProcess5"/>
    <dgm:cxn modelId="{3E4ECE17-1E89-4A80-A961-C654EF00C5D4}" type="presParOf" srcId="{86ACFAC9-2717-45D3-B670-F43DAD515C0A}" destId="{B21FA6DB-7A66-4EEB-9647-49ABC72A8D58}" srcOrd="13" destOrd="0" presId="urn:microsoft.com/office/officeart/2005/8/layout/vProcess5"/>
    <dgm:cxn modelId="{AEBEC7FB-81CD-40B3-8B6B-6D1AA6C127F3}" type="presParOf" srcId="{86ACFAC9-2717-45D3-B670-F43DAD515C0A}" destId="{3FAABD2A-E463-4589-B199-44C3EF8C10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2C7F7-D523-41A0-A8D6-7F5A7CF468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2EF012-C0B3-4B8B-B8EA-357C46B48F88}">
      <dgm:prSet/>
      <dgm:spPr/>
      <dgm:t>
        <a:bodyPr/>
        <a:lstStyle/>
        <a:p>
          <a:r>
            <a:rPr lang="en-US" baseline="0"/>
            <a:t>Preprocessing</a:t>
          </a:r>
          <a:endParaRPr lang="en-US"/>
        </a:p>
      </dgm:t>
    </dgm:pt>
    <dgm:pt modelId="{63A8409F-2A13-4D9F-A791-1E4193E58DE2}" type="parTrans" cxnId="{F1548502-05D5-4411-9864-B497D00C833A}">
      <dgm:prSet/>
      <dgm:spPr/>
      <dgm:t>
        <a:bodyPr/>
        <a:lstStyle/>
        <a:p>
          <a:endParaRPr lang="en-US"/>
        </a:p>
      </dgm:t>
    </dgm:pt>
    <dgm:pt modelId="{DD489575-4E9E-4E76-8900-2840B6399D6B}" type="sibTrans" cxnId="{F1548502-05D5-4411-9864-B497D00C833A}">
      <dgm:prSet/>
      <dgm:spPr/>
      <dgm:t>
        <a:bodyPr/>
        <a:lstStyle/>
        <a:p>
          <a:endParaRPr lang="en-US"/>
        </a:p>
      </dgm:t>
    </dgm:pt>
    <dgm:pt modelId="{1BBA947C-6455-4102-A00B-8FFC054D279A}">
      <dgm:prSet/>
      <dgm:spPr/>
      <dgm:t>
        <a:bodyPr/>
        <a:lstStyle/>
        <a:p>
          <a:r>
            <a:rPr lang="en-US"/>
            <a:t>Forward Filled</a:t>
          </a:r>
        </a:p>
      </dgm:t>
    </dgm:pt>
    <dgm:pt modelId="{E55AEDD3-7A10-4034-B03C-9BCF11A6ACBF}" type="parTrans" cxnId="{9FC351CA-140C-47E6-9848-FEABEC024D02}">
      <dgm:prSet/>
      <dgm:spPr/>
      <dgm:t>
        <a:bodyPr/>
        <a:lstStyle/>
        <a:p>
          <a:endParaRPr lang="en-US"/>
        </a:p>
      </dgm:t>
    </dgm:pt>
    <dgm:pt modelId="{5C0AF8CA-6610-4C96-BFB3-6738476671B0}" type="sibTrans" cxnId="{9FC351CA-140C-47E6-9848-FEABEC024D02}">
      <dgm:prSet/>
      <dgm:spPr/>
      <dgm:t>
        <a:bodyPr/>
        <a:lstStyle/>
        <a:p>
          <a:endParaRPr lang="en-US"/>
        </a:p>
      </dgm:t>
    </dgm:pt>
    <dgm:pt modelId="{ECBC280F-FA40-48AB-8E37-9D2E16AA7754}">
      <dgm:prSet/>
      <dgm:spPr/>
      <dgm:t>
        <a:bodyPr/>
        <a:lstStyle/>
        <a:p>
          <a:r>
            <a:rPr lang="en-US"/>
            <a:t>Only included necessary parameters</a:t>
          </a:r>
        </a:p>
      </dgm:t>
    </dgm:pt>
    <dgm:pt modelId="{BD22457E-E5A6-48C0-AA47-71F27F60FD2F}" type="parTrans" cxnId="{B35BB42F-D847-48DC-902E-6C2B88C35274}">
      <dgm:prSet/>
      <dgm:spPr/>
      <dgm:t>
        <a:bodyPr/>
        <a:lstStyle/>
        <a:p>
          <a:endParaRPr lang="en-US"/>
        </a:p>
      </dgm:t>
    </dgm:pt>
    <dgm:pt modelId="{6171FE73-D15D-4EC4-8A5A-0DFBF1351D33}" type="sibTrans" cxnId="{B35BB42F-D847-48DC-902E-6C2B88C35274}">
      <dgm:prSet/>
      <dgm:spPr/>
      <dgm:t>
        <a:bodyPr/>
        <a:lstStyle/>
        <a:p>
          <a:endParaRPr lang="en-US"/>
        </a:p>
      </dgm:t>
    </dgm:pt>
    <dgm:pt modelId="{41A6631E-0CB3-4D1D-B0C4-9DEE221F9380}">
      <dgm:prSet/>
      <dgm:spPr/>
      <dgm:t>
        <a:bodyPr/>
        <a:lstStyle/>
        <a:p>
          <a:r>
            <a:rPr lang="en-US"/>
            <a:t>Segmented rigs into runs</a:t>
          </a:r>
        </a:p>
      </dgm:t>
    </dgm:pt>
    <dgm:pt modelId="{5B438845-78F0-4105-A8FA-2A10D880C457}" type="parTrans" cxnId="{463F817E-B433-4913-86E6-1A0AA5683662}">
      <dgm:prSet/>
      <dgm:spPr/>
      <dgm:t>
        <a:bodyPr/>
        <a:lstStyle/>
        <a:p>
          <a:endParaRPr lang="en-US"/>
        </a:p>
      </dgm:t>
    </dgm:pt>
    <dgm:pt modelId="{C86CC4CB-02CA-4508-B1CE-101512840A24}" type="sibTrans" cxnId="{463F817E-B433-4913-86E6-1A0AA5683662}">
      <dgm:prSet/>
      <dgm:spPr/>
      <dgm:t>
        <a:bodyPr/>
        <a:lstStyle/>
        <a:p>
          <a:endParaRPr lang="en-US"/>
        </a:p>
      </dgm:t>
    </dgm:pt>
    <dgm:pt modelId="{8DDF1747-1B02-4BE5-AF26-F042731CC79F}">
      <dgm:prSet/>
      <dgm:spPr/>
      <dgm:t>
        <a:bodyPr/>
        <a:lstStyle/>
        <a:p>
          <a:r>
            <a:rPr lang="en-US" baseline="0"/>
            <a:t>Warehousing</a:t>
          </a:r>
          <a:endParaRPr lang="en-US"/>
        </a:p>
      </dgm:t>
    </dgm:pt>
    <dgm:pt modelId="{806945A5-D1C4-4740-ADF0-899C08A53528}" type="parTrans" cxnId="{87840AB0-3DF2-4BB1-AC3C-65A99E0BCD6B}">
      <dgm:prSet/>
      <dgm:spPr/>
      <dgm:t>
        <a:bodyPr/>
        <a:lstStyle/>
        <a:p>
          <a:endParaRPr lang="en-US"/>
        </a:p>
      </dgm:t>
    </dgm:pt>
    <dgm:pt modelId="{6F0E8FF4-F57A-4250-8DB8-1D967AFF8A18}" type="sibTrans" cxnId="{87840AB0-3DF2-4BB1-AC3C-65A99E0BCD6B}">
      <dgm:prSet/>
      <dgm:spPr/>
      <dgm:t>
        <a:bodyPr/>
        <a:lstStyle/>
        <a:p>
          <a:endParaRPr lang="en-US"/>
        </a:p>
      </dgm:t>
    </dgm:pt>
    <dgm:pt modelId="{D64CB6AE-9285-419F-8255-D69B5CE8C16C}">
      <dgm:prSet/>
      <dgm:spPr/>
      <dgm:t>
        <a:bodyPr/>
        <a:lstStyle/>
        <a:p>
          <a:r>
            <a:rPr lang="en-US"/>
            <a:t>CSVs for each Rig and Run</a:t>
          </a:r>
        </a:p>
      </dgm:t>
    </dgm:pt>
    <dgm:pt modelId="{2912FF2B-4C55-43AC-9F5E-75F59FE16830}" type="parTrans" cxnId="{73B84617-217E-43C1-8EEB-4255E5D98C92}">
      <dgm:prSet/>
      <dgm:spPr/>
      <dgm:t>
        <a:bodyPr/>
        <a:lstStyle/>
        <a:p>
          <a:endParaRPr lang="en-US"/>
        </a:p>
      </dgm:t>
    </dgm:pt>
    <dgm:pt modelId="{A3034A41-BDBC-4908-8413-1404866776C2}" type="sibTrans" cxnId="{73B84617-217E-43C1-8EEB-4255E5D98C92}">
      <dgm:prSet/>
      <dgm:spPr/>
      <dgm:t>
        <a:bodyPr/>
        <a:lstStyle/>
        <a:p>
          <a:endParaRPr lang="en-US"/>
        </a:p>
      </dgm:t>
    </dgm:pt>
    <dgm:pt modelId="{0360CBE6-2C02-4380-BC50-E46813128421}" type="pres">
      <dgm:prSet presAssocID="{BF72C7F7-D523-41A0-A8D6-7F5A7CF468E0}" presName="Name0" presStyleCnt="0">
        <dgm:presLayoutVars>
          <dgm:dir/>
          <dgm:animLvl val="lvl"/>
          <dgm:resizeHandles val="exact"/>
        </dgm:presLayoutVars>
      </dgm:prSet>
      <dgm:spPr/>
    </dgm:pt>
    <dgm:pt modelId="{0990B1A0-9375-4B21-BEDC-6A68C57FE480}" type="pres">
      <dgm:prSet presAssocID="{F32EF012-C0B3-4B8B-B8EA-357C46B48F88}" presName="linNode" presStyleCnt="0"/>
      <dgm:spPr/>
    </dgm:pt>
    <dgm:pt modelId="{8CDE516B-32C1-4F51-BB92-FB4C111DA158}" type="pres">
      <dgm:prSet presAssocID="{F32EF012-C0B3-4B8B-B8EA-357C46B48F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E3E2F1-3938-4E48-8805-5EDD5DF7FE28}" type="pres">
      <dgm:prSet presAssocID="{F32EF012-C0B3-4B8B-B8EA-357C46B48F88}" presName="descendantText" presStyleLbl="alignAccFollowNode1" presStyleIdx="0" presStyleCnt="2">
        <dgm:presLayoutVars>
          <dgm:bulletEnabled val="1"/>
        </dgm:presLayoutVars>
      </dgm:prSet>
      <dgm:spPr/>
    </dgm:pt>
    <dgm:pt modelId="{96A17AE8-C514-4F27-ABDB-18A8BCC00456}" type="pres">
      <dgm:prSet presAssocID="{DD489575-4E9E-4E76-8900-2840B6399D6B}" presName="sp" presStyleCnt="0"/>
      <dgm:spPr/>
    </dgm:pt>
    <dgm:pt modelId="{354E9B0F-82BC-4BED-82F5-EB6895DCFC63}" type="pres">
      <dgm:prSet presAssocID="{8DDF1747-1B02-4BE5-AF26-F042731CC79F}" presName="linNode" presStyleCnt="0"/>
      <dgm:spPr/>
    </dgm:pt>
    <dgm:pt modelId="{887804BD-64EE-4FFC-9D03-3B9DAC7EC08A}" type="pres">
      <dgm:prSet presAssocID="{8DDF1747-1B02-4BE5-AF26-F042731CC79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DE37074-58CA-464C-8F85-8E9ADE8FB1F5}" type="pres">
      <dgm:prSet presAssocID="{8DDF1747-1B02-4BE5-AF26-F042731CC79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1548502-05D5-4411-9864-B497D00C833A}" srcId="{BF72C7F7-D523-41A0-A8D6-7F5A7CF468E0}" destId="{F32EF012-C0B3-4B8B-B8EA-357C46B48F88}" srcOrd="0" destOrd="0" parTransId="{63A8409F-2A13-4D9F-A791-1E4193E58DE2}" sibTransId="{DD489575-4E9E-4E76-8900-2840B6399D6B}"/>
    <dgm:cxn modelId="{7718F80E-62F1-46C3-8751-A52CAB87444D}" type="presOf" srcId="{41A6631E-0CB3-4D1D-B0C4-9DEE221F9380}" destId="{2FE3E2F1-3938-4E48-8805-5EDD5DF7FE28}" srcOrd="0" destOrd="2" presId="urn:microsoft.com/office/officeart/2005/8/layout/vList5"/>
    <dgm:cxn modelId="{4B146D11-42E9-41AC-A822-7C2E8669A6DC}" type="presOf" srcId="{BF72C7F7-D523-41A0-A8D6-7F5A7CF468E0}" destId="{0360CBE6-2C02-4380-BC50-E46813128421}" srcOrd="0" destOrd="0" presId="urn:microsoft.com/office/officeart/2005/8/layout/vList5"/>
    <dgm:cxn modelId="{73B84617-217E-43C1-8EEB-4255E5D98C92}" srcId="{8DDF1747-1B02-4BE5-AF26-F042731CC79F}" destId="{D64CB6AE-9285-419F-8255-D69B5CE8C16C}" srcOrd="0" destOrd="0" parTransId="{2912FF2B-4C55-43AC-9F5E-75F59FE16830}" sibTransId="{A3034A41-BDBC-4908-8413-1404866776C2}"/>
    <dgm:cxn modelId="{B35BB42F-D847-48DC-902E-6C2B88C35274}" srcId="{F32EF012-C0B3-4B8B-B8EA-357C46B48F88}" destId="{ECBC280F-FA40-48AB-8E37-9D2E16AA7754}" srcOrd="1" destOrd="0" parTransId="{BD22457E-E5A6-48C0-AA47-71F27F60FD2F}" sibTransId="{6171FE73-D15D-4EC4-8A5A-0DFBF1351D33}"/>
    <dgm:cxn modelId="{7042633E-F2D3-482F-ACF3-EE7583A0CE61}" type="presOf" srcId="{D64CB6AE-9285-419F-8255-D69B5CE8C16C}" destId="{2DE37074-58CA-464C-8F85-8E9ADE8FB1F5}" srcOrd="0" destOrd="0" presId="urn:microsoft.com/office/officeart/2005/8/layout/vList5"/>
    <dgm:cxn modelId="{91B75F5B-5335-4F61-8243-6E0E79C804E6}" type="presOf" srcId="{ECBC280F-FA40-48AB-8E37-9D2E16AA7754}" destId="{2FE3E2F1-3938-4E48-8805-5EDD5DF7FE28}" srcOrd="0" destOrd="1" presId="urn:microsoft.com/office/officeart/2005/8/layout/vList5"/>
    <dgm:cxn modelId="{47CE746F-7D26-48B3-922D-6320961D7ADD}" type="presOf" srcId="{8DDF1747-1B02-4BE5-AF26-F042731CC79F}" destId="{887804BD-64EE-4FFC-9D03-3B9DAC7EC08A}" srcOrd="0" destOrd="0" presId="urn:microsoft.com/office/officeart/2005/8/layout/vList5"/>
    <dgm:cxn modelId="{463F817E-B433-4913-86E6-1A0AA5683662}" srcId="{F32EF012-C0B3-4B8B-B8EA-357C46B48F88}" destId="{41A6631E-0CB3-4D1D-B0C4-9DEE221F9380}" srcOrd="2" destOrd="0" parTransId="{5B438845-78F0-4105-A8FA-2A10D880C457}" sibTransId="{C86CC4CB-02CA-4508-B1CE-101512840A24}"/>
    <dgm:cxn modelId="{E345E785-FECA-4FB7-9214-391408320C64}" type="presOf" srcId="{1BBA947C-6455-4102-A00B-8FFC054D279A}" destId="{2FE3E2F1-3938-4E48-8805-5EDD5DF7FE28}" srcOrd="0" destOrd="0" presId="urn:microsoft.com/office/officeart/2005/8/layout/vList5"/>
    <dgm:cxn modelId="{87840AB0-3DF2-4BB1-AC3C-65A99E0BCD6B}" srcId="{BF72C7F7-D523-41A0-A8D6-7F5A7CF468E0}" destId="{8DDF1747-1B02-4BE5-AF26-F042731CC79F}" srcOrd="1" destOrd="0" parTransId="{806945A5-D1C4-4740-ADF0-899C08A53528}" sibTransId="{6F0E8FF4-F57A-4250-8DB8-1D967AFF8A18}"/>
    <dgm:cxn modelId="{AB8AEDC9-BBB6-4EE4-9D2F-5A3558035248}" type="presOf" srcId="{F32EF012-C0B3-4B8B-B8EA-357C46B48F88}" destId="{8CDE516B-32C1-4F51-BB92-FB4C111DA158}" srcOrd="0" destOrd="0" presId="urn:microsoft.com/office/officeart/2005/8/layout/vList5"/>
    <dgm:cxn modelId="{9FC351CA-140C-47E6-9848-FEABEC024D02}" srcId="{F32EF012-C0B3-4B8B-B8EA-357C46B48F88}" destId="{1BBA947C-6455-4102-A00B-8FFC054D279A}" srcOrd="0" destOrd="0" parTransId="{E55AEDD3-7A10-4034-B03C-9BCF11A6ACBF}" sibTransId="{5C0AF8CA-6610-4C96-BFB3-6738476671B0}"/>
    <dgm:cxn modelId="{1937C39B-4F44-4B19-A8D6-70D9AC32EED1}" type="presParOf" srcId="{0360CBE6-2C02-4380-BC50-E46813128421}" destId="{0990B1A0-9375-4B21-BEDC-6A68C57FE480}" srcOrd="0" destOrd="0" presId="urn:microsoft.com/office/officeart/2005/8/layout/vList5"/>
    <dgm:cxn modelId="{A31C7585-ACC2-4177-AA6B-4C1DB1FE8BE3}" type="presParOf" srcId="{0990B1A0-9375-4B21-BEDC-6A68C57FE480}" destId="{8CDE516B-32C1-4F51-BB92-FB4C111DA158}" srcOrd="0" destOrd="0" presId="urn:microsoft.com/office/officeart/2005/8/layout/vList5"/>
    <dgm:cxn modelId="{CEEC9AAE-2F12-45B6-8510-2253CF0D50F0}" type="presParOf" srcId="{0990B1A0-9375-4B21-BEDC-6A68C57FE480}" destId="{2FE3E2F1-3938-4E48-8805-5EDD5DF7FE28}" srcOrd="1" destOrd="0" presId="urn:microsoft.com/office/officeart/2005/8/layout/vList5"/>
    <dgm:cxn modelId="{87D6B940-882B-4C02-BA7E-B9A870083015}" type="presParOf" srcId="{0360CBE6-2C02-4380-BC50-E46813128421}" destId="{96A17AE8-C514-4F27-ABDB-18A8BCC00456}" srcOrd="1" destOrd="0" presId="urn:microsoft.com/office/officeart/2005/8/layout/vList5"/>
    <dgm:cxn modelId="{7B63DFD5-EFB4-434D-AB37-304D80C0F773}" type="presParOf" srcId="{0360CBE6-2C02-4380-BC50-E46813128421}" destId="{354E9B0F-82BC-4BED-82F5-EB6895DCFC63}" srcOrd="2" destOrd="0" presId="urn:microsoft.com/office/officeart/2005/8/layout/vList5"/>
    <dgm:cxn modelId="{8949ABB2-A1A7-410B-BCC8-EE6A64A159A4}" type="presParOf" srcId="{354E9B0F-82BC-4BED-82F5-EB6895DCFC63}" destId="{887804BD-64EE-4FFC-9D03-3B9DAC7EC08A}" srcOrd="0" destOrd="0" presId="urn:microsoft.com/office/officeart/2005/8/layout/vList5"/>
    <dgm:cxn modelId="{8F2C75F8-82A7-41C5-8E25-FD77D17F834A}" type="presParOf" srcId="{354E9B0F-82BC-4BED-82F5-EB6895DCFC63}" destId="{2DE37074-58CA-464C-8F85-8E9ADE8FB1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F8351-D741-42F5-B8DD-C2EC740206F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261DA0-C050-4E26-940A-2519AB73096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Train on </a:t>
          </a:r>
          <a:r>
            <a:rPr lang="en-US" sz="1800" baseline="0" dirty="0" err="1"/>
            <a:t>Flybar</a:t>
          </a:r>
          <a:r>
            <a:rPr lang="en-US" sz="1800" baseline="0" dirty="0"/>
            <a:t> 1WB and 1WC</a:t>
          </a:r>
          <a:endParaRPr lang="en-US" sz="1800" dirty="0"/>
        </a:p>
      </dgm:t>
    </dgm:pt>
    <dgm:pt modelId="{205772C8-4568-43A5-B0B1-F789023D2E19}" type="parTrans" cxnId="{C01C3045-D08E-43B4-B8FE-F36EAA49B7D5}">
      <dgm:prSet/>
      <dgm:spPr/>
      <dgm:t>
        <a:bodyPr/>
        <a:lstStyle/>
        <a:p>
          <a:endParaRPr lang="en-US"/>
        </a:p>
      </dgm:t>
    </dgm:pt>
    <dgm:pt modelId="{96425032-3C3D-4315-81E5-637AAAEDDD88}" type="sibTrans" cxnId="{C01C3045-D08E-43B4-B8FE-F36EAA49B7D5}">
      <dgm:prSet/>
      <dgm:spPr/>
      <dgm:t>
        <a:bodyPr/>
        <a:lstStyle/>
        <a:p>
          <a:endParaRPr lang="en-US"/>
        </a:p>
      </dgm:t>
    </dgm:pt>
    <dgm:pt modelId="{F08D7FFE-36A1-44CC-8465-38EF457BACE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aseline="0" dirty="0"/>
            <a:t>Test on </a:t>
          </a:r>
          <a:r>
            <a:rPr lang="en-US" sz="2000" baseline="0" dirty="0" err="1"/>
            <a:t>Flybar</a:t>
          </a:r>
          <a:r>
            <a:rPr lang="en-US" sz="2000" baseline="0" dirty="0"/>
            <a:t> 2WC</a:t>
          </a:r>
          <a:endParaRPr lang="en-US" sz="2000" dirty="0"/>
        </a:p>
      </dgm:t>
    </dgm:pt>
    <dgm:pt modelId="{F208B0E5-D061-451C-984A-9AD0A50A9F46}" type="parTrans" cxnId="{F8796B39-2BD7-4C13-8A14-A8DE0278CA86}">
      <dgm:prSet/>
      <dgm:spPr/>
      <dgm:t>
        <a:bodyPr/>
        <a:lstStyle/>
        <a:p>
          <a:endParaRPr lang="en-US"/>
        </a:p>
      </dgm:t>
    </dgm:pt>
    <dgm:pt modelId="{51290CFD-81F7-4D94-A022-38FD7413A7A6}" type="sibTrans" cxnId="{F8796B39-2BD7-4C13-8A14-A8DE0278CA86}">
      <dgm:prSet/>
      <dgm:spPr/>
      <dgm:t>
        <a:bodyPr/>
        <a:lstStyle/>
        <a:p>
          <a:endParaRPr lang="en-US"/>
        </a:p>
      </dgm:t>
    </dgm:pt>
    <dgm:pt modelId="{F1A280C0-0FB2-4E2B-BD12-57780D8BAC0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aseline="0" dirty="0"/>
            <a:t>Statistical Analysis</a:t>
          </a:r>
          <a:endParaRPr lang="en-US" sz="2000" dirty="0"/>
        </a:p>
      </dgm:t>
    </dgm:pt>
    <dgm:pt modelId="{DAA5B7A5-F56A-4CCE-8E43-13B22A205D77}" type="parTrans" cxnId="{0369A11B-5663-4C32-AB37-E2AFA32873E6}">
      <dgm:prSet/>
      <dgm:spPr/>
      <dgm:t>
        <a:bodyPr/>
        <a:lstStyle/>
        <a:p>
          <a:endParaRPr lang="en-US"/>
        </a:p>
      </dgm:t>
    </dgm:pt>
    <dgm:pt modelId="{9AA6C1DB-2CB2-4DB8-A0AF-505C1CAF2EBB}" type="sibTrans" cxnId="{0369A11B-5663-4C32-AB37-E2AFA32873E6}">
      <dgm:prSet/>
      <dgm:spPr/>
      <dgm:t>
        <a:bodyPr/>
        <a:lstStyle/>
        <a:p>
          <a:endParaRPr lang="en-US"/>
        </a:p>
      </dgm:t>
    </dgm:pt>
    <dgm:pt modelId="{E9FFD4A8-0B5B-4965-A519-D4207FA46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Domain Knowledge</a:t>
          </a:r>
        </a:p>
      </dgm:t>
    </dgm:pt>
    <dgm:pt modelId="{7236171E-B067-4BF0-8407-00DC0DECD49C}" type="parTrans" cxnId="{AFE16528-6E8F-4B6C-B63F-DC9712C5A4EE}">
      <dgm:prSet/>
      <dgm:spPr/>
      <dgm:t>
        <a:bodyPr/>
        <a:lstStyle/>
        <a:p>
          <a:endParaRPr lang="en-US"/>
        </a:p>
      </dgm:t>
    </dgm:pt>
    <dgm:pt modelId="{D3797DFA-1D00-4477-BC7B-ED98C02238FA}" type="sibTrans" cxnId="{AFE16528-6E8F-4B6C-B63F-DC9712C5A4EE}">
      <dgm:prSet/>
      <dgm:spPr/>
      <dgm:t>
        <a:bodyPr/>
        <a:lstStyle/>
        <a:p>
          <a:endParaRPr lang="en-US"/>
        </a:p>
      </dgm:t>
    </dgm:pt>
    <dgm:pt modelId="{0B84A4B8-DC61-4C6F-BA57-1857E12439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1 Run</a:t>
          </a:r>
        </a:p>
      </dgm:t>
    </dgm:pt>
    <dgm:pt modelId="{ABD676BE-08E4-446F-9F29-24CE7CD18300}" type="parTrans" cxnId="{73C13F5B-C8CB-4251-876F-8040FBCA59B2}">
      <dgm:prSet/>
      <dgm:spPr/>
      <dgm:t>
        <a:bodyPr/>
        <a:lstStyle/>
        <a:p>
          <a:endParaRPr lang="en-US"/>
        </a:p>
      </dgm:t>
    </dgm:pt>
    <dgm:pt modelId="{823C0ECF-C7B8-4ED4-AE6E-9026B5D96CD9}" type="sibTrans" cxnId="{73C13F5B-C8CB-4251-876F-8040FBCA59B2}">
      <dgm:prSet/>
      <dgm:spPr/>
      <dgm:t>
        <a:bodyPr/>
        <a:lstStyle/>
        <a:p>
          <a:endParaRPr lang="en-US"/>
        </a:p>
      </dgm:t>
    </dgm:pt>
    <dgm:pt modelId="{2F71EC60-52E0-41E0-8FC1-0E35712357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5 Runs in Total</a:t>
          </a:r>
        </a:p>
      </dgm:t>
    </dgm:pt>
    <dgm:pt modelId="{55791BC6-7FD2-4987-9F73-A1CDE072A58D}" type="parTrans" cxnId="{E4FE4147-4A33-4D19-9C97-6D4EE03206F3}">
      <dgm:prSet/>
      <dgm:spPr/>
      <dgm:t>
        <a:bodyPr/>
        <a:lstStyle/>
        <a:p>
          <a:endParaRPr lang="en-US"/>
        </a:p>
      </dgm:t>
    </dgm:pt>
    <dgm:pt modelId="{9945D986-F53D-41F1-95B7-453CFDC7A293}" type="sibTrans" cxnId="{E4FE4147-4A33-4D19-9C97-6D4EE03206F3}">
      <dgm:prSet/>
      <dgm:spPr/>
      <dgm:t>
        <a:bodyPr/>
        <a:lstStyle/>
        <a:p>
          <a:endParaRPr lang="en-US"/>
        </a:p>
      </dgm:t>
    </dgm:pt>
    <dgm:pt modelId="{85E3748E-8E12-43FE-AF46-6A5C33784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Inter/Intra Cluster Similarity Indices</a:t>
          </a:r>
        </a:p>
      </dgm:t>
    </dgm:pt>
    <dgm:pt modelId="{69DB82AA-E630-4CCA-B74F-B9440AAEA801}" type="parTrans" cxnId="{F23E58CA-B6F1-4A72-9649-91546F652B25}">
      <dgm:prSet/>
      <dgm:spPr/>
      <dgm:t>
        <a:bodyPr/>
        <a:lstStyle/>
        <a:p>
          <a:endParaRPr lang="en-US"/>
        </a:p>
      </dgm:t>
    </dgm:pt>
    <dgm:pt modelId="{2B4CDD9C-4F1A-43CD-88D7-DD78AA1E6986}" type="sibTrans" cxnId="{F23E58CA-B6F1-4A72-9649-91546F652B25}">
      <dgm:prSet/>
      <dgm:spPr/>
      <dgm:t>
        <a:bodyPr/>
        <a:lstStyle/>
        <a:p>
          <a:endParaRPr lang="en-US"/>
        </a:p>
      </dgm:t>
    </dgm:pt>
    <dgm:pt modelId="{F60248EC-5D41-4CEA-B4AC-58ECBFA93299}" type="pres">
      <dgm:prSet presAssocID="{EC4F8351-D741-42F5-B8DD-C2EC740206F1}" presName="root" presStyleCnt="0">
        <dgm:presLayoutVars>
          <dgm:dir/>
          <dgm:resizeHandles val="exact"/>
        </dgm:presLayoutVars>
      </dgm:prSet>
      <dgm:spPr/>
    </dgm:pt>
    <dgm:pt modelId="{92BB8EDB-FA2A-431E-95A0-F319FEAB4A47}" type="pres">
      <dgm:prSet presAssocID="{77261DA0-C050-4E26-940A-2519AB730963}" presName="compNode" presStyleCnt="0"/>
      <dgm:spPr/>
    </dgm:pt>
    <dgm:pt modelId="{910C719A-69D3-446D-8F73-1CEA77D46C54}" type="pres">
      <dgm:prSet presAssocID="{77261DA0-C050-4E26-940A-2519AB730963}" presName="iconRect" presStyleLbl="node1" presStyleIdx="0" presStyleCnt="3" custScaleX="218121" custScaleY="223718" custLinFactY="-17820" custLinFactNeighborX="8496" custLinFactNeighborY="-1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F4394D7-C503-4035-8956-B5E97A417E10}" type="pres">
      <dgm:prSet presAssocID="{77261DA0-C050-4E26-940A-2519AB730963}" presName="iconSpace" presStyleCnt="0"/>
      <dgm:spPr/>
    </dgm:pt>
    <dgm:pt modelId="{8BAF1055-D437-4A8F-A764-598F3D3DD578}" type="pres">
      <dgm:prSet presAssocID="{77261DA0-C050-4E26-940A-2519AB730963}" presName="parTx" presStyleLbl="revTx" presStyleIdx="0" presStyleCnt="6" custLinFactNeighborX="3823" custLinFactNeighborY="-39169">
        <dgm:presLayoutVars>
          <dgm:chMax val="0"/>
          <dgm:chPref val="0"/>
        </dgm:presLayoutVars>
      </dgm:prSet>
      <dgm:spPr/>
    </dgm:pt>
    <dgm:pt modelId="{70A02934-13B1-4CB4-9AA2-B23E2946B06F}" type="pres">
      <dgm:prSet presAssocID="{77261DA0-C050-4E26-940A-2519AB730963}" presName="txSpace" presStyleCnt="0"/>
      <dgm:spPr/>
    </dgm:pt>
    <dgm:pt modelId="{76168096-1524-4902-981F-A02352DDA9BB}" type="pres">
      <dgm:prSet presAssocID="{77261DA0-C050-4E26-940A-2519AB730963}" presName="desTx" presStyleLbl="revTx" presStyleIdx="1" presStyleCnt="6" custLinFactNeighborX="-215" custLinFactNeighborY="-63355">
        <dgm:presLayoutVars/>
      </dgm:prSet>
      <dgm:spPr/>
    </dgm:pt>
    <dgm:pt modelId="{9DB08D15-0246-47C9-972B-0EAF88722ADB}" type="pres">
      <dgm:prSet presAssocID="{96425032-3C3D-4315-81E5-637AAAEDDD88}" presName="sibTrans" presStyleCnt="0"/>
      <dgm:spPr/>
    </dgm:pt>
    <dgm:pt modelId="{4ACFFB2C-7935-4F7B-9AD4-90D437EEC32F}" type="pres">
      <dgm:prSet presAssocID="{F08D7FFE-36A1-44CC-8465-38EF457BACEC}" presName="compNode" presStyleCnt="0"/>
      <dgm:spPr/>
    </dgm:pt>
    <dgm:pt modelId="{F3C8EA71-5374-4F69-9DCE-94FCF9F6A807}" type="pres">
      <dgm:prSet presAssocID="{F08D7FFE-36A1-44CC-8465-38EF457BACEC}" presName="iconRect" presStyleLbl="node1" presStyleIdx="1" presStyleCnt="3" custScaleX="165588" custScaleY="172379" custLinFactNeighborX="1" custLinFactNeighborY="-8122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3CFFCC69-76AC-4A16-B44B-338C63F1DE19}" type="pres">
      <dgm:prSet presAssocID="{F08D7FFE-36A1-44CC-8465-38EF457BACEC}" presName="iconSpace" presStyleCnt="0"/>
      <dgm:spPr/>
    </dgm:pt>
    <dgm:pt modelId="{5F43BB40-437E-439D-8C4A-4AF79CDCF74C}" type="pres">
      <dgm:prSet presAssocID="{F08D7FFE-36A1-44CC-8465-38EF457BACEC}" presName="parTx" presStyleLbl="revTx" presStyleIdx="2" presStyleCnt="6" custLinFactNeighborX="850" custLinFactNeighborY="-26706">
        <dgm:presLayoutVars>
          <dgm:chMax val="0"/>
          <dgm:chPref val="0"/>
        </dgm:presLayoutVars>
      </dgm:prSet>
      <dgm:spPr/>
    </dgm:pt>
    <dgm:pt modelId="{797767B9-1301-4743-AD7F-E8BF8E27F11A}" type="pres">
      <dgm:prSet presAssocID="{F08D7FFE-36A1-44CC-8465-38EF457BACEC}" presName="txSpace" presStyleCnt="0"/>
      <dgm:spPr/>
    </dgm:pt>
    <dgm:pt modelId="{F5343772-8538-49BC-A62C-3B0FA681027D}" type="pres">
      <dgm:prSet presAssocID="{F08D7FFE-36A1-44CC-8465-38EF457BACEC}" presName="desTx" presStyleLbl="revTx" presStyleIdx="3" presStyleCnt="6" custLinFactNeighborX="-1698" custLinFactNeighborY="-26955">
        <dgm:presLayoutVars/>
      </dgm:prSet>
      <dgm:spPr/>
    </dgm:pt>
    <dgm:pt modelId="{F12BD99F-BAD6-41CD-91D7-BD78AA783472}" type="pres">
      <dgm:prSet presAssocID="{51290CFD-81F7-4D94-A022-38FD7413A7A6}" presName="sibTrans" presStyleCnt="0"/>
      <dgm:spPr/>
    </dgm:pt>
    <dgm:pt modelId="{075E5816-478D-47A5-BD4A-DC9672250F9D}" type="pres">
      <dgm:prSet presAssocID="{F1A280C0-0FB2-4E2B-BD12-57780D8BAC01}" presName="compNode" presStyleCnt="0"/>
      <dgm:spPr/>
    </dgm:pt>
    <dgm:pt modelId="{5F3549C6-5F94-47CD-A147-BC5DB4D701F0}" type="pres">
      <dgm:prSet presAssocID="{F1A280C0-0FB2-4E2B-BD12-57780D8BAC01}" presName="iconRect" presStyleLbl="node1" presStyleIdx="2" presStyleCnt="3" custScaleX="200278" custScaleY="177969" custLinFactNeighborX="-4852" custLinFactNeighborY="-618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89D2CA-2FEF-4E60-BED4-A564E30EEEB5}" type="pres">
      <dgm:prSet presAssocID="{F1A280C0-0FB2-4E2B-BD12-57780D8BAC01}" presName="iconSpace" presStyleCnt="0"/>
      <dgm:spPr/>
    </dgm:pt>
    <dgm:pt modelId="{9A41AD0A-9ED5-4735-9995-40F0FDFB28A0}" type="pres">
      <dgm:prSet presAssocID="{F1A280C0-0FB2-4E2B-BD12-57780D8BAC01}" presName="parTx" presStyleLbl="revTx" presStyleIdx="4" presStyleCnt="6">
        <dgm:presLayoutVars>
          <dgm:chMax val="0"/>
          <dgm:chPref val="0"/>
        </dgm:presLayoutVars>
      </dgm:prSet>
      <dgm:spPr/>
    </dgm:pt>
    <dgm:pt modelId="{5881A206-6FC8-4F44-B72A-FE3D263B99F9}" type="pres">
      <dgm:prSet presAssocID="{F1A280C0-0FB2-4E2B-BD12-57780D8BAC01}" presName="txSpace" presStyleCnt="0"/>
      <dgm:spPr/>
    </dgm:pt>
    <dgm:pt modelId="{51725C7D-25AC-4D0F-8E9D-06340578ED58}" type="pres">
      <dgm:prSet presAssocID="{F1A280C0-0FB2-4E2B-BD12-57780D8BAC01}" presName="desTx" presStyleLbl="revTx" presStyleIdx="5" presStyleCnt="6">
        <dgm:presLayoutVars/>
      </dgm:prSet>
      <dgm:spPr/>
    </dgm:pt>
  </dgm:ptLst>
  <dgm:cxnLst>
    <dgm:cxn modelId="{0369A11B-5663-4C32-AB37-E2AFA32873E6}" srcId="{EC4F8351-D741-42F5-B8DD-C2EC740206F1}" destId="{F1A280C0-0FB2-4E2B-BD12-57780D8BAC01}" srcOrd="2" destOrd="0" parTransId="{DAA5B7A5-F56A-4CCE-8E43-13B22A205D77}" sibTransId="{9AA6C1DB-2CB2-4DB8-A0AF-505C1CAF2EBB}"/>
    <dgm:cxn modelId="{AFE16528-6E8F-4B6C-B63F-DC9712C5A4EE}" srcId="{F1A280C0-0FB2-4E2B-BD12-57780D8BAC01}" destId="{E9FFD4A8-0B5B-4965-A519-D4207FA46944}" srcOrd="0" destOrd="0" parTransId="{7236171E-B067-4BF0-8407-00DC0DECD49C}" sibTransId="{D3797DFA-1D00-4477-BC7B-ED98C02238FA}"/>
    <dgm:cxn modelId="{CAD36D2F-29AB-4DE2-99F7-5054B11BCF46}" type="presOf" srcId="{85E3748E-8E12-43FE-AF46-6A5C33784210}" destId="{51725C7D-25AC-4D0F-8E9D-06340578ED58}" srcOrd="0" destOrd="1" presId="urn:microsoft.com/office/officeart/2018/5/layout/CenteredIconLabelDescriptionList"/>
    <dgm:cxn modelId="{F8796B39-2BD7-4C13-8A14-A8DE0278CA86}" srcId="{EC4F8351-D741-42F5-B8DD-C2EC740206F1}" destId="{F08D7FFE-36A1-44CC-8465-38EF457BACEC}" srcOrd="1" destOrd="0" parTransId="{F208B0E5-D061-451C-984A-9AD0A50A9F46}" sibTransId="{51290CFD-81F7-4D94-A022-38FD7413A7A6}"/>
    <dgm:cxn modelId="{73C13F5B-C8CB-4251-876F-8040FBCA59B2}" srcId="{F08D7FFE-36A1-44CC-8465-38EF457BACEC}" destId="{0B84A4B8-DC61-4C6F-BA57-1857E12439E4}" srcOrd="0" destOrd="0" parTransId="{ABD676BE-08E4-446F-9F29-24CE7CD18300}" sibTransId="{823C0ECF-C7B8-4ED4-AE6E-9026B5D96CD9}"/>
    <dgm:cxn modelId="{C01C3045-D08E-43B4-B8FE-F36EAA49B7D5}" srcId="{EC4F8351-D741-42F5-B8DD-C2EC740206F1}" destId="{77261DA0-C050-4E26-940A-2519AB730963}" srcOrd="0" destOrd="0" parTransId="{205772C8-4568-43A5-B0B1-F789023D2E19}" sibTransId="{96425032-3C3D-4315-81E5-637AAAEDDD88}"/>
    <dgm:cxn modelId="{E4FE4147-4A33-4D19-9C97-6D4EE03206F3}" srcId="{77261DA0-C050-4E26-940A-2519AB730963}" destId="{2F71EC60-52E0-41E0-8FC1-0E35712357C1}" srcOrd="0" destOrd="0" parTransId="{55791BC6-7FD2-4987-9F73-A1CDE072A58D}" sibTransId="{9945D986-F53D-41F1-95B7-453CFDC7A293}"/>
    <dgm:cxn modelId="{1F086B58-A9DD-4812-BB1C-2EF3D88510D7}" type="presOf" srcId="{0B84A4B8-DC61-4C6F-BA57-1857E12439E4}" destId="{F5343772-8538-49BC-A62C-3B0FA681027D}" srcOrd="0" destOrd="0" presId="urn:microsoft.com/office/officeart/2018/5/layout/CenteredIconLabelDescriptionList"/>
    <dgm:cxn modelId="{4464C184-1893-4B71-8CC4-29FAC82CA64B}" type="presOf" srcId="{E9FFD4A8-0B5B-4965-A519-D4207FA46944}" destId="{51725C7D-25AC-4D0F-8E9D-06340578ED58}" srcOrd="0" destOrd="0" presId="urn:microsoft.com/office/officeart/2018/5/layout/CenteredIconLabelDescriptionList"/>
    <dgm:cxn modelId="{C905A4AD-22DB-42C3-8698-E25C5E5D1EB3}" type="presOf" srcId="{EC4F8351-D741-42F5-B8DD-C2EC740206F1}" destId="{F60248EC-5D41-4CEA-B4AC-58ECBFA93299}" srcOrd="0" destOrd="0" presId="urn:microsoft.com/office/officeart/2018/5/layout/CenteredIconLabelDescriptionList"/>
    <dgm:cxn modelId="{AE958FB3-7ABC-47E6-B0C9-68BC560789CB}" type="presOf" srcId="{2F71EC60-52E0-41E0-8FC1-0E35712357C1}" destId="{76168096-1524-4902-981F-A02352DDA9BB}" srcOrd="0" destOrd="0" presId="urn:microsoft.com/office/officeart/2018/5/layout/CenteredIconLabelDescriptionList"/>
    <dgm:cxn modelId="{074B4CB7-FE4D-4134-9F2E-29B51440AA19}" type="presOf" srcId="{F1A280C0-0FB2-4E2B-BD12-57780D8BAC01}" destId="{9A41AD0A-9ED5-4735-9995-40F0FDFB28A0}" srcOrd="0" destOrd="0" presId="urn:microsoft.com/office/officeart/2018/5/layout/CenteredIconLabelDescriptionList"/>
    <dgm:cxn modelId="{F23E58CA-B6F1-4A72-9649-91546F652B25}" srcId="{F1A280C0-0FB2-4E2B-BD12-57780D8BAC01}" destId="{85E3748E-8E12-43FE-AF46-6A5C33784210}" srcOrd="1" destOrd="0" parTransId="{69DB82AA-E630-4CCA-B74F-B9440AAEA801}" sibTransId="{2B4CDD9C-4F1A-43CD-88D7-DD78AA1E6986}"/>
    <dgm:cxn modelId="{E7B91CD1-E73E-4133-8F97-FE34F492D65E}" type="presOf" srcId="{77261DA0-C050-4E26-940A-2519AB730963}" destId="{8BAF1055-D437-4A8F-A764-598F3D3DD578}" srcOrd="0" destOrd="0" presId="urn:microsoft.com/office/officeart/2018/5/layout/CenteredIconLabelDescriptionList"/>
    <dgm:cxn modelId="{020600DA-4440-4EC0-9D94-C34F02151988}" type="presOf" srcId="{F08D7FFE-36A1-44CC-8465-38EF457BACEC}" destId="{5F43BB40-437E-439D-8C4A-4AF79CDCF74C}" srcOrd="0" destOrd="0" presId="urn:microsoft.com/office/officeart/2018/5/layout/CenteredIconLabelDescriptionList"/>
    <dgm:cxn modelId="{A528DFFF-D7AD-446B-9EFB-7AA4D2E00DFE}" type="presParOf" srcId="{F60248EC-5D41-4CEA-B4AC-58ECBFA93299}" destId="{92BB8EDB-FA2A-431E-95A0-F319FEAB4A47}" srcOrd="0" destOrd="0" presId="urn:microsoft.com/office/officeart/2018/5/layout/CenteredIconLabelDescriptionList"/>
    <dgm:cxn modelId="{DCDA2475-7584-4D5D-98E3-F168A8A07088}" type="presParOf" srcId="{92BB8EDB-FA2A-431E-95A0-F319FEAB4A47}" destId="{910C719A-69D3-446D-8F73-1CEA77D46C54}" srcOrd="0" destOrd="0" presId="urn:microsoft.com/office/officeart/2018/5/layout/CenteredIconLabelDescriptionList"/>
    <dgm:cxn modelId="{83987CA4-A890-40EC-B576-99BEF60EF1AE}" type="presParOf" srcId="{92BB8EDB-FA2A-431E-95A0-F319FEAB4A47}" destId="{6F4394D7-C503-4035-8956-B5E97A417E10}" srcOrd="1" destOrd="0" presId="urn:microsoft.com/office/officeart/2018/5/layout/CenteredIconLabelDescriptionList"/>
    <dgm:cxn modelId="{D276AA50-6523-48CA-A7DD-3BFF806727DD}" type="presParOf" srcId="{92BB8EDB-FA2A-431E-95A0-F319FEAB4A47}" destId="{8BAF1055-D437-4A8F-A764-598F3D3DD578}" srcOrd="2" destOrd="0" presId="urn:microsoft.com/office/officeart/2018/5/layout/CenteredIconLabelDescriptionList"/>
    <dgm:cxn modelId="{F73356DB-0D9F-4873-B94E-20D00B54F721}" type="presParOf" srcId="{92BB8EDB-FA2A-431E-95A0-F319FEAB4A47}" destId="{70A02934-13B1-4CB4-9AA2-B23E2946B06F}" srcOrd="3" destOrd="0" presId="urn:microsoft.com/office/officeart/2018/5/layout/CenteredIconLabelDescriptionList"/>
    <dgm:cxn modelId="{A1BD7660-26EC-4539-8DC9-61AC50996FFE}" type="presParOf" srcId="{92BB8EDB-FA2A-431E-95A0-F319FEAB4A47}" destId="{76168096-1524-4902-981F-A02352DDA9BB}" srcOrd="4" destOrd="0" presId="urn:microsoft.com/office/officeart/2018/5/layout/CenteredIconLabelDescriptionList"/>
    <dgm:cxn modelId="{6B211D5F-7881-450A-8439-782286362358}" type="presParOf" srcId="{F60248EC-5D41-4CEA-B4AC-58ECBFA93299}" destId="{9DB08D15-0246-47C9-972B-0EAF88722ADB}" srcOrd="1" destOrd="0" presId="urn:microsoft.com/office/officeart/2018/5/layout/CenteredIconLabelDescriptionList"/>
    <dgm:cxn modelId="{DAA103C9-A790-41A7-9115-B80631641A4A}" type="presParOf" srcId="{F60248EC-5D41-4CEA-B4AC-58ECBFA93299}" destId="{4ACFFB2C-7935-4F7B-9AD4-90D437EEC32F}" srcOrd="2" destOrd="0" presId="urn:microsoft.com/office/officeart/2018/5/layout/CenteredIconLabelDescriptionList"/>
    <dgm:cxn modelId="{F50D970C-CAE9-4B74-8467-AA20D57F501F}" type="presParOf" srcId="{4ACFFB2C-7935-4F7B-9AD4-90D437EEC32F}" destId="{F3C8EA71-5374-4F69-9DCE-94FCF9F6A807}" srcOrd="0" destOrd="0" presId="urn:microsoft.com/office/officeart/2018/5/layout/CenteredIconLabelDescriptionList"/>
    <dgm:cxn modelId="{D69C71AA-DA11-4848-BF04-56B6F2B993D4}" type="presParOf" srcId="{4ACFFB2C-7935-4F7B-9AD4-90D437EEC32F}" destId="{3CFFCC69-76AC-4A16-B44B-338C63F1DE19}" srcOrd="1" destOrd="0" presId="urn:microsoft.com/office/officeart/2018/5/layout/CenteredIconLabelDescriptionList"/>
    <dgm:cxn modelId="{DA948977-86DF-4CC1-A04F-B9965901EB57}" type="presParOf" srcId="{4ACFFB2C-7935-4F7B-9AD4-90D437EEC32F}" destId="{5F43BB40-437E-439D-8C4A-4AF79CDCF74C}" srcOrd="2" destOrd="0" presId="urn:microsoft.com/office/officeart/2018/5/layout/CenteredIconLabelDescriptionList"/>
    <dgm:cxn modelId="{3512E3FC-61FF-4B47-8ED0-A1AC7455F893}" type="presParOf" srcId="{4ACFFB2C-7935-4F7B-9AD4-90D437EEC32F}" destId="{797767B9-1301-4743-AD7F-E8BF8E27F11A}" srcOrd="3" destOrd="0" presId="urn:microsoft.com/office/officeart/2018/5/layout/CenteredIconLabelDescriptionList"/>
    <dgm:cxn modelId="{C30C5132-2907-4D3E-BF6C-AB4FF1EB534C}" type="presParOf" srcId="{4ACFFB2C-7935-4F7B-9AD4-90D437EEC32F}" destId="{F5343772-8538-49BC-A62C-3B0FA681027D}" srcOrd="4" destOrd="0" presId="urn:microsoft.com/office/officeart/2018/5/layout/CenteredIconLabelDescriptionList"/>
    <dgm:cxn modelId="{F5648526-D2E0-4891-866F-2235D223C6D7}" type="presParOf" srcId="{F60248EC-5D41-4CEA-B4AC-58ECBFA93299}" destId="{F12BD99F-BAD6-41CD-91D7-BD78AA783472}" srcOrd="3" destOrd="0" presId="urn:microsoft.com/office/officeart/2018/5/layout/CenteredIconLabelDescriptionList"/>
    <dgm:cxn modelId="{D137AA67-0B5E-4FC2-9712-E9C3F18429E5}" type="presParOf" srcId="{F60248EC-5D41-4CEA-B4AC-58ECBFA93299}" destId="{075E5816-478D-47A5-BD4A-DC9672250F9D}" srcOrd="4" destOrd="0" presId="urn:microsoft.com/office/officeart/2018/5/layout/CenteredIconLabelDescriptionList"/>
    <dgm:cxn modelId="{6DDDBA06-B34B-4B76-9F78-1B87054FE7DD}" type="presParOf" srcId="{075E5816-478D-47A5-BD4A-DC9672250F9D}" destId="{5F3549C6-5F94-47CD-A147-BC5DB4D701F0}" srcOrd="0" destOrd="0" presId="urn:microsoft.com/office/officeart/2018/5/layout/CenteredIconLabelDescriptionList"/>
    <dgm:cxn modelId="{AD69C561-3F87-432E-9A10-81C2DF39B31B}" type="presParOf" srcId="{075E5816-478D-47A5-BD4A-DC9672250F9D}" destId="{8189D2CA-2FEF-4E60-BED4-A564E30EEEB5}" srcOrd="1" destOrd="0" presId="urn:microsoft.com/office/officeart/2018/5/layout/CenteredIconLabelDescriptionList"/>
    <dgm:cxn modelId="{06F91CAB-9B08-47F9-B444-2B80E862EC09}" type="presParOf" srcId="{075E5816-478D-47A5-BD4A-DC9672250F9D}" destId="{9A41AD0A-9ED5-4735-9995-40F0FDFB28A0}" srcOrd="2" destOrd="0" presId="urn:microsoft.com/office/officeart/2018/5/layout/CenteredIconLabelDescriptionList"/>
    <dgm:cxn modelId="{89E7948F-7F7E-46C2-B231-BE231D568481}" type="presParOf" srcId="{075E5816-478D-47A5-BD4A-DC9672250F9D}" destId="{5881A206-6FC8-4F44-B72A-FE3D263B99F9}" srcOrd="3" destOrd="0" presId="urn:microsoft.com/office/officeart/2018/5/layout/CenteredIconLabelDescriptionList"/>
    <dgm:cxn modelId="{ACE73379-4753-4369-BBE4-106035289EE7}" type="presParOf" srcId="{075E5816-478D-47A5-BD4A-DC9672250F9D}" destId="{51725C7D-25AC-4D0F-8E9D-06340578ED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57DE6-6FFD-4AED-B903-46AC56296C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44D0D-3CE9-400A-B1BF-E5BE0F786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Modeling</a:t>
          </a:r>
        </a:p>
      </dgm:t>
    </dgm:pt>
    <dgm:pt modelId="{E2D4139B-E213-41A7-B041-26AE641BBB13}" type="parTrans" cxnId="{0A49BBB5-061A-4C01-808D-C1B60290428F}">
      <dgm:prSet/>
      <dgm:spPr/>
      <dgm:t>
        <a:bodyPr/>
        <a:lstStyle/>
        <a:p>
          <a:endParaRPr lang="en-US"/>
        </a:p>
      </dgm:t>
    </dgm:pt>
    <dgm:pt modelId="{61C299E1-26D8-41CC-A9ED-3D1719BDB6BA}" type="sibTrans" cxnId="{0A49BBB5-061A-4C01-808D-C1B60290428F}">
      <dgm:prSet/>
      <dgm:spPr/>
      <dgm:t>
        <a:bodyPr/>
        <a:lstStyle/>
        <a:p>
          <a:endParaRPr lang="en-US"/>
        </a:p>
      </dgm:t>
    </dgm:pt>
    <dgm:pt modelId="{B8343C96-4714-4A56-8A54-222BFF4507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HMM</a:t>
          </a:r>
        </a:p>
      </dgm:t>
    </dgm:pt>
    <dgm:pt modelId="{475593D9-FFE8-45D8-B5C7-0C2193D72FD0}" type="parTrans" cxnId="{694177FF-55DF-4552-A71B-DCFC2CF7969D}">
      <dgm:prSet/>
      <dgm:spPr/>
      <dgm:t>
        <a:bodyPr/>
        <a:lstStyle/>
        <a:p>
          <a:endParaRPr lang="en-US"/>
        </a:p>
      </dgm:t>
    </dgm:pt>
    <dgm:pt modelId="{068E80E6-6326-4432-A3FD-595452A87AC7}" type="sibTrans" cxnId="{694177FF-55DF-4552-A71B-DCFC2CF7969D}">
      <dgm:prSet/>
      <dgm:spPr/>
      <dgm:t>
        <a:bodyPr/>
        <a:lstStyle/>
        <a:p>
          <a:endParaRPr lang="en-US"/>
        </a:p>
      </dgm:t>
    </dgm:pt>
    <dgm:pt modelId="{698C50AD-D4AB-4C60-ADAD-182B31D6A0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GMM</a:t>
          </a:r>
        </a:p>
      </dgm:t>
    </dgm:pt>
    <dgm:pt modelId="{C3230811-8005-4E75-A822-93FAF4B4039B}" type="parTrans" cxnId="{D17A1FC9-FBEC-496E-BE5F-72A1CBBF3F88}">
      <dgm:prSet/>
      <dgm:spPr/>
      <dgm:t>
        <a:bodyPr/>
        <a:lstStyle/>
        <a:p>
          <a:endParaRPr lang="en-US"/>
        </a:p>
      </dgm:t>
    </dgm:pt>
    <dgm:pt modelId="{EABB246A-B39F-43D5-8E06-68B2595AE516}" type="sibTrans" cxnId="{D17A1FC9-FBEC-496E-BE5F-72A1CBBF3F88}">
      <dgm:prSet/>
      <dgm:spPr/>
      <dgm:t>
        <a:bodyPr/>
        <a:lstStyle/>
        <a:p>
          <a:endParaRPr lang="en-US"/>
        </a:p>
      </dgm:t>
    </dgm:pt>
    <dgm:pt modelId="{8BF43C53-D2AC-43B1-B4D9-16152BBD9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Evaluation</a:t>
          </a:r>
          <a:endParaRPr lang="en-US" dirty="0"/>
        </a:p>
      </dgm:t>
    </dgm:pt>
    <dgm:pt modelId="{7DA89D3E-B6CB-4A92-8F9B-34FA90BE7A80}" type="parTrans" cxnId="{9370EF22-D4F3-402C-9381-F6A8911768D3}">
      <dgm:prSet/>
      <dgm:spPr/>
      <dgm:t>
        <a:bodyPr/>
        <a:lstStyle/>
        <a:p>
          <a:endParaRPr lang="en-US"/>
        </a:p>
      </dgm:t>
    </dgm:pt>
    <dgm:pt modelId="{02C7D1D6-D238-47DE-A097-993E202D0FC2}" type="sibTrans" cxnId="{9370EF22-D4F3-402C-9381-F6A8911768D3}">
      <dgm:prSet/>
      <dgm:spPr/>
      <dgm:t>
        <a:bodyPr/>
        <a:lstStyle/>
        <a:p>
          <a:endParaRPr lang="en-US"/>
        </a:p>
      </dgm:t>
    </dgm:pt>
    <dgm:pt modelId="{F0ACB869-FA67-4E7E-9CE4-11BBF8E1F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HMM testing</a:t>
          </a:r>
        </a:p>
      </dgm:t>
    </dgm:pt>
    <dgm:pt modelId="{C68F189D-235B-4096-8B43-9B6431DE02A0}" type="parTrans" cxnId="{E5BE3CBE-6274-4DCF-832C-F5380C82A153}">
      <dgm:prSet/>
      <dgm:spPr/>
      <dgm:t>
        <a:bodyPr/>
        <a:lstStyle/>
        <a:p>
          <a:endParaRPr lang="en-US"/>
        </a:p>
      </dgm:t>
    </dgm:pt>
    <dgm:pt modelId="{EDEF3270-04C1-449A-92CD-2EBDB940FD57}" type="sibTrans" cxnId="{E5BE3CBE-6274-4DCF-832C-F5380C82A153}">
      <dgm:prSet/>
      <dgm:spPr/>
      <dgm:t>
        <a:bodyPr/>
        <a:lstStyle/>
        <a:p>
          <a:endParaRPr lang="en-US"/>
        </a:p>
      </dgm:t>
    </dgm:pt>
    <dgm:pt modelId="{3C34DC33-2BAE-43B9-A7FF-D5F6EC3BD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HDBSCAN</a:t>
          </a:r>
        </a:p>
      </dgm:t>
    </dgm:pt>
    <dgm:pt modelId="{E3F60EE2-F561-476E-8DB0-6B882F8FFE38}" type="parTrans" cxnId="{69FF2C89-7FA9-43B0-A4FA-12C67FD18894}">
      <dgm:prSet/>
      <dgm:spPr/>
      <dgm:t>
        <a:bodyPr/>
        <a:lstStyle/>
        <a:p>
          <a:endParaRPr lang="en-US"/>
        </a:p>
      </dgm:t>
    </dgm:pt>
    <dgm:pt modelId="{0EFA474F-3DD3-4B87-8A13-F792CE26A217}" type="sibTrans" cxnId="{69FF2C89-7FA9-43B0-A4FA-12C67FD18894}">
      <dgm:prSet/>
      <dgm:spPr/>
      <dgm:t>
        <a:bodyPr/>
        <a:lstStyle/>
        <a:p>
          <a:endParaRPr lang="en-US"/>
        </a:p>
      </dgm:t>
    </dgm:pt>
    <dgm:pt modelId="{0094A121-3D7C-416E-9A4B-FA1875C7E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Clustering evaluation</a:t>
          </a:r>
        </a:p>
      </dgm:t>
    </dgm:pt>
    <dgm:pt modelId="{375F9658-C640-4FA8-8CF9-13F89C079D3E}" type="parTrans" cxnId="{F8E77754-ECB2-4BBC-8801-05D8C588AC89}">
      <dgm:prSet/>
      <dgm:spPr/>
      <dgm:t>
        <a:bodyPr/>
        <a:lstStyle/>
        <a:p>
          <a:endParaRPr lang="en-US"/>
        </a:p>
      </dgm:t>
    </dgm:pt>
    <dgm:pt modelId="{647F71CF-C3FF-48B6-8729-EFB631BD932C}" type="sibTrans" cxnId="{F8E77754-ECB2-4BBC-8801-05D8C588AC89}">
      <dgm:prSet/>
      <dgm:spPr/>
      <dgm:t>
        <a:bodyPr/>
        <a:lstStyle/>
        <a:p>
          <a:endParaRPr lang="en-US"/>
        </a:p>
      </dgm:t>
    </dgm:pt>
    <dgm:pt modelId="{B0830531-0319-43CD-9F20-13AAE86DB4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RF implementation</a:t>
          </a:r>
        </a:p>
      </dgm:t>
    </dgm:pt>
    <dgm:pt modelId="{270C6789-AB2B-4BD1-A715-F326A25D7C59}" type="parTrans" cxnId="{19F7733E-CABE-43B6-8C90-270C7577E2D1}">
      <dgm:prSet/>
      <dgm:spPr/>
      <dgm:t>
        <a:bodyPr/>
        <a:lstStyle/>
        <a:p>
          <a:endParaRPr lang="en-US"/>
        </a:p>
      </dgm:t>
    </dgm:pt>
    <dgm:pt modelId="{AAB1F04E-5FCA-4CD9-A634-D0FB32848542}" type="sibTrans" cxnId="{19F7733E-CABE-43B6-8C90-270C7577E2D1}">
      <dgm:prSet/>
      <dgm:spPr/>
      <dgm:t>
        <a:bodyPr/>
        <a:lstStyle/>
        <a:p>
          <a:endParaRPr lang="en-US"/>
        </a:p>
      </dgm:t>
    </dgm:pt>
    <dgm:pt modelId="{E00E0380-9092-42EE-A614-52282667DB87}" type="pres">
      <dgm:prSet presAssocID="{0B857DE6-6FFD-4AED-B903-46AC56296CBA}" presName="root" presStyleCnt="0">
        <dgm:presLayoutVars>
          <dgm:dir/>
          <dgm:resizeHandles val="exact"/>
        </dgm:presLayoutVars>
      </dgm:prSet>
      <dgm:spPr/>
    </dgm:pt>
    <dgm:pt modelId="{6E4C24FB-2D19-4EF2-8926-18317529E2C3}" type="pres">
      <dgm:prSet presAssocID="{7E044D0D-3CE9-400A-B1BF-E5BE0F7864D0}" presName="compNode" presStyleCnt="0"/>
      <dgm:spPr/>
    </dgm:pt>
    <dgm:pt modelId="{138D62B2-FBA6-48C2-843A-74A41CE04B4B}" type="pres">
      <dgm:prSet presAssocID="{7E044D0D-3CE9-400A-B1BF-E5BE0F7864D0}" presName="bgRect" presStyleLbl="bgShp" presStyleIdx="0" presStyleCnt="2"/>
      <dgm:spPr/>
    </dgm:pt>
    <dgm:pt modelId="{D2AE2A46-4A73-4C24-B71B-5B36C2653BCC}" type="pres">
      <dgm:prSet presAssocID="{7E044D0D-3CE9-400A-B1BF-E5BE0F7864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rse Code outline"/>
        </a:ext>
      </dgm:extLst>
    </dgm:pt>
    <dgm:pt modelId="{870CEB0E-1219-48A1-AC6A-A615BE55405A}" type="pres">
      <dgm:prSet presAssocID="{7E044D0D-3CE9-400A-B1BF-E5BE0F7864D0}" presName="spaceRect" presStyleCnt="0"/>
      <dgm:spPr/>
    </dgm:pt>
    <dgm:pt modelId="{EF1D9120-F38B-4855-AD83-FCD37DA5FDB0}" type="pres">
      <dgm:prSet presAssocID="{7E044D0D-3CE9-400A-B1BF-E5BE0F7864D0}" presName="parTx" presStyleLbl="revTx" presStyleIdx="0" presStyleCnt="4">
        <dgm:presLayoutVars>
          <dgm:chMax val="0"/>
          <dgm:chPref val="0"/>
        </dgm:presLayoutVars>
      </dgm:prSet>
      <dgm:spPr/>
    </dgm:pt>
    <dgm:pt modelId="{1996A0F5-2A0F-489D-AE7E-A91DB4B57D7E}" type="pres">
      <dgm:prSet presAssocID="{7E044D0D-3CE9-400A-B1BF-E5BE0F7864D0}" presName="desTx" presStyleLbl="revTx" presStyleIdx="1" presStyleCnt="4">
        <dgm:presLayoutVars/>
      </dgm:prSet>
      <dgm:spPr/>
    </dgm:pt>
    <dgm:pt modelId="{1B226ECE-5F51-4193-B042-CF774E79E247}" type="pres">
      <dgm:prSet presAssocID="{61C299E1-26D8-41CC-A9ED-3D1719BDB6BA}" presName="sibTrans" presStyleCnt="0"/>
      <dgm:spPr/>
    </dgm:pt>
    <dgm:pt modelId="{B9D4EBEB-DFC4-4BA7-A9D2-C6DBD2A849D3}" type="pres">
      <dgm:prSet presAssocID="{8BF43C53-D2AC-43B1-B4D9-16152BBD934E}" presName="compNode" presStyleCnt="0"/>
      <dgm:spPr/>
    </dgm:pt>
    <dgm:pt modelId="{FD728FFF-4D5B-4A3D-9228-68D795B79304}" type="pres">
      <dgm:prSet presAssocID="{8BF43C53-D2AC-43B1-B4D9-16152BBD934E}" presName="bgRect" presStyleLbl="bgShp" presStyleIdx="1" presStyleCnt="2"/>
      <dgm:spPr/>
    </dgm:pt>
    <dgm:pt modelId="{2547A247-F911-4D62-A9F5-06487FB5F122}" type="pres">
      <dgm:prSet presAssocID="{8BF43C53-D2AC-43B1-B4D9-16152BBD93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0E154E92-0041-4CD1-9096-48809009D595}" type="pres">
      <dgm:prSet presAssocID="{8BF43C53-D2AC-43B1-B4D9-16152BBD934E}" presName="spaceRect" presStyleCnt="0"/>
      <dgm:spPr/>
    </dgm:pt>
    <dgm:pt modelId="{F46E6694-4F22-4FCC-8CA6-F984AD64EDDF}" type="pres">
      <dgm:prSet presAssocID="{8BF43C53-D2AC-43B1-B4D9-16152BBD934E}" presName="parTx" presStyleLbl="revTx" presStyleIdx="2" presStyleCnt="4">
        <dgm:presLayoutVars>
          <dgm:chMax val="0"/>
          <dgm:chPref val="0"/>
        </dgm:presLayoutVars>
      </dgm:prSet>
      <dgm:spPr/>
    </dgm:pt>
    <dgm:pt modelId="{B425192F-BBA1-4587-B658-9EF2400468B1}" type="pres">
      <dgm:prSet presAssocID="{8BF43C53-D2AC-43B1-B4D9-16152BBD934E}" presName="desTx" presStyleLbl="revTx" presStyleIdx="3" presStyleCnt="4">
        <dgm:presLayoutVars/>
      </dgm:prSet>
      <dgm:spPr/>
    </dgm:pt>
  </dgm:ptLst>
  <dgm:cxnLst>
    <dgm:cxn modelId="{3D797405-A7B3-4DA9-9812-92E143A0700A}" type="presOf" srcId="{F0ACB869-FA67-4E7E-9CE4-11BBF8E1F3A9}" destId="{B425192F-BBA1-4587-B658-9EF2400468B1}" srcOrd="0" destOrd="0" presId="urn:microsoft.com/office/officeart/2018/2/layout/IconVerticalSolidList"/>
    <dgm:cxn modelId="{9370EF22-D4F3-402C-9381-F6A8911768D3}" srcId="{0B857DE6-6FFD-4AED-B903-46AC56296CBA}" destId="{8BF43C53-D2AC-43B1-B4D9-16152BBD934E}" srcOrd="1" destOrd="0" parTransId="{7DA89D3E-B6CB-4A92-8F9B-34FA90BE7A80}" sibTransId="{02C7D1D6-D238-47DE-A097-993E202D0FC2}"/>
    <dgm:cxn modelId="{91D1D02A-275D-4157-A19D-B8FCCB86F699}" type="presOf" srcId="{0094A121-3D7C-416E-9A4B-FA1875C7E761}" destId="{B425192F-BBA1-4587-B658-9EF2400468B1}" srcOrd="0" destOrd="1" presId="urn:microsoft.com/office/officeart/2018/2/layout/IconVerticalSolidList"/>
    <dgm:cxn modelId="{4888262E-E88C-496C-9F4A-593C46540379}" type="presOf" srcId="{0B857DE6-6FFD-4AED-B903-46AC56296CBA}" destId="{E00E0380-9092-42EE-A614-52282667DB87}" srcOrd="0" destOrd="0" presId="urn:microsoft.com/office/officeart/2018/2/layout/IconVerticalSolidList"/>
    <dgm:cxn modelId="{19F7733E-CABE-43B6-8C90-270C7577E2D1}" srcId="{8BF43C53-D2AC-43B1-B4D9-16152BBD934E}" destId="{B0830531-0319-43CD-9F20-13AAE86DB415}" srcOrd="2" destOrd="0" parTransId="{270C6789-AB2B-4BD1-A715-F326A25D7C59}" sibTransId="{AAB1F04E-5FCA-4CD9-A634-D0FB32848542}"/>
    <dgm:cxn modelId="{DA5C706C-14F9-491F-BAF6-25FC27EA4F26}" type="presOf" srcId="{698C50AD-D4AB-4C60-ADAD-182B31D6A0E2}" destId="{1996A0F5-2A0F-489D-AE7E-A91DB4B57D7E}" srcOrd="0" destOrd="1" presId="urn:microsoft.com/office/officeart/2018/2/layout/IconVerticalSolidList"/>
    <dgm:cxn modelId="{6325D04C-00A1-4077-91DD-34964D4CDE53}" type="presOf" srcId="{8BF43C53-D2AC-43B1-B4D9-16152BBD934E}" destId="{F46E6694-4F22-4FCC-8CA6-F984AD64EDDF}" srcOrd="0" destOrd="0" presId="urn:microsoft.com/office/officeart/2018/2/layout/IconVerticalSolidList"/>
    <dgm:cxn modelId="{DE5F4450-E3FC-4EFE-A7CA-1C9B9DFBE87A}" type="presOf" srcId="{B0830531-0319-43CD-9F20-13AAE86DB415}" destId="{B425192F-BBA1-4587-B658-9EF2400468B1}" srcOrd="0" destOrd="2" presId="urn:microsoft.com/office/officeart/2018/2/layout/IconVerticalSolidList"/>
    <dgm:cxn modelId="{F8E77754-ECB2-4BBC-8801-05D8C588AC89}" srcId="{8BF43C53-D2AC-43B1-B4D9-16152BBD934E}" destId="{0094A121-3D7C-416E-9A4B-FA1875C7E761}" srcOrd="1" destOrd="0" parTransId="{375F9658-C640-4FA8-8CF9-13F89C079D3E}" sibTransId="{647F71CF-C3FF-48B6-8729-EFB631BD932C}"/>
    <dgm:cxn modelId="{69FF2C89-7FA9-43B0-A4FA-12C67FD18894}" srcId="{7E044D0D-3CE9-400A-B1BF-E5BE0F7864D0}" destId="{3C34DC33-2BAE-43B9-A7FF-D5F6EC3BDC7A}" srcOrd="2" destOrd="0" parTransId="{E3F60EE2-F561-476E-8DB0-6B882F8FFE38}" sibTransId="{0EFA474F-3DD3-4B87-8A13-F792CE26A217}"/>
    <dgm:cxn modelId="{0A49BBB5-061A-4C01-808D-C1B60290428F}" srcId="{0B857DE6-6FFD-4AED-B903-46AC56296CBA}" destId="{7E044D0D-3CE9-400A-B1BF-E5BE0F7864D0}" srcOrd="0" destOrd="0" parTransId="{E2D4139B-E213-41A7-B041-26AE641BBB13}" sibTransId="{61C299E1-26D8-41CC-A9ED-3D1719BDB6BA}"/>
    <dgm:cxn modelId="{E5BE3CBE-6274-4DCF-832C-F5380C82A153}" srcId="{8BF43C53-D2AC-43B1-B4D9-16152BBD934E}" destId="{F0ACB869-FA67-4E7E-9CE4-11BBF8E1F3A9}" srcOrd="0" destOrd="0" parTransId="{C68F189D-235B-4096-8B43-9B6431DE02A0}" sibTransId="{EDEF3270-04C1-449A-92CD-2EBDB940FD57}"/>
    <dgm:cxn modelId="{222F9AC6-3DEC-4DBB-8519-FCA837DD4487}" type="presOf" srcId="{3C34DC33-2BAE-43B9-A7FF-D5F6EC3BDC7A}" destId="{1996A0F5-2A0F-489D-AE7E-A91DB4B57D7E}" srcOrd="0" destOrd="2" presId="urn:microsoft.com/office/officeart/2018/2/layout/IconVerticalSolidList"/>
    <dgm:cxn modelId="{D17A1FC9-FBEC-496E-BE5F-72A1CBBF3F88}" srcId="{7E044D0D-3CE9-400A-B1BF-E5BE0F7864D0}" destId="{698C50AD-D4AB-4C60-ADAD-182B31D6A0E2}" srcOrd="1" destOrd="0" parTransId="{C3230811-8005-4E75-A822-93FAF4B4039B}" sibTransId="{EABB246A-B39F-43D5-8E06-68B2595AE516}"/>
    <dgm:cxn modelId="{CBDB27D7-EECE-459C-A5D1-5181A311935B}" type="presOf" srcId="{7E044D0D-3CE9-400A-B1BF-E5BE0F7864D0}" destId="{EF1D9120-F38B-4855-AD83-FCD37DA5FDB0}" srcOrd="0" destOrd="0" presId="urn:microsoft.com/office/officeart/2018/2/layout/IconVerticalSolidList"/>
    <dgm:cxn modelId="{85BD7ADE-6F7B-491C-BA6D-6EC97DD11F2B}" type="presOf" srcId="{B8343C96-4714-4A56-8A54-222BFF45077E}" destId="{1996A0F5-2A0F-489D-AE7E-A91DB4B57D7E}" srcOrd="0" destOrd="0" presId="urn:microsoft.com/office/officeart/2018/2/layout/IconVerticalSolidList"/>
    <dgm:cxn modelId="{694177FF-55DF-4552-A71B-DCFC2CF7969D}" srcId="{7E044D0D-3CE9-400A-B1BF-E5BE0F7864D0}" destId="{B8343C96-4714-4A56-8A54-222BFF45077E}" srcOrd="0" destOrd="0" parTransId="{475593D9-FFE8-45D8-B5C7-0C2193D72FD0}" sibTransId="{068E80E6-6326-4432-A3FD-595452A87AC7}"/>
    <dgm:cxn modelId="{3F813D6E-5C95-4C2E-B434-A59BCAEEE31F}" type="presParOf" srcId="{E00E0380-9092-42EE-A614-52282667DB87}" destId="{6E4C24FB-2D19-4EF2-8926-18317529E2C3}" srcOrd="0" destOrd="0" presId="urn:microsoft.com/office/officeart/2018/2/layout/IconVerticalSolidList"/>
    <dgm:cxn modelId="{2D41DB7F-11DF-4FC9-999F-A53F303496D4}" type="presParOf" srcId="{6E4C24FB-2D19-4EF2-8926-18317529E2C3}" destId="{138D62B2-FBA6-48C2-843A-74A41CE04B4B}" srcOrd="0" destOrd="0" presId="urn:microsoft.com/office/officeart/2018/2/layout/IconVerticalSolidList"/>
    <dgm:cxn modelId="{8BE06716-2338-4AA6-8ABE-8F256084C428}" type="presParOf" srcId="{6E4C24FB-2D19-4EF2-8926-18317529E2C3}" destId="{D2AE2A46-4A73-4C24-B71B-5B36C2653BCC}" srcOrd="1" destOrd="0" presId="urn:microsoft.com/office/officeart/2018/2/layout/IconVerticalSolidList"/>
    <dgm:cxn modelId="{5506375D-CCDD-427B-B912-82CB44EC1E6A}" type="presParOf" srcId="{6E4C24FB-2D19-4EF2-8926-18317529E2C3}" destId="{870CEB0E-1219-48A1-AC6A-A615BE55405A}" srcOrd="2" destOrd="0" presId="urn:microsoft.com/office/officeart/2018/2/layout/IconVerticalSolidList"/>
    <dgm:cxn modelId="{8F68445A-AC48-450E-B732-19C7A6D0CEF2}" type="presParOf" srcId="{6E4C24FB-2D19-4EF2-8926-18317529E2C3}" destId="{EF1D9120-F38B-4855-AD83-FCD37DA5FDB0}" srcOrd="3" destOrd="0" presId="urn:microsoft.com/office/officeart/2018/2/layout/IconVerticalSolidList"/>
    <dgm:cxn modelId="{B18A0C28-3650-4F2E-8E5E-96D5FF991273}" type="presParOf" srcId="{6E4C24FB-2D19-4EF2-8926-18317529E2C3}" destId="{1996A0F5-2A0F-489D-AE7E-A91DB4B57D7E}" srcOrd="4" destOrd="0" presId="urn:microsoft.com/office/officeart/2018/2/layout/IconVerticalSolidList"/>
    <dgm:cxn modelId="{31DC92C1-EEF8-4713-8A49-332972099634}" type="presParOf" srcId="{E00E0380-9092-42EE-A614-52282667DB87}" destId="{1B226ECE-5F51-4193-B042-CF774E79E247}" srcOrd="1" destOrd="0" presId="urn:microsoft.com/office/officeart/2018/2/layout/IconVerticalSolidList"/>
    <dgm:cxn modelId="{BA5ADB96-D2FB-44B6-8434-B5F606E409F1}" type="presParOf" srcId="{E00E0380-9092-42EE-A614-52282667DB87}" destId="{B9D4EBEB-DFC4-4BA7-A9D2-C6DBD2A849D3}" srcOrd="2" destOrd="0" presId="urn:microsoft.com/office/officeart/2018/2/layout/IconVerticalSolidList"/>
    <dgm:cxn modelId="{AFF6C815-EEF6-4B05-89E5-E1E2504E2407}" type="presParOf" srcId="{B9D4EBEB-DFC4-4BA7-A9D2-C6DBD2A849D3}" destId="{FD728FFF-4D5B-4A3D-9228-68D795B79304}" srcOrd="0" destOrd="0" presId="urn:microsoft.com/office/officeart/2018/2/layout/IconVerticalSolidList"/>
    <dgm:cxn modelId="{361ED7A4-5FA7-4FF3-853C-B9004E0ADBFD}" type="presParOf" srcId="{B9D4EBEB-DFC4-4BA7-A9D2-C6DBD2A849D3}" destId="{2547A247-F911-4D62-A9F5-06487FB5F122}" srcOrd="1" destOrd="0" presId="urn:microsoft.com/office/officeart/2018/2/layout/IconVerticalSolidList"/>
    <dgm:cxn modelId="{3749216D-87CD-4969-BB21-BECE4B863248}" type="presParOf" srcId="{B9D4EBEB-DFC4-4BA7-A9D2-C6DBD2A849D3}" destId="{0E154E92-0041-4CD1-9096-48809009D595}" srcOrd="2" destOrd="0" presId="urn:microsoft.com/office/officeart/2018/2/layout/IconVerticalSolidList"/>
    <dgm:cxn modelId="{46B0EA4C-2087-42F7-BFA5-74A299A7EF49}" type="presParOf" srcId="{B9D4EBEB-DFC4-4BA7-A9D2-C6DBD2A849D3}" destId="{F46E6694-4F22-4FCC-8CA6-F984AD64EDDF}" srcOrd="3" destOrd="0" presId="urn:microsoft.com/office/officeart/2018/2/layout/IconVerticalSolidList"/>
    <dgm:cxn modelId="{13DFB7D3-5869-4AF7-AFD6-715CEF82EE26}" type="presParOf" srcId="{B9D4EBEB-DFC4-4BA7-A9D2-C6DBD2A849D3}" destId="{B425192F-BBA1-4587-B658-9EF2400468B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AA580-C330-4076-8093-3A47B62F703D}">
      <dsp:nvSpPr>
        <dsp:cNvPr id="0" name=""/>
        <dsp:cNvSpPr/>
      </dsp:nvSpPr>
      <dsp:spPr>
        <a:xfrm>
          <a:off x="0" y="0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Hidden Markov Model Training and Testing</a:t>
          </a:r>
          <a:endParaRPr lang="en-US" sz="2100" kern="1200"/>
        </a:p>
      </dsp:txBody>
      <dsp:txXfrm>
        <a:off x="22940" y="22940"/>
        <a:ext cx="5681610" cy="737360"/>
      </dsp:txXfrm>
    </dsp:sp>
    <dsp:sp modelId="{8A579682-2287-4AC1-B7A3-CF0EF87147FB}">
      <dsp:nvSpPr>
        <dsp:cNvPr id="0" name=""/>
        <dsp:cNvSpPr/>
      </dsp:nvSpPr>
      <dsp:spPr>
        <a:xfrm>
          <a:off x="494233" y="892024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Gaussian Mixture Model Training</a:t>
          </a:r>
          <a:endParaRPr lang="en-US" sz="2100" kern="1200"/>
        </a:p>
      </dsp:txBody>
      <dsp:txXfrm>
        <a:off x="517173" y="914964"/>
        <a:ext cx="5569207" cy="737360"/>
      </dsp:txXfrm>
    </dsp:sp>
    <dsp:sp modelId="{BBF7F3DC-CB12-4738-AA97-30199E1681DF}">
      <dsp:nvSpPr>
        <dsp:cNvPr id="0" name=""/>
        <dsp:cNvSpPr/>
      </dsp:nvSpPr>
      <dsp:spPr>
        <a:xfrm>
          <a:off x="988466" y="1784048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HDBSCAN Training</a:t>
          </a:r>
          <a:endParaRPr lang="en-US" sz="2100" kern="1200"/>
        </a:p>
      </dsp:txBody>
      <dsp:txXfrm>
        <a:off x="1011406" y="1806988"/>
        <a:ext cx="5569207" cy="737360"/>
      </dsp:txXfrm>
    </dsp:sp>
    <dsp:sp modelId="{9D4A68C2-82DA-457B-8230-B806D8FF3C57}">
      <dsp:nvSpPr>
        <dsp:cNvPr id="0" name=""/>
        <dsp:cNvSpPr/>
      </dsp:nvSpPr>
      <dsp:spPr>
        <a:xfrm>
          <a:off x="1482699" y="2676072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Clustering Methods Evaluation</a:t>
          </a:r>
          <a:endParaRPr lang="en-US" sz="2100" kern="1200"/>
        </a:p>
      </dsp:txBody>
      <dsp:txXfrm>
        <a:off x="1505639" y="2699012"/>
        <a:ext cx="5569207" cy="737360"/>
      </dsp:txXfrm>
    </dsp:sp>
    <dsp:sp modelId="{C0107B8A-C609-4A0F-BEEE-027F90FF0C1D}">
      <dsp:nvSpPr>
        <dsp:cNvPr id="0" name=""/>
        <dsp:cNvSpPr/>
      </dsp:nvSpPr>
      <dsp:spPr>
        <a:xfrm>
          <a:off x="1976932" y="3568096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Random Forest Training and Testing</a:t>
          </a:r>
          <a:endParaRPr lang="en-US" sz="2100" kern="1200"/>
        </a:p>
      </dsp:txBody>
      <dsp:txXfrm>
        <a:off x="1999872" y="3591036"/>
        <a:ext cx="5569207" cy="737360"/>
      </dsp:txXfrm>
    </dsp:sp>
    <dsp:sp modelId="{E90E9A6A-02CB-4BA7-BF3B-020D3E924519}">
      <dsp:nvSpPr>
        <dsp:cNvPr id="0" name=""/>
        <dsp:cNvSpPr/>
      </dsp:nvSpPr>
      <dsp:spPr>
        <a:xfrm>
          <a:off x="6109320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223869" y="572200"/>
        <a:ext cx="280008" cy="383102"/>
      </dsp:txXfrm>
    </dsp:sp>
    <dsp:sp modelId="{1E990F24-E71E-4F88-9320-485099425417}">
      <dsp:nvSpPr>
        <dsp:cNvPr id="0" name=""/>
        <dsp:cNvSpPr/>
      </dsp:nvSpPr>
      <dsp:spPr>
        <a:xfrm>
          <a:off x="6603553" y="1464224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18102" y="1464224"/>
        <a:ext cx="280008" cy="383102"/>
      </dsp:txXfrm>
    </dsp:sp>
    <dsp:sp modelId="{C828AD33-CACE-4850-902B-AA4CF16A16CC}">
      <dsp:nvSpPr>
        <dsp:cNvPr id="0" name=""/>
        <dsp:cNvSpPr/>
      </dsp:nvSpPr>
      <dsp:spPr>
        <a:xfrm>
          <a:off x="7097787" y="2343194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12336" y="2343194"/>
        <a:ext cx="280008" cy="383102"/>
      </dsp:txXfrm>
    </dsp:sp>
    <dsp:sp modelId="{DF9C0C08-16D7-4B21-87F0-1D95E045F9C2}">
      <dsp:nvSpPr>
        <dsp:cNvPr id="0" name=""/>
        <dsp:cNvSpPr/>
      </dsp:nvSpPr>
      <dsp:spPr>
        <a:xfrm>
          <a:off x="7592020" y="3243921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6569" y="3243921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3E2F1-3938-4E48-8805-5EDD5DF7FE28}">
      <dsp:nvSpPr>
        <dsp:cNvPr id="0" name=""/>
        <dsp:cNvSpPr/>
      </dsp:nvSpPr>
      <dsp:spPr>
        <a:xfrm rot="5400000">
          <a:off x="4995824" y="-1689186"/>
          <a:ext cx="1698041" cy="5501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Forward Filled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Only included necessary parameters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Segmented rigs into runs</a:t>
          </a:r>
        </a:p>
      </dsp:txBody>
      <dsp:txXfrm rot="-5400000">
        <a:off x="3094330" y="295200"/>
        <a:ext cx="5418138" cy="1532257"/>
      </dsp:txXfrm>
    </dsp:sp>
    <dsp:sp modelId="{8CDE516B-32C1-4F51-BB92-FB4C111DA158}">
      <dsp:nvSpPr>
        <dsp:cNvPr id="0" name=""/>
        <dsp:cNvSpPr/>
      </dsp:nvSpPr>
      <dsp:spPr>
        <a:xfrm>
          <a:off x="0" y="53"/>
          <a:ext cx="3094329" cy="21225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Preprocessing</a:t>
          </a:r>
          <a:endParaRPr lang="en-US" sz="3100" kern="1200"/>
        </a:p>
      </dsp:txBody>
      <dsp:txXfrm>
        <a:off x="103614" y="103667"/>
        <a:ext cx="2887101" cy="1915323"/>
      </dsp:txXfrm>
    </dsp:sp>
    <dsp:sp modelId="{2DE37074-58CA-464C-8F85-8E9ADE8FB1F5}">
      <dsp:nvSpPr>
        <dsp:cNvPr id="0" name=""/>
        <dsp:cNvSpPr/>
      </dsp:nvSpPr>
      <dsp:spPr>
        <a:xfrm rot="5400000">
          <a:off x="4995824" y="539492"/>
          <a:ext cx="1698041" cy="5501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CSVs for each Rig and Run</a:t>
          </a:r>
        </a:p>
      </dsp:txBody>
      <dsp:txXfrm rot="-5400000">
        <a:off x="3094330" y="2523878"/>
        <a:ext cx="5418138" cy="1532257"/>
      </dsp:txXfrm>
    </dsp:sp>
    <dsp:sp modelId="{887804BD-64EE-4FFC-9D03-3B9DAC7EC08A}">
      <dsp:nvSpPr>
        <dsp:cNvPr id="0" name=""/>
        <dsp:cNvSpPr/>
      </dsp:nvSpPr>
      <dsp:spPr>
        <a:xfrm>
          <a:off x="0" y="2228732"/>
          <a:ext cx="3094329" cy="21225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Warehousing</a:t>
          </a:r>
          <a:endParaRPr lang="en-US" sz="3100" kern="1200"/>
        </a:p>
      </dsp:txBody>
      <dsp:txXfrm>
        <a:off x="103614" y="2332346"/>
        <a:ext cx="2887101" cy="1915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C719A-69D3-446D-8F73-1CEA77D46C54}">
      <dsp:nvSpPr>
        <dsp:cNvPr id="0" name=""/>
        <dsp:cNvSpPr/>
      </dsp:nvSpPr>
      <dsp:spPr>
        <a:xfrm>
          <a:off x="384812" y="0"/>
          <a:ext cx="1956268" cy="2006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F1055-D437-4A8F-A764-598F3D3DD578}">
      <dsp:nvSpPr>
        <dsp:cNvPr id="0" name=""/>
        <dsp:cNvSpPr/>
      </dsp:nvSpPr>
      <dsp:spPr>
        <a:xfrm>
          <a:off x="103464" y="2215604"/>
          <a:ext cx="2562495" cy="61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Train on </a:t>
          </a:r>
          <a:r>
            <a:rPr lang="en-US" sz="1800" kern="1200" baseline="0" dirty="0" err="1"/>
            <a:t>Flybar</a:t>
          </a:r>
          <a:r>
            <a:rPr lang="en-US" sz="1800" kern="1200" baseline="0" dirty="0"/>
            <a:t> 1WB and 1WC</a:t>
          </a:r>
          <a:endParaRPr lang="en-US" sz="1800" kern="1200" dirty="0"/>
        </a:p>
      </dsp:txBody>
      <dsp:txXfrm>
        <a:off x="103464" y="2215604"/>
        <a:ext cx="2562495" cy="611410"/>
      </dsp:txXfrm>
    </dsp:sp>
    <dsp:sp modelId="{76168096-1524-4902-981F-A02352DDA9BB}">
      <dsp:nvSpPr>
        <dsp:cNvPr id="0" name=""/>
        <dsp:cNvSpPr/>
      </dsp:nvSpPr>
      <dsp:spPr>
        <a:xfrm>
          <a:off x="0" y="2898833"/>
          <a:ext cx="2562495" cy="3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 Runs in Total</a:t>
          </a:r>
        </a:p>
      </dsp:txBody>
      <dsp:txXfrm>
        <a:off x="0" y="2898833"/>
        <a:ext cx="2562495" cy="326457"/>
      </dsp:txXfrm>
    </dsp:sp>
    <dsp:sp modelId="{F3C8EA71-5374-4F69-9DCE-94FCF9F6A807}">
      <dsp:nvSpPr>
        <dsp:cNvPr id="0" name=""/>
        <dsp:cNvSpPr/>
      </dsp:nvSpPr>
      <dsp:spPr>
        <a:xfrm>
          <a:off x="3555131" y="305872"/>
          <a:ext cx="1485114" cy="1546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3BB40-437E-439D-8C4A-4AF79CDCF74C}">
      <dsp:nvSpPr>
        <dsp:cNvPr id="0" name=""/>
        <dsp:cNvSpPr/>
      </dsp:nvSpPr>
      <dsp:spPr>
        <a:xfrm>
          <a:off x="3038213" y="2176693"/>
          <a:ext cx="2562495" cy="61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Test on </a:t>
          </a:r>
          <a:r>
            <a:rPr lang="en-US" sz="2000" kern="1200" baseline="0" dirty="0" err="1"/>
            <a:t>Flybar</a:t>
          </a:r>
          <a:r>
            <a:rPr lang="en-US" sz="2000" kern="1200" baseline="0" dirty="0"/>
            <a:t> 2WC</a:t>
          </a:r>
          <a:endParaRPr lang="en-US" sz="2000" kern="1200" dirty="0"/>
        </a:p>
      </dsp:txBody>
      <dsp:txXfrm>
        <a:off x="3038213" y="2176693"/>
        <a:ext cx="2562495" cy="611410"/>
      </dsp:txXfrm>
    </dsp:sp>
    <dsp:sp modelId="{F5343772-8538-49BC-A62C-3B0FA681027D}">
      <dsp:nvSpPr>
        <dsp:cNvPr id="0" name=""/>
        <dsp:cNvSpPr/>
      </dsp:nvSpPr>
      <dsp:spPr>
        <a:xfrm>
          <a:off x="2972921" y="2902552"/>
          <a:ext cx="2562495" cy="3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 Run</a:t>
          </a:r>
        </a:p>
      </dsp:txBody>
      <dsp:txXfrm>
        <a:off x="2972921" y="2902552"/>
        <a:ext cx="2562495" cy="326457"/>
      </dsp:txXfrm>
    </dsp:sp>
    <dsp:sp modelId="{5F3549C6-5F94-47CD-A147-BC5DB4D701F0}">
      <dsp:nvSpPr>
        <dsp:cNvPr id="0" name=""/>
        <dsp:cNvSpPr/>
      </dsp:nvSpPr>
      <dsp:spPr>
        <a:xfrm>
          <a:off x="6366975" y="309791"/>
          <a:ext cx="1796239" cy="1596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1AD0A-9ED5-4735-9995-40F0FDFB28A0}">
      <dsp:nvSpPr>
        <dsp:cNvPr id="0" name=""/>
        <dsp:cNvSpPr/>
      </dsp:nvSpPr>
      <dsp:spPr>
        <a:xfrm>
          <a:off x="6027364" y="2195301"/>
          <a:ext cx="2562495" cy="61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Statistical Analysis</a:t>
          </a:r>
          <a:endParaRPr lang="en-US" sz="2000" kern="1200" dirty="0"/>
        </a:p>
      </dsp:txBody>
      <dsp:txXfrm>
        <a:off x="6027364" y="2195301"/>
        <a:ext cx="2562495" cy="611410"/>
      </dsp:txXfrm>
    </dsp:sp>
    <dsp:sp modelId="{51725C7D-25AC-4D0F-8E9D-06340578ED58}">
      <dsp:nvSpPr>
        <dsp:cNvPr id="0" name=""/>
        <dsp:cNvSpPr/>
      </dsp:nvSpPr>
      <dsp:spPr>
        <a:xfrm>
          <a:off x="6027364" y="2845873"/>
          <a:ext cx="2562495" cy="64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Domain Knowledge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Inter/Intra Cluster Similarity Indices</a:t>
          </a:r>
        </a:p>
      </dsp:txBody>
      <dsp:txXfrm>
        <a:off x="6027364" y="2845873"/>
        <a:ext cx="2562495" cy="640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D62B2-FBA6-48C2-843A-74A41CE04B4B}">
      <dsp:nvSpPr>
        <dsp:cNvPr id="0" name=""/>
        <dsp:cNvSpPr/>
      </dsp:nvSpPr>
      <dsp:spPr>
        <a:xfrm>
          <a:off x="0" y="707092"/>
          <a:ext cx="859536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E2A46-4A73-4C24-B71B-5B36C2653BC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D9120-F38B-4855-AD83-FCD37DA5FDB0}">
      <dsp:nvSpPr>
        <dsp:cNvPr id="0" name=""/>
        <dsp:cNvSpPr/>
      </dsp:nvSpPr>
      <dsp:spPr>
        <a:xfrm>
          <a:off x="1507738" y="707092"/>
          <a:ext cx="38679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Modeling</a:t>
          </a:r>
        </a:p>
      </dsp:txBody>
      <dsp:txXfrm>
        <a:off x="1507738" y="707092"/>
        <a:ext cx="3867912" cy="1305401"/>
      </dsp:txXfrm>
    </dsp:sp>
    <dsp:sp modelId="{1996A0F5-2A0F-489D-AE7E-A91DB4B57D7E}">
      <dsp:nvSpPr>
        <dsp:cNvPr id="0" name=""/>
        <dsp:cNvSpPr/>
      </dsp:nvSpPr>
      <dsp:spPr>
        <a:xfrm>
          <a:off x="5375650" y="707092"/>
          <a:ext cx="32197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HMM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GMM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HDBSCAN</a:t>
          </a:r>
        </a:p>
      </dsp:txBody>
      <dsp:txXfrm>
        <a:off x="5375650" y="707092"/>
        <a:ext cx="3219709" cy="1305401"/>
      </dsp:txXfrm>
    </dsp:sp>
    <dsp:sp modelId="{FD728FFF-4D5B-4A3D-9228-68D795B79304}">
      <dsp:nvSpPr>
        <dsp:cNvPr id="0" name=""/>
        <dsp:cNvSpPr/>
      </dsp:nvSpPr>
      <dsp:spPr>
        <a:xfrm>
          <a:off x="0" y="2338843"/>
          <a:ext cx="859536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A247-F911-4D62-A9F5-06487FB5F122}">
      <dsp:nvSpPr>
        <dsp:cNvPr id="0" name=""/>
        <dsp:cNvSpPr/>
      </dsp:nvSpPr>
      <dsp:spPr>
        <a:xfrm>
          <a:off x="394883" y="2632558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6694-4F22-4FCC-8CA6-F984AD64EDDF}">
      <dsp:nvSpPr>
        <dsp:cNvPr id="0" name=""/>
        <dsp:cNvSpPr/>
      </dsp:nvSpPr>
      <dsp:spPr>
        <a:xfrm>
          <a:off x="1507738" y="2338843"/>
          <a:ext cx="38679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Evaluation</a:t>
          </a:r>
          <a:endParaRPr lang="en-US" sz="2500" kern="1200" dirty="0"/>
        </a:p>
      </dsp:txBody>
      <dsp:txXfrm>
        <a:off x="1507738" y="2338843"/>
        <a:ext cx="3867912" cy="1305401"/>
      </dsp:txXfrm>
    </dsp:sp>
    <dsp:sp modelId="{B425192F-BBA1-4587-B658-9EF2400468B1}">
      <dsp:nvSpPr>
        <dsp:cNvPr id="0" name=""/>
        <dsp:cNvSpPr/>
      </dsp:nvSpPr>
      <dsp:spPr>
        <a:xfrm>
          <a:off x="5375650" y="2338843"/>
          <a:ext cx="32197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HMM testing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Clustering evaluation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RF implementation</a:t>
          </a:r>
        </a:p>
      </dsp:txBody>
      <dsp:txXfrm>
        <a:off x="5375650" y="2338843"/>
        <a:ext cx="3219709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273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6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10E176-474D-4E91-8D2C-49E802D55EF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AE68-B95D-7F2C-FDE2-050F25357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Drilling State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A5F8F-2A9F-19C0-444D-680058B1E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Nicole McCarthy</a:t>
            </a:r>
          </a:p>
          <a:p>
            <a:r>
              <a:rPr lang="en-US" dirty="0"/>
              <a:t>For Deere Development Company, LLC.</a:t>
            </a:r>
          </a:p>
          <a:p>
            <a:r>
              <a:rPr lang="en-US" dirty="0"/>
              <a:t>June 11, 2025</a:t>
            </a:r>
          </a:p>
        </p:txBody>
      </p:sp>
    </p:spTree>
    <p:extLst>
      <p:ext uri="{BB962C8B-B14F-4D97-AF65-F5344CB8AC3E}">
        <p14:creationId xmlns:p14="http://schemas.microsoft.com/office/powerpoint/2010/main" val="395861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80F3-2B26-82A9-864A-E0DB4D6E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1BF22-7BB2-2D56-AD23-3C607E247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5742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45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6F7-05B1-032E-8321-13076FAE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A50F-36BF-7EE7-6A64-FB38E2ED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Project to be completed by end of June</a:t>
            </a:r>
          </a:p>
          <a:p>
            <a:r>
              <a:rPr lang="en-US" sz="2400" dirty="0"/>
              <a:t>Methods of building and testing prioritized:</a:t>
            </a:r>
          </a:p>
          <a:p>
            <a:pPr lvl="1"/>
            <a:r>
              <a:rPr lang="en-US" sz="2400" dirty="0"/>
              <a:t>HMM</a:t>
            </a:r>
          </a:p>
          <a:p>
            <a:pPr lvl="1"/>
            <a:r>
              <a:rPr lang="en-US" sz="2400" dirty="0"/>
              <a:t>GMM</a:t>
            </a:r>
          </a:p>
          <a:p>
            <a:pPr lvl="1"/>
            <a:r>
              <a:rPr lang="en-US" sz="2400" dirty="0"/>
              <a:t>HDBSCAN</a:t>
            </a:r>
          </a:p>
          <a:p>
            <a:pPr lvl="1"/>
            <a:r>
              <a:rPr lang="en-US" sz="2400" dirty="0"/>
              <a:t>RF</a:t>
            </a:r>
          </a:p>
          <a:p>
            <a:r>
              <a:rPr lang="en-US" sz="2400" dirty="0"/>
              <a:t>Evaluated for heuristic sense and inter/intra cluster similarity</a:t>
            </a:r>
          </a:p>
          <a:p>
            <a:r>
              <a:rPr lang="en-US" sz="2400" dirty="0"/>
              <a:t>Completion will allow for better implementation of MWD software</a:t>
            </a:r>
          </a:p>
          <a:p>
            <a:pPr lvl="1"/>
            <a:r>
              <a:rPr lang="en-US" sz="2400" dirty="0"/>
              <a:t>Leading to more cost effective, safe, and time efficient drilling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03766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20DB-6AD8-6F63-0D8F-F3D33561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138DA-0D53-EC25-0700-6D7163C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Software on drilling tools can be optimized by knowing what state the tool is in</a:t>
            </a:r>
          </a:p>
          <a:p>
            <a:r>
              <a:rPr lang="en-US" dirty="0"/>
              <a:t>Deere Development Company (DDC) has outlined the Drilling State Machine seen here to fulfill their software needs</a:t>
            </a:r>
          </a:p>
          <a:p>
            <a:r>
              <a:rPr lang="en-US" dirty="0"/>
              <a:t>Indicating Drilling Parameters</a:t>
            </a:r>
          </a:p>
          <a:p>
            <a:pPr lvl="1"/>
            <a:r>
              <a:rPr lang="en-US" dirty="0"/>
              <a:t>Flow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Vibration</a:t>
            </a:r>
          </a:p>
          <a:p>
            <a:pPr lvl="1"/>
            <a:r>
              <a:rPr lang="en-US" dirty="0"/>
              <a:t>Weight on Bit (WOB)</a:t>
            </a:r>
          </a:p>
        </p:txBody>
      </p:sp>
      <p:pic>
        <p:nvPicPr>
          <p:cNvPr id="8" name="Picture 7" descr="A diagram of a drilling state machine&#10;&#10;AI-generated content may be incorrect.">
            <a:extLst>
              <a:ext uri="{FF2B5EF4-FFF2-40B4-BE49-F238E27FC236}">
                <a16:creationId xmlns:a16="http://schemas.microsoft.com/office/drawing/2014/main" id="{CF0921EB-D08F-BB90-A9F2-760F8F40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57" y="934717"/>
            <a:ext cx="5209989" cy="49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BF7-BF49-C8F6-9785-26E7A717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A5A6-04F9-71AF-8809-AFCE5398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>
            <a:normAutofit/>
          </a:bodyPr>
          <a:lstStyle/>
          <a:p>
            <a:r>
              <a:rPr lang="en-US" dirty="0"/>
              <a:t>Provided by DDC from real runs on oil rigs</a:t>
            </a:r>
          </a:p>
          <a:p>
            <a:r>
              <a:rPr lang="en-US" dirty="0"/>
              <a:t>Includes the following items: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Depth</a:t>
            </a:r>
          </a:p>
          <a:p>
            <a:pPr lvl="1"/>
            <a:r>
              <a:rPr lang="en-US" dirty="0"/>
              <a:t>Gallons per Minute (GPM) (Flow)</a:t>
            </a:r>
          </a:p>
          <a:p>
            <a:pPr lvl="1"/>
            <a:r>
              <a:rPr lang="en-US" dirty="0"/>
              <a:t>RPM</a:t>
            </a:r>
          </a:p>
          <a:p>
            <a:pPr lvl="1"/>
            <a:r>
              <a:rPr lang="en-US" dirty="0"/>
              <a:t>Axial and Lateral Vibration (at Motor and Pulser)</a:t>
            </a:r>
          </a:p>
          <a:p>
            <a:pPr lvl="1"/>
            <a:r>
              <a:rPr lang="en-US" dirty="0"/>
              <a:t>Weight on Bit (WOB)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096ABE-EEE9-1B1E-BB82-32C3BEA2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94982"/>
              </p:ext>
            </p:extLst>
          </p:nvPr>
        </p:nvGraphicFramePr>
        <p:xfrm>
          <a:off x="643192" y="1431557"/>
          <a:ext cx="5451631" cy="396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37">
                  <a:extLst>
                    <a:ext uri="{9D8B030D-6E8A-4147-A177-3AD203B41FA5}">
                      <a16:colId xmlns:a16="http://schemas.microsoft.com/office/drawing/2014/main" val="413077473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778723618"/>
                    </a:ext>
                  </a:extLst>
                </a:gridCol>
                <a:gridCol w="1231952">
                  <a:extLst>
                    <a:ext uri="{9D8B030D-6E8A-4147-A177-3AD203B41FA5}">
                      <a16:colId xmlns:a16="http://schemas.microsoft.com/office/drawing/2014/main" val="567528468"/>
                    </a:ext>
                  </a:extLst>
                </a:gridCol>
                <a:gridCol w="1231952">
                  <a:extLst>
                    <a:ext uri="{9D8B030D-6E8A-4147-A177-3AD203B41FA5}">
                      <a16:colId xmlns:a16="http://schemas.microsoft.com/office/drawing/2014/main" val="4061123399"/>
                    </a:ext>
                  </a:extLst>
                </a:gridCol>
                <a:gridCol w="746932">
                  <a:extLst>
                    <a:ext uri="{9D8B030D-6E8A-4147-A177-3AD203B41FA5}">
                      <a16:colId xmlns:a16="http://schemas.microsoft.com/office/drawing/2014/main" val="3942731633"/>
                    </a:ext>
                  </a:extLst>
                </a:gridCol>
                <a:gridCol w="746932">
                  <a:extLst>
                    <a:ext uri="{9D8B030D-6E8A-4147-A177-3AD203B41FA5}">
                      <a16:colId xmlns:a16="http://schemas.microsoft.com/office/drawing/2014/main" val="1550153106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Well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 In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 Out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MD In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MD Out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3020667858"/>
                  </a:ext>
                </a:extLst>
              </a:tr>
              <a:tr h="5660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Flybar 1 WB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7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12/2/2024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12/4/2024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10582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13222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1648965538"/>
                  </a:ext>
                </a:extLst>
              </a:tr>
              <a:tr h="56601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8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12/4/2024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12/8/2024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13222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17880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3386879494"/>
                  </a:ext>
                </a:extLst>
              </a:tr>
              <a:tr h="5660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Flybar 1 WC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6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12/9/2024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12/10/2024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10175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10287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3378576052"/>
                  </a:ext>
                </a:extLst>
              </a:tr>
              <a:tr h="5660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7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12/10/2024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12/11/2024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10287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10713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1958030093"/>
                  </a:ext>
                </a:extLst>
              </a:tr>
              <a:tr h="56601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8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12/11/2024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12/12/2024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10713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12088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770425287"/>
                  </a:ext>
                </a:extLst>
              </a:tr>
              <a:tr h="566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Flybar 2 WC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5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11/23/2024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11/28/2024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10960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16782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54054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0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2094B-6232-D90E-6AB9-732BFB2D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Related Previous Work: Supervised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47ABF2-C861-938F-892C-D6E42E12D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80211"/>
              </p:ext>
            </p:extLst>
          </p:nvPr>
        </p:nvGraphicFramePr>
        <p:xfrm>
          <a:off x="4658815" y="973089"/>
          <a:ext cx="5990137" cy="492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628">
                  <a:extLst>
                    <a:ext uri="{9D8B030D-6E8A-4147-A177-3AD203B41FA5}">
                      <a16:colId xmlns:a16="http://schemas.microsoft.com/office/drawing/2014/main" val="2552473244"/>
                    </a:ext>
                  </a:extLst>
                </a:gridCol>
                <a:gridCol w="3186509">
                  <a:extLst>
                    <a:ext uri="{9D8B030D-6E8A-4147-A177-3AD203B41FA5}">
                      <a16:colId xmlns:a16="http://schemas.microsoft.com/office/drawing/2014/main" val="1883620913"/>
                    </a:ext>
                  </a:extLst>
                </a:gridCol>
              </a:tblGrid>
              <a:tr h="123130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Method</a:t>
                      </a:r>
                    </a:p>
                  </a:txBody>
                  <a:tcPr marL="167120" marR="167120" marT="83560" marB="83560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Random Forest (RF)</a:t>
                      </a:r>
                    </a:p>
                  </a:txBody>
                  <a:tcPr marL="167120" marR="167120" marT="83560" marB="83560"/>
                </a:tc>
                <a:extLst>
                  <a:ext uri="{0D108BD9-81ED-4DB2-BD59-A6C34878D82A}">
                    <a16:rowId xmlns:a16="http://schemas.microsoft.com/office/drawing/2014/main" val="1239848636"/>
                  </a:ext>
                </a:extLst>
              </a:tr>
              <a:tr h="74122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Industries</a:t>
                      </a:r>
                    </a:p>
                  </a:txBody>
                  <a:tcPr marL="167120" marR="167120" marT="83560" marB="835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/>
                        <a:t>Oil &amp; Gas</a:t>
                      </a:r>
                    </a:p>
                  </a:txBody>
                  <a:tcPr marL="167120" marR="167120" marT="83560" marB="83560"/>
                </a:tc>
                <a:extLst>
                  <a:ext uri="{0D108BD9-81ED-4DB2-BD59-A6C34878D82A}">
                    <a16:rowId xmlns:a16="http://schemas.microsoft.com/office/drawing/2014/main" val="1813557350"/>
                  </a:ext>
                </a:extLst>
              </a:tr>
              <a:tr h="1721391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Applications</a:t>
                      </a:r>
                    </a:p>
                  </a:txBody>
                  <a:tcPr marL="167120" marR="167120" marT="83560" marB="835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/>
                        <a:t>Geological Formation Prediction</a:t>
                      </a:r>
                    </a:p>
                  </a:txBody>
                  <a:tcPr marL="167120" marR="167120" marT="83560" marB="83560"/>
                </a:tc>
                <a:extLst>
                  <a:ext uri="{0D108BD9-81ED-4DB2-BD59-A6C34878D82A}">
                    <a16:rowId xmlns:a16="http://schemas.microsoft.com/office/drawing/2014/main" val="3651290205"/>
                  </a:ext>
                </a:extLst>
              </a:tr>
              <a:tr h="123130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Data</a:t>
                      </a:r>
                    </a:p>
                  </a:txBody>
                  <a:tcPr marL="167120" marR="167120" marT="83560" marB="835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/>
                        <a:t>Sensor Data</a:t>
                      </a:r>
                    </a:p>
                  </a:txBody>
                  <a:tcPr marL="167120" marR="167120" marT="83560" marB="83560"/>
                </a:tc>
                <a:extLst>
                  <a:ext uri="{0D108BD9-81ED-4DB2-BD59-A6C34878D82A}">
                    <a16:rowId xmlns:a16="http://schemas.microsoft.com/office/drawing/2014/main" val="408996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43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15FC4-DE2F-8D10-6E45-CD2162C7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8EB77-5439-3306-41CA-89CFEF49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Related Previous Work: Unsupervised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B44A2-29C8-9D56-8D46-31ACBBA3D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11103"/>
              </p:ext>
            </p:extLst>
          </p:nvPr>
        </p:nvGraphicFramePr>
        <p:xfrm>
          <a:off x="4658815" y="1806917"/>
          <a:ext cx="5990137" cy="371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14">
                  <a:extLst>
                    <a:ext uri="{9D8B030D-6E8A-4147-A177-3AD203B41FA5}">
                      <a16:colId xmlns:a16="http://schemas.microsoft.com/office/drawing/2014/main" val="2552473244"/>
                    </a:ext>
                  </a:extLst>
                </a:gridCol>
                <a:gridCol w="1511876">
                  <a:extLst>
                    <a:ext uri="{9D8B030D-6E8A-4147-A177-3AD203B41FA5}">
                      <a16:colId xmlns:a16="http://schemas.microsoft.com/office/drawing/2014/main" val="733658962"/>
                    </a:ext>
                  </a:extLst>
                </a:gridCol>
                <a:gridCol w="1569240">
                  <a:extLst>
                    <a:ext uri="{9D8B030D-6E8A-4147-A177-3AD203B41FA5}">
                      <a16:colId xmlns:a16="http://schemas.microsoft.com/office/drawing/2014/main" val="302713060"/>
                    </a:ext>
                  </a:extLst>
                </a:gridCol>
                <a:gridCol w="1778107">
                  <a:extLst>
                    <a:ext uri="{9D8B030D-6E8A-4147-A177-3AD203B41FA5}">
                      <a16:colId xmlns:a16="http://schemas.microsoft.com/office/drawing/2014/main" val="611186692"/>
                    </a:ext>
                  </a:extLst>
                </a:gridCol>
              </a:tblGrid>
              <a:tr h="77909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Method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Hidden Markov Model (HMM)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Gaussian Mixture Model (GMM)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Hierarchical Density-Based Spatial Clustering for Applications with Noise (HDBSCAN)</a:t>
                      </a:r>
                    </a:p>
                  </a:txBody>
                  <a:tcPr marL="67412" marR="67412" marT="33706" marB="33706"/>
                </a:tc>
                <a:extLst>
                  <a:ext uri="{0D108BD9-81ED-4DB2-BD59-A6C34878D82A}">
                    <a16:rowId xmlns:a16="http://schemas.microsoft.com/office/drawing/2014/main" val="1239848636"/>
                  </a:ext>
                </a:extLst>
              </a:tr>
              <a:tr h="69436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Industries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Oil &amp; Gas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Oil &amp; Gas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Statistical Research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Manufacturing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Natural Language Processing</a:t>
                      </a:r>
                    </a:p>
                  </a:txBody>
                  <a:tcPr marL="67412" marR="67412" marT="33706" marB="33706"/>
                </a:tc>
                <a:extLst>
                  <a:ext uri="{0D108BD9-81ED-4DB2-BD59-A6C34878D82A}">
                    <a16:rowId xmlns:a16="http://schemas.microsoft.com/office/drawing/2014/main" val="1813557350"/>
                  </a:ext>
                </a:extLst>
              </a:tr>
              <a:tr h="1089743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Applications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Pump Jack Performance Analysis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/>
                        <a:t>Pump Jack Performance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/>
                        <a:t>Oil Spill Image Classification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Robotic Welding Monitoring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Record Classification</a:t>
                      </a:r>
                    </a:p>
                  </a:txBody>
                  <a:tcPr marL="67412" marR="67412" marT="33706" marB="33706"/>
                </a:tc>
                <a:extLst>
                  <a:ext uri="{0D108BD9-81ED-4DB2-BD59-A6C34878D82A}">
                    <a16:rowId xmlns:a16="http://schemas.microsoft.com/office/drawing/2014/main" val="3651290205"/>
                  </a:ext>
                </a:extLst>
              </a:tr>
              <a:tr h="69436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Data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Large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Time-series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Sensor Data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Large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Time-series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Sensor Data</a:t>
                      </a:r>
                    </a:p>
                  </a:txBody>
                  <a:tcPr marL="67412" marR="67412" marT="33706" marB="33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Real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Sensor Data</a:t>
                      </a:r>
                    </a:p>
                  </a:txBody>
                  <a:tcPr marL="67412" marR="67412" marT="33706" marB="33706"/>
                </a:tc>
                <a:extLst>
                  <a:ext uri="{0D108BD9-81ED-4DB2-BD59-A6C34878D82A}">
                    <a16:rowId xmlns:a16="http://schemas.microsoft.com/office/drawing/2014/main" val="408996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3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77F8-ADE9-945E-41EE-829D786B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BB3540-7791-9957-A250-3E9582BE5A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6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D1CC-7E90-40DA-A170-C863E51F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0261F-9CE2-CDF9-41B4-6D02FD46D3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11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E424-FA29-C85A-7D49-CDBC7DAA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CB23-46B2-2490-5327-F3B05DD0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planning to use data labels</a:t>
            </a:r>
          </a:p>
          <a:p>
            <a:pPr lvl="1"/>
            <a:r>
              <a:rPr lang="en-US" dirty="0"/>
              <a:t>Found they were unreliable</a:t>
            </a:r>
          </a:p>
          <a:p>
            <a:r>
              <a:rPr lang="en-US" dirty="0"/>
              <a:t>Pivoted to unsupervised methods for creating labels followed by supervised method for faster implementation</a:t>
            </a:r>
          </a:p>
          <a:p>
            <a:r>
              <a:rPr lang="en-US" dirty="0"/>
              <a:t>Also decided to include HMM, not a traditional clustering algorithm for testing, due to direct application of method</a:t>
            </a:r>
          </a:p>
        </p:txBody>
      </p:sp>
    </p:spTree>
    <p:extLst>
      <p:ext uri="{BB962C8B-B14F-4D97-AF65-F5344CB8AC3E}">
        <p14:creationId xmlns:p14="http://schemas.microsoft.com/office/powerpoint/2010/main" val="120437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66AC-5B9B-6423-1F0B-54EF1CC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16BC1B-87C8-8325-B800-5E4F9A5E9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595882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9144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</TotalTime>
  <Words>451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Identifying a Drilling State Machine</vt:lpstr>
      <vt:lpstr>The Problem</vt:lpstr>
      <vt:lpstr>The Data</vt:lpstr>
      <vt:lpstr>Related Previous Work: Supervised</vt:lpstr>
      <vt:lpstr>Related Previous Work: Unsupervised</vt:lpstr>
      <vt:lpstr>Proposed Work</vt:lpstr>
      <vt:lpstr>Progress</vt:lpstr>
      <vt:lpstr>Challenges/Lessons Learned</vt:lpstr>
      <vt:lpstr>Evaluation</vt:lpstr>
      <vt:lpstr>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McCarthy</dc:creator>
  <cp:lastModifiedBy>Nicole McCarthy</cp:lastModifiedBy>
  <cp:revision>1</cp:revision>
  <dcterms:created xsi:type="dcterms:W3CDTF">2025-05-30T15:02:22Z</dcterms:created>
  <dcterms:modified xsi:type="dcterms:W3CDTF">2025-06-11T21:39:38Z</dcterms:modified>
</cp:coreProperties>
</file>