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5" r:id="rId18"/>
    <p:sldId id="276" r:id="rId19"/>
    <p:sldId id="277" r:id="rId20"/>
    <p:sldId id="278" r:id="rId21"/>
    <p:sldId id="279" r:id="rId22"/>
    <p:sldId id="280" r:id="rId23"/>
  </p:sldIdLst>
  <p:sldSz cx="9144000" cy="5143500" type="screen16x9"/>
  <p:notesSz cx="6858000" cy="9144000"/>
  <p:embeddedFontLst>
    <p:embeddedFont>
      <p:font typeface="Aldrich" panose="020B0604020202020204" charset="0"/>
      <p:regular r:id="rId25"/>
    </p:embeddedFont>
    <p:embeddedFont>
      <p:font typeface="Bai Jamjuree" panose="020B0604020202020204" charset="-34"/>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jad532gjBPv4CdJWbiBNRPRKmv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0A942C-B59E-4628-B654-D6416F1C873F}">
  <a:tblStyle styleId="{8E0A942C-B59E-4628-B654-D6416F1C873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8" d="100"/>
          <a:sy n="118"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7" name="Google Shape;73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6" name="Google Shape;9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0" name="Google Shape;99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6" name="Google Shape;99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9" name="Google Shape;101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8" name="Google Shape;1058;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4" name="Google Shape;1064;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0" name="Google Shape;1070;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5" name="Google Shape;1075;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0" name="Google Shape;1080;p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5" name="Google Shape;7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5" name="Google Shape;108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9" name="Google Shape;1099;p2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5" name="Google Shape;1105;p2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3" name="Google Shape;7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7" name="Google Shape;7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4" name="Google Shape;85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8" name="Google Shape;86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4" name="Google Shape;87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0" name="Google Shape;88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4" name="Google Shape;8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7"/>
          <p:cNvPicPr preferRelativeResize="0"/>
          <p:nvPr/>
        </p:nvPicPr>
        <p:blipFill rotWithShape="1">
          <a:blip r:embed="rId2">
            <a:alphaModFix amt="60000"/>
          </a:blip>
          <a:srcRect t="9" b="8"/>
          <a:stretch/>
        </p:blipFill>
        <p:spPr>
          <a:xfrm>
            <a:off x="0" y="1"/>
            <a:ext cx="9144002" cy="5143499"/>
          </a:xfrm>
          <a:prstGeom prst="rect">
            <a:avLst/>
          </a:prstGeom>
          <a:noFill/>
          <a:ln>
            <a:noFill/>
          </a:ln>
        </p:spPr>
      </p:pic>
      <p:sp>
        <p:nvSpPr>
          <p:cNvPr id="10" name="Google Shape;10;p27"/>
          <p:cNvSpPr txBox="1">
            <a:spLocks noGrp="1"/>
          </p:cNvSpPr>
          <p:nvPr>
            <p:ph type="ctrTitle"/>
          </p:nvPr>
        </p:nvSpPr>
        <p:spPr>
          <a:xfrm>
            <a:off x="1248375" y="1541473"/>
            <a:ext cx="6647100" cy="1695900"/>
          </a:xfrm>
          <a:prstGeom prst="rect">
            <a:avLst/>
          </a:prstGeom>
          <a:noFill/>
          <a:ln>
            <a:noFill/>
          </a:ln>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7"/>
          <p:cNvSpPr txBox="1">
            <a:spLocks noGrp="1"/>
          </p:cNvSpPr>
          <p:nvPr>
            <p:ph type="subTitle" idx="1"/>
          </p:nvPr>
        </p:nvSpPr>
        <p:spPr>
          <a:xfrm>
            <a:off x="1248525" y="3290708"/>
            <a:ext cx="6647100" cy="37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7"/>
          <p:cNvPicPr preferRelativeResize="0"/>
          <p:nvPr/>
        </p:nvPicPr>
        <p:blipFill rotWithShape="1">
          <a:blip r:embed="rId3">
            <a:alphaModFix/>
          </a:blip>
          <a:srcRect/>
          <a:stretch/>
        </p:blipFill>
        <p:spPr>
          <a:xfrm>
            <a:off x="-467701" y="3755650"/>
            <a:ext cx="9353213" cy="2681250"/>
          </a:xfrm>
          <a:prstGeom prst="rect">
            <a:avLst/>
          </a:prstGeom>
          <a:noFill/>
          <a:ln>
            <a:noFill/>
          </a:ln>
        </p:spPr>
      </p:pic>
      <p:grpSp>
        <p:nvGrpSpPr>
          <p:cNvPr id="13" name="Google Shape;13;p27"/>
          <p:cNvGrpSpPr/>
          <p:nvPr/>
        </p:nvGrpSpPr>
        <p:grpSpPr>
          <a:xfrm>
            <a:off x="391864" y="3545270"/>
            <a:ext cx="289170" cy="284718"/>
            <a:chOff x="426000" y="3302025"/>
            <a:chExt cx="220875" cy="217475"/>
          </a:xfrm>
        </p:grpSpPr>
        <p:sp>
          <p:nvSpPr>
            <p:cNvPr id="14" name="Google Shape;14;p2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 name="Google Shape;16;p27"/>
          <p:cNvGrpSpPr/>
          <p:nvPr/>
        </p:nvGrpSpPr>
        <p:grpSpPr>
          <a:xfrm>
            <a:off x="357713" y="905775"/>
            <a:ext cx="357454" cy="956304"/>
            <a:chOff x="357713" y="600975"/>
            <a:chExt cx="357454" cy="956304"/>
          </a:xfrm>
        </p:grpSpPr>
        <p:sp>
          <p:nvSpPr>
            <p:cNvPr id="17" name="Google Shape;17;p2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 name="Google Shape;21;p27"/>
          <p:cNvGrpSpPr/>
          <p:nvPr/>
        </p:nvGrpSpPr>
        <p:grpSpPr>
          <a:xfrm>
            <a:off x="5258308" y="722871"/>
            <a:ext cx="793256" cy="182899"/>
            <a:chOff x="2685575" y="2835950"/>
            <a:chExt cx="433000" cy="99825"/>
          </a:xfrm>
        </p:grpSpPr>
        <p:sp>
          <p:nvSpPr>
            <p:cNvPr id="22" name="Google Shape;22;p2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27"/>
          <p:cNvGrpSpPr/>
          <p:nvPr/>
        </p:nvGrpSpPr>
        <p:grpSpPr>
          <a:xfrm>
            <a:off x="1409864" y="-1010428"/>
            <a:ext cx="2019176" cy="2019176"/>
            <a:chOff x="1943325" y="-220375"/>
            <a:chExt cx="1298672" cy="1298672"/>
          </a:xfrm>
        </p:grpSpPr>
        <p:sp>
          <p:nvSpPr>
            <p:cNvPr id="27" name="Google Shape;27;p2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 name="Google Shape;75;p27"/>
          <p:cNvGrpSpPr/>
          <p:nvPr/>
        </p:nvGrpSpPr>
        <p:grpSpPr>
          <a:xfrm>
            <a:off x="8366565" y="3429220"/>
            <a:ext cx="1965289" cy="517060"/>
            <a:chOff x="3539975" y="3523525"/>
            <a:chExt cx="745925" cy="196250"/>
          </a:xfrm>
        </p:grpSpPr>
        <p:sp>
          <p:nvSpPr>
            <p:cNvPr id="76" name="Google Shape;76;p2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27"/>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 name="Google Shape;93;p27"/>
          <p:cNvPicPr preferRelativeResize="0"/>
          <p:nvPr/>
        </p:nvPicPr>
        <p:blipFill rotWithShape="1">
          <a:blip r:embed="rId4">
            <a:alphaModFix/>
          </a:blip>
          <a:src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5">
  <p:cSld name="CUSTOM_2_2_1_1_1_1">
    <p:spTree>
      <p:nvGrpSpPr>
        <p:cNvPr id="1" name="Shape 548"/>
        <p:cNvGrpSpPr/>
        <p:nvPr/>
      </p:nvGrpSpPr>
      <p:grpSpPr>
        <a:xfrm>
          <a:off x="0" y="0"/>
          <a:ext cx="0" cy="0"/>
          <a:chOff x="0" y="0"/>
          <a:chExt cx="0" cy="0"/>
        </a:xfrm>
      </p:grpSpPr>
      <p:pic>
        <p:nvPicPr>
          <p:cNvPr id="549" name="Google Shape;549;p36"/>
          <p:cNvPicPr preferRelativeResize="0"/>
          <p:nvPr/>
        </p:nvPicPr>
        <p:blipFill rotWithShape="1">
          <a:blip r:embed="rId2">
            <a:alphaModFix amt="60000"/>
          </a:blip>
          <a:srcRect t="9" b="8"/>
          <a:stretch/>
        </p:blipFill>
        <p:spPr>
          <a:xfrm flipH="1">
            <a:off x="0" y="1"/>
            <a:ext cx="9144002" cy="5143499"/>
          </a:xfrm>
          <a:prstGeom prst="rect">
            <a:avLst/>
          </a:prstGeom>
          <a:noFill/>
          <a:ln>
            <a:noFill/>
          </a:ln>
        </p:spPr>
      </p:pic>
      <p:sp>
        <p:nvSpPr>
          <p:cNvPr id="550" name="Google Shape;550;p36"/>
          <p:cNvSpPr txBox="1">
            <a:spLocks noGrp="1"/>
          </p:cNvSpPr>
          <p:nvPr>
            <p:ph type="subTitle" idx="1"/>
          </p:nvPr>
        </p:nvSpPr>
        <p:spPr>
          <a:xfrm>
            <a:off x="4045548" y="1648529"/>
            <a:ext cx="3867600" cy="208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Char char="●"/>
              <a:defRPr sz="1400">
                <a:solidFill>
                  <a:schemeClr val="lt1"/>
                </a:solidFill>
              </a:defRPr>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a:endParaRPr/>
          </a:p>
        </p:txBody>
      </p:sp>
      <p:sp>
        <p:nvSpPr>
          <p:cNvPr id="551" name="Google Shape;551;p36"/>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552" name="Google Shape;552;p36"/>
          <p:cNvSpPr txBox="1">
            <a:spLocks noGrp="1"/>
          </p:cNvSpPr>
          <p:nvPr>
            <p:ph type="subTitle" idx="2"/>
          </p:nvPr>
        </p:nvSpPr>
        <p:spPr>
          <a:xfrm>
            <a:off x="1592523" y="2303429"/>
            <a:ext cx="2369400" cy="77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grpSp>
        <p:nvGrpSpPr>
          <p:cNvPr id="553" name="Google Shape;553;p36"/>
          <p:cNvGrpSpPr/>
          <p:nvPr/>
        </p:nvGrpSpPr>
        <p:grpSpPr>
          <a:xfrm>
            <a:off x="7697601" y="3827772"/>
            <a:ext cx="2019176" cy="2019176"/>
            <a:chOff x="1943325" y="-220375"/>
            <a:chExt cx="1298672" cy="1298672"/>
          </a:xfrm>
        </p:grpSpPr>
        <p:sp>
          <p:nvSpPr>
            <p:cNvPr id="554" name="Google Shape;554;p3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3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3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3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3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3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3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3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3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3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3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3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3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3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3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3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3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3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3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3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3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3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3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3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3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3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3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3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3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3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3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3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3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2" name="Google Shape;602;p36"/>
          <p:cNvGrpSpPr/>
          <p:nvPr/>
        </p:nvGrpSpPr>
        <p:grpSpPr>
          <a:xfrm>
            <a:off x="1571802" y="4088183"/>
            <a:ext cx="1965289" cy="517060"/>
            <a:chOff x="3539975" y="3523525"/>
            <a:chExt cx="745925" cy="196250"/>
          </a:xfrm>
        </p:grpSpPr>
        <p:sp>
          <p:nvSpPr>
            <p:cNvPr id="603" name="Google Shape;603;p3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3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3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3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3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3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3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3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3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3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3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3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3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3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3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3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9" name="Google Shape;619;p36"/>
          <p:cNvGrpSpPr/>
          <p:nvPr/>
        </p:nvGrpSpPr>
        <p:grpSpPr>
          <a:xfrm rot="-5400000" flipH="1">
            <a:off x="-2692775" y="2018671"/>
            <a:ext cx="4000413" cy="3175882"/>
            <a:chOff x="5207925" y="-1994879"/>
            <a:chExt cx="4000413" cy="3175882"/>
          </a:xfrm>
        </p:grpSpPr>
        <p:sp>
          <p:nvSpPr>
            <p:cNvPr id="620" name="Google Shape;620;p3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3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6"/>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3" name="Google Shape;623;p36"/>
          <p:cNvGrpSpPr/>
          <p:nvPr/>
        </p:nvGrpSpPr>
        <p:grpSpPr>
          <a:xfrm>
            <a:off x="5255192" y="4184363"/>
            <a:ext cx="1039906" cy="679800"/>
            <a:chOff x="4082325" y="3790650"/>
            <a:chExt cx="1039906" cy="679800"/>
          </a:xfrm>
        </p:grpSpPr>
        <p:sp>
          <p:nvSpPr>
            <p:cNvPr id="624" name="Google Shape;624;p3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3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3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627"/>
        <p:cNvGrpSpPr/>
        <p:nvPr/>
      </p:nvGrpSpPr>
      <p:grpSpPr>
        <a:xfrm>
          <a:off x="0" y="0"/>
          <a:ext cx="0" cy="0"/>
          <a:chOff x="0" y="0"/>
          <a:chExt cx="0" cy="0"/>
        </a:xfrm>
      </p:grpSpPr>
      <p:pic>
        <p:nvPicPr>
          <p:cNvPr id="628" name="Google Shape;628;p37"/>
          <p:cNvPicPr preferRelativeResize="0"/>
          <p:nvPr/>
        </p:nvPicPr>
        <p:blipFill rotWithShape="1">
          <a:blip r:embed="rId2">
            <a:alphaModFix amt="60000"/>
          </a:blip>
          <a:srcRect t="9" b="8"/>
          <a:stretch/>
        </p:blipFill>
        <p:spPr>
          <a:xfrm>
            <a:off x="0" y="1"/>
            <a:ext cx="9144002" cy="5143499"/>
          </a:xfrm>
          <a:prstGeom prst="rect">
            <a:avLst/>
          </a:prstGeom>
          <a:noFill/>
          <a:ln>
            <a:noFill/>
          </a:ln>
        </p:spPr>
      </p:pic>
      <p:pic>
        <p:nvPicPr>
          <p:cNvPr id="629" name="Google Shape;629;p37"/>
          <p:cNvPicPr preferRelativeResize="0"/>
          <p:nvPr/>
        </p:nvPicPr>
        <p:blipFill rotWithShape="1">
          <a:blip r:embed="rId3">
            <a:alphaModFix amt="60000"/>
          </a:blip>
          <a:srcRect t="9" b="8"/>
          <a:stretch/>
        </p:blipFill>
        <p:spPr>
          <a:xfrm>
            <a:off x="0" y="1"/>
            <a:ext cx="9144002" cy="5143499"/>
          </a:xfrm>
          <a:prstGeom prst="rect">
            <a:avLst/>
          </a:prstGeom>
          <a:noFill/>
          <a:ln>
            <a:noFill/>
          </a:ln>
        </p:spPr>
      </p:pic>
      <p:pic>
        <p:nvPicPr>
          <p:cNvPr id="630" name="Google Shape;630;p37"/>
          <p:cNvPicPr preferRelativeResize="0"/>
          <p:nvPr/>
        </p:nvPicPr>
        <p:blipFill rotWithShape="1">
          <a:blip r:embed="rId4">
            <a:alphaModFix/>
          </a:blip>
          <a:srcRect/>
          <a:stretch/>
        </p:blipFill>
        <p:spPr>
          <a:xfrm>
            <a:off x="-467701" y="3755650"/>
            <a:ext cx="9353213" cy="2681250"/>
          </a:xfrm>
          <a:prstGeom prst="rect">
            <a:avLst/>
          </a:prstGeom>
          <a:noFill/>
          <a:ln>
            <a:noFill/>
          </a:ln>
        </p:spPr>
      </p:pic>
      <p:grpSp>
        <p:nvGrpSpPr>
          <p:cNvPr id="631" name="Google Shape;631;p37"/>
          <p:cNvGrpSpPr/>
          <p:nvPr/>
        </p:nvGrpSpPr>
        <p:grpSpPr>
          <a:xfrm>
            <a:off x="391864" y="3545270"/>
            <a:ext cx="289170" cy="284718"/>
            <a:chOff x="426000" y="3302025"/>
            <a:chExt cx="220875" cy="217475"/>
          </a:xfrm>
        </p:grpSpPr>
        <p:sp>
          <p:nvSpPr>
            <p:cNvPr id="632" name="Google Shape;632;p3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3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4" name="Google Shape;634;p37"/>
          <p:cNvGrpSpPr/>
          <p:nvPr/>
        </p:nvGrpSpPr>
        <p:grpSpPr>
          <a:xfrm>
            <a:off x="357713" y="905775"/>
            <a:ext cx="357454" cy="956304"/>
            <a:chOff x="357713" y="600975"/>
            <a:chExt cx="357454" cy="956304"/>
          </a:xfrm>
        </p:grpSpPr>
        <p:sp>
          <p:nvSpPr>
            <p:cNvPr id="635" name="Google Shape;635;p3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3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3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3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9" name="Google Shape;639;p37"/>
          <p:cNvGrpSpPr/>
          <p:nvPr/>
        </p:nvGrpSpPr>
        <p:grpSpPr>
          <a:xfrm>
            <a:off x="5258308" y="722871"/>
            <a:ext cx="793256" cy="182899"/>
            <a:chOff x="2685575" y="2835950"/>
            <a:chExt cx="433000" cy="99825"/>
          </a:xfrm>
        </p:grpSpPr>
        <p:sp>
          <p:nvSpPr>
            <p:cNvPr id="640" name="Google Shape;640;p3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3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3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3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4" name="Google Shape;644;p37"/>
          <p:cNvGrpSpPr/>
          <p:nvPr/>
        </p:nvGrpSpPr>
        <p:grpSpPr>
          <a:xfrm>
            <a:off x="8366565" y="3429220"/>
            <a:ext cx="1965289" cy="517060"/>
            <a:chOff x="3539975" y="3523525"/>
            <a:chExt cx="745925" cy="196250"/>
          </a:xfrm>
        </p:grpSpPr>
        <p:sp>
          <p:nvSpPr>
            <p:cNvPr id="645" name="Google Shape;645;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61" name="Google Shape;661;p37"/>
          <p:cNvPicPr preferRelativeResize="0"/>
          <p:nvPr/>
        </p:nvPicPr>
        <p:blipFill rotWithShape="1">
          <a:blip r:embed="rId5">
            <a:alphaModFix/>
          </a:blip>
          <a:srcRect/>
          <a:stretch/>
        </p:blipFill>
        <p:spPr>
          <a:xfrm>
            <a:off x="7164689" y="-802375"/>
            <a:ext cx="2527512" cy="26812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62"/>
        <p:cNvGrpSpPr/>
        <p:nvPr/>
      </p:nvGrpSpPr>
      <p:grpSpPr>
        <a:xfrm>
          <a:off x="0" y="0"/>
          <a:ext cx="0" cy="0"/>
          <a:chOff x="0" y="0"/>
          <a:chExt cx="0" cy="0"/>
        </a:xfrm>
      </p:grpSpPr>
      <p:pic>
        <p:nvPicPr>
          <p:cNvPr id="663" name="Google Shape;663;p38"/>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pic>
        <p:nvPicPr>
          <p:cNvPr id="664" name="Google Shape;664;p38"/>
          <p:cNvPicPr preferRelativeResize="0"/>
          <p:nvPr/>
        </p:nvPicPr>
        <p:blipFill rotWithShape="1">
          <a:blip r:embed="rId3">
            <a:alphaModFix/>
          </a:blip>
          <a:srcRect l="227" r="237"/>
          <a:stretch/>
        </p:blipFill>
        <p:spPr>
          <a:xfrm flipH="1">
            <a:off x="-9" y="4016075"/>
            <a:ext cx="9353213" cy="2681250"/>
          </a:xfrm>
          <a:prstGeom prst="rect">
            <a:avLst/>
          </a:prstGeom>
          <a:noFill/>
          <a:ln>
            <a:noFill/>
          </a:ln>
        </p:spPr>
      </p:pic>
      <p:grpSp>
        <p:nvGrpSpPr>
          <p:cNvPr id="665" name="Google Shape;665;p38"/>
          <p:cNvGrpSpPr/>
          <p:nvPr/>
        </p:nvGrpSpPr>
        <p:grpSpPr>
          <a:xfrm flipH="1">
            <a:off x="8483181" y="4016070"/>
            <a:ext cx="283332" cy="284718"/>
            <a:chOff x="423709" y="3302025"/>
            <a:chExt cx="216416" cy="217475"/>
          </a:xfrm>
        </p:grpSpPr>
        <p:sp>
          <p:nvSpPr>
            <p:cNvPr id="666" name="Google Shape;666;p3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38"/>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8" name="Google Shape;668;p38"/>
          <p:cNvGrpSpPr/>
          <p:nvPr/>
        </p:nvGrpSpPr>
        <p:grpSpPr>
          <a:xfrm flipH="1">
            <a:off x="8175513" y="140497"/>
            <a:ext cx="2019176" cy="2019176"/>
            <a:chOff x="1943325" y="-220375"/>
            <a:chExt cx="1298672" cy="1298672"/>
          </a:xfrm>
        </p:grpSpPr>
        <p:sp>
          <p:nvSpPr>
            <p:cNvPr id="669" name="Google Shape;669;p3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3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3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3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3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3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3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3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3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3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3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3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3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7" name="Google Shape;717;p38"/>
          <p:cNvGrpSpPr/>
          <p:nvPr/>
        </p:nvGrpSpPr>
        <p:grpSpPr>
          <a:xfrm flipH="1">
            <a:off x="-467701" y="3429220"/>
            <a:ext cx="1965289" cy="517060"/>
            <a:chOff x="3539975" y="3523525"/>
            <a:chExt cx="745925" cy="196250"/>
          </a:xfrm>
        </p:grpSpPr>
        <p:sp>
          <p:nvSpPr>
            <p:cNvPr id="718" name="Google Shape;71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34" name="Google Shape;734;p38"/>
          <p:cNvPicPr preferRelativeResize="0"/>
          <p:nvPr/>
        </p:nvPicPr>
        <p:blipFill rotWithShape="1">
          <a:blip r:embed="rId4">
            <a:alphaModFix/>
          </a:blip>
          <a:src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4"/>
        <p:cNvGrpSpPr/>
        <p:nvPr/>
      </p:nvGrpSpPr>
      <p:grpSpPr>
        <a:xfrm>
          <a:off x="0" y="0"/>
          <a:ext cx="0" cy="0"/>
          <a:chOff x="0" y="0"/>
          <a:chExt cx="0" cy="0"/>
        </a:xfrm>
      </p:grpSpPr>
      <p:pic>
        <p:nvPicPr>
          <p:cNvPr id="95" name="Google Shape;95;p28"/>
          <p:cNvPicPr preferRelativeResize="0"/>
          <p:nvPr/>
        </p:nvPicPr>
        <p:blipFill rotWithShape="1">
          <a:blip r:embed="rId2">
            <a:alphaModFix amt="60000"/>
          </a:blip>
          <a:srcRect l="39" r="28"/>
          <a:stretch/>
        </p:blipFill>
        <p:spPr>
          <a:xfrm rot="10800000" flipH="1">
            <a:off x="0" y="1"/>
            <a:ext cx="9144002" cy="5143499"/>
          </a:xfrm>
          <a:prstGeom prst="rect">
            <a:avLst/>
          </a:prstGeom>
          <a:noFill/>
          <a:ln>
            <a:noFill/>
          </a:ln>
        </p:spPr>
      </p:pic>
      <p:sp>
        <p:nvSpPr>
          <p:cNvPr id="96" name="Google Shape;96;p28"/>
          <p:cNvSpPr txBox="1">
            <a:spLocks noGrp="1"/>
          </p:cNvSpPr>
          <p:nvPr>
            <p:ph type="title"/>
          </p:nvPr>
        </p:nvSpPr>
        <p:spPr>
          <a:xfrm>
            <a:off x="817925" y="1535078"/>
            <a:ext cx="821700" cy="554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3700"/>
              <a:buNone/>
              <a:defRPr sz="2300">
                <a:solidFill>
                  <a:schemeClr val="dk1"/>
                </a:solidFill>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97" name="Google Shape;97;p28"/>
          <p:cNvSpPr txBox="1">
            <a:spLocks noGrp="1"/>
          </p:cNvSpPr>
          <p:nvPr>
            <p:ph type="subTitle" idx="1"/>
          </p:nvPr>
        </p:nvSpPr>
        <p:spPr>
          <a:xfrm>
            <a:off x="1639675" y="1483450"/>
            <a:ext cx="2887200" cy="35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8" name="Google Shape;98;p28"/>
          <p:cNvSpPr txBox="1">
            <a:spLocks noGrp="1"/>
          </p:cNvSpPr>
          <p:nvPr>
            <p:ph type="subTitle" idx="2"/>
          </p:nvPr>
        </p:nvSpPr>
        <p:spPr>
          <a:xfrm>
            <a:off x="1639675" y="1838040"/>
            <a:ext cx="2349300" cy="5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9" name="Google Shape;99;p28"/>
          <p:cNvSpPr txBox="1">
            <a:spLocks noGrp="1"/>
          </p:cNvSpPr>
          <p:nvPr>
            <p:ph type="title" idx="3"/>
          </p:nvPr>
        </p:nvSpPr>
        <p:spPr>
          <a:xfrm>
            <a:off x="817925" y="2547299"/>
            <a:ext cx="821700" cy="554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3700"/>
              <a:buNone/>
              <a:defRPr sz="2300">
                <a:solidFill>
                  <a:schemeClr val="dk1"/>
                </a:solidFill>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00" name="Google Shape;100;p28"/>
          <p:cNvSpPr txBox="1">
            <a:spLocks noGrp="1"/>
          </p:cNvSpPr>
          <p:nvPr>
            <p:ph type="subTitle" idx="4"/>
          </p:nvPr>
        </p:nvSpPr>
        <p:spPr>
          <a:xfrm>
            <a:off x="1639675" y="2497425"/>
            <a:ext cx="2887200" cy="35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1" name="Google Shape;101;p28"/>
          <p:cNvSpPr txBox="1">
            <a:spLocks noGrp="1"/>
          </p:cNvSpPr>
          <p:nvPr>
            <p:ph type="subTitle" idx="5"/>
          </p:nvPr>
        </p:nvSpPr>
        <p:spPr>
          <a:xfrm>
            <a:off x="1639675" y="2852015"/>
            <a:ext cx="2349300" cy="5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2" name="Google Shape;102;p28"/>
          <p:cNvSpPr txBox="1">
            <a:spLocks noGrp="1"/>
          </p:cNvSpPr>
          <p:nvPr>
            <p:ph type="title" idx="6"/>
          </p:nvPr>
        </p:nvSpPr>
        <p:spPr>
          <a:xfrm>
            <a:off x="817925" y="3559519"/>
            <a:ext cx="821700" cy="554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3700"/>
              <a:buNone/>
              <a:defRPr sz="2300">
                <a:solidFill>
                  <a:schemeClr val="dk1"/>
                </a:solidFill>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03" name="Google Shape;103;p28"/>
          <p:cNvSpPr txBox="1">
            <a:spLocks noGrp="1"/>
          </p:cNvSpPr>
          <p:nvPr>
            <p:ph type="subTitle" idx="7"/>
          </p:nvPr>
        </p:nvSpPr>
        <p:spPr>
          <a:xfrm>
            <a:off x="1639675" y="3511400"/>
            <a:ext cx="2887200" cy="35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4" name="Google Shape;104;p28"/>
          <p:cNvSpPr txBox="1">
            <a:spLocks noGrp="1"/>
          </p:cNvSpPr>
          <p:nvPr>
            <p:ph type="subTitle" idx="8"/>
          </p:nvPr>
        </p:nvSpPr>
        <p:spPr>
          <a:xfrm>
            <a:off x="1639675" y="3865990"/>
            <a:ext cx="2349300" cy="5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5" name="Google Shape;105;p28"/>
          <p:cNvSpPr txBox="1">
            <a:spLocks noGrp="1"/>
          </p:cNvSpPr>
          <p:nvPr>
            <p:ph type="title" idx="9"/>
          </p:nvPr>
        </p:nvSpPr>
        <p:spPr>
          <a:xfrm>
            <a:off x="4707713" y="1535078"/>
            <a:ext cx="821700" cy="554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3700"/>
              <a:buNone/>
              <a:defRPr sz="2300">
                <a:solidFill>
                  <a:schemeClr val="dk1"/>
                </a:solidFill>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06" name="Google Shape;106;p28"/>
          <p:cNvSpPr txBox="1">
            <a:spLocks noGrp="1"/>
          </p:cNvSpPr>
          <p:nvPr>
            <p:ph type="subTitle" idx="13"/>
          </p:nvPr>
        </p:nvSpPr>
        <p:spPr>
          <a:xfrm>
            <a:off x="5529413" y="1483450"/>
            <a:ext cx="2887200" cy="35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7" name="Google Shape;107;p28"/>
          <p:cNvSpPr txBox="1">
            <a:spLocks noGrp="1"/>
          </p:cNvSpPr>
          <p:nvPr>
            <p:ph type="subTitle" idx="14"/>
          </p:nvPr>
        </p:nvSpPr>
        <p:spPr>
          <a:xfrm>
            <a:off x="5529413" y="1838040"/>
            <a:ext cx="2349300" cy="5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8" name="Google Shape;108;p28"/>
          <p:cNvSpPr txBox="1">
            <a:spLocks noGrp="1"/>
          </p:cNvSpPr>
          <p:nvPr>
            <p:ph type="title" idx="15"/>
          </p:nvPr>
        </p:nvSpPr>
        <p:spPr>
          <a:xfrm>
            <a:off x="4707713" y="2547299"/>
            <a:ext cx="821700" cy="554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3700"/>
              <a:buNone/>
              <a:defRPr sz="2300">
                <a:solidFill>
                  <a:schemeClr val="dk1"/>
                </a:solidFill>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09" name="Google Shape;109;p28"/>
          <p:cNvSpPr txBox="1">
            <a:spLocks noGrp="1"/>
          </p:cNvSpPr>
          <p:nvPr>
            <p:ph type="subTitle" idx="16"/>
          </p:nvPr>
        </p:nvSpPr>
        <p:spPr>
          <a:xfrm>
            <a:off x="5529413" y="2497425"/>
            <a:ext cx="2887200" cy="35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10" name="Google Shape;110;p28"/>
          <p:cNvSpPr txBox="1">
            <a:spLocks noGrp="1"/>
          </p:cNvSpPr>
          <p:nvPr>
            <p:ph type="subTitle" idx="17"/>
          </p:nvPr>
        </p:nvSpPr>
        <p:spPr>
          <a:xfrm>
            <a:off x="5529413" y="2852015"/>
            <a:ext cx="2349300" cy="5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11" name="Google Shape;111;p28"/>
          <p:cNvSpPr txBox="1">
            <a:spLocks noGrp="1"/>
          </p:cNvSpPr>
          <p:nvPr>
            <p:ph type="title" idx="18"/>
          </p:nvPr>
        </p:nvSpPr>
        <p:spPr>
          <a:xfrm>
            <a:off x="4707713" y="3559519"/>
            <a:ext cx="821700" cy="554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3700"/>
              <a:buNone/>
              <a:defRPr sz="2300">
                <a:solidFill>
                  <a:schemeClr val="dk1"/>
                </a:solidFill>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12" name="Google Shape;112;p28"/>
          <p:cNvSpPr txBox="1">
            <a:spLocks noGrp="1"/>
          </p:cNvSpPr>
          <p:nvPr>
            <p:ph type="subTitle" idx="19"/>
          </p:nvPr>
        </p:nvSpPr>
        <p:spPr>
          <a:xfrm>
            <a:off x="5529413" y="3511400"/>
            <a:ext cx="2887200" cy="35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13" name="Google Shape;113;p28"/>
          <p:cNvSpPr txBox="1">
            <a:spLocks noGrp="1"/>
          </p:cNvSpPr>
          <p:nvPr>
            <p:ph type="subTitle" idx="20"/>
          </p:nvPr>
        </p:nvSpPr>
        <p:spPr>
          <a:xfrm>
            <a:off x="5529413" y="3865990"/>
            <a:ext cx="2349300" cy="5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14" name="Google Shape;114;p28"/>
          <p:cNvSpPr txBox="1">
            <a:spLocks noGrp="1"/>
          </p:cNvSpPr>
          <p:nvPr>
            <p:ph type="title" idx="21"/>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115" name="Google Shape;115;p28"/>
          <p:cNvGrpSpPr/>
          <p:nvPr/>
        </p:nvGrpSpPr>
        <p:grpSpPr>
          <a:xfrm>
            <a:off x="8246982" y="3753300"/>
            <a:ext cx="1039906" cy="679800"/>
            <a:chOff x="4082325" y="3790650"/>
            <a:chExt cx="1039906" cy="679800"/>
          </a:xfrm>
        </p:grpSpPr>
        <p:sp>
          <p:nvSpPr>
            <p:cNvPr id="116" name="Google Shape;116;p28"/>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8"/>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8"/>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 name="Google Shape;119;p28"/>
          <p:cNvGrpSpPr/>
          <p:nvPr/>
        </p:nvGrpSpPr>
        <p:grpSpPr>
          <a:xfrm>
            <a:off x="-846423" y="4392645"/>
            <a:ext cx="1965289" cy="517060"/>
            <a:chOff x="3539975" y="3523525"/>
            <a:chExt cx="745925" cy="196250"/>
          </a:xfrm>
        </p:grpSpPr>
        <p:sp>
          <p:nvSpPr>
            <p:cNvPr id="120" name="Google Shape;120;p2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 name="Google Shape;136;p28"/>
          <p:cNvGrpSpPr/>
          <p:nvPr/>
        </p:nvGrpSpPr>
        <p:grpSpPr>
          <a:xfrm flipH="1">
            <a:off x="-3594575" y="-199329"/>
            <a:ext cx="4000413" cy="3175882"/>
            <a:chOff x="5207925" y="-1994879"/>
            <a:chExt cx="4000413" cy="3175882"/>
          </a:xfrm>
        </p:grpSpPr>
        <p:sp>
          <p:nvSpPr>
            <p:cNvPr id="137" name="Google Shape;137;p2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8"/>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pic>
        <p:nvPicPr>
          <p:cNvPr id="141" name="Google Shape;141;p29"/>
          <p:cNvPicPr preferRelativeResize="0"/>
          <p:nvPr/>
        </p:nvPicPr>
        <p:blipFill rotWithShape="1">
          <a:blip r:embed="rId2">
            <a:alphaModFix amt="60000"/>
          </a:blip>
          <a:srcRect l="39" r="28"/>
          <a:stretch/>
        </p:blipFill>
        <p:spPr>
          <a:xfrm rot="10800000" flipH="1">
            <a:off x="0" y="1"/>
            <a:ext cx="9144002" cy="5143499"/>
          </a:xfrm>
          <a:prstGeom prst="rect">
            <a:avLst/>
          </a:prstGeom>
          <a:noFill/>
          <a:ln>
            <a:noFill/>
          </a:ln>
        </p:spPr>
      </p:pic>
      <p:sp>
        <p:nvSpPr>
          <p:cNvPr id="142" name="Google Shape;142;p29"/>
          <p:cNvSpPr txBox="1">
            <a:spLocks noGrp="1"/>
          </p:cNvSpPr>
          <p:nvPr>
            <p:ph type="title"/>
          </p:nvPr>
        </p:nvSpPr>
        <p:spPr>
          <a:xfrm>
            <a:off x="1467300" y="2623376"/>
            <a:ext cx="6209400" cy="841800"/>
          </a:xfrm>
          <a:prstGeom prst="rect">
            <a:avLst/>
          </a:prstGeom>
          <a:noFill/>
          <a:ln>
            <a:noFill/>
          </a:ln>
        </p:spPr>
        <p:txBody>
          <a:bodyPr spcFirstLastPara="1" wrap="square" lIns="91425" tIns="0"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43" name="Google Shape;143;p29"/>
          <p:cNvSpPr txBox="1">
            <a:spLocks noGrp="1"/>
          </p:cNvSpPr>
          <p:nvPr>
            <p:ph type="title" idx="2"/>
          </p:nvPr>
        </p:nvSpPr>
        <p:spPr>
          <a:xfrm>
            <a:off x="2748300" y="965501"/>
            <a:ext cx="3647400" cy="15999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2000"/>
              <a:buNone/>
              <a:defRPr sz="12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44" name="Google Shape;144;p29"/>
          <p:cNvSpPr txBox="1">
            <a:spLocks noGrp="1"/>
          </p:cNvSpPr>
          <p:nvPr>
            <p:ph type="subTitle" idx="1"/>
          </p:nvPr>
        </p:nvSpPr>
        <p:spPr>
          <a:xfrm>
            <a:off x="2181900" y="3792111"/>
            <a:ext cx="4780200" cy="348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7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pic>
        <p:nvPicPr>
          <p:cNvPr id="145" name="Google Shape;145;p29"/>
          <p:cNvPicPr preferRelativeResize="0"/>
          <p:nvPr/>
        </p:nvPicPr>
        <p:blipFill rotWithShape="1">
          <a:blip r:embed="rId3">
            <a:alphaModFix/>
          </a:blip>
          <a:srcRect l="227" r="237"/>
          <a:stretch/>
        </p:blipFill>
        <p:spPr>
          <a:xfrm flipH="1">
            <a:off x="-9" y="4016075"/>
            <a:ext cx="9353213" cy="2681250"/>
          </a:xfrm>
          <a:prstGeom prst="rect">
            <a:avLst/>
          </a:prstGeom>
          <a:noFill/>
          <a:ln>
            <a:noFill/>
          </a:ln>
        </p:spPr>
      </p:pic>
      <p:grpSp>
        <p:nvGrpSpPr>
          <p:cNvPr id="146" name="Google Shape;146;p29"/>
          <p:cNvGrpSpPr/>
          <p:nvPr/>
        </p:nvGrpSpPr>
        <p:grpSpPr>
          <a:xfrm flipH="1">
            <a:off x="8483181" y="4016070"/>
            <a:ext cx="283332" cy="284718"/>
            <a:chOff x="423709" y="3302025"/>
            <a:chExt cx="216416" cy="217475"/>
          </a:xfrm>
        </p:grpSpPr>
        <p:sp>
          <p:nvSpPr>
            <p:cNvPr id="147" name="Google Shape;147;p2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9"/>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 name="Google Shape;149;p29"/>
          <p:cNvGrpSpPr/>
          <p:nvPr/>
        </p:nvGrpSpPr>
        <p:grpSpPr>
          <a:xfrm flipH="1">
            <a:off x="8175513" y="140497"/>
            <a:ext cx="2019176" cy="2019176"/>
            <a:chOff x="1943325" y="-220375"/>
            <a:chExt cx="1298672" cy="1298672"/>
          </a:xfrm>
        </p:grpSpPr>
        <p:sp>
          <p:nvSpPr>
            <p:cNvPr id="150" name="Google Shape;150;p2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29"/>
          <p:cNvGrpSpPr/>
          <p:nvPr/>
        </p:nvGrpSpPr>
        <p:grpSpPr>
          <a:xfrm flipH="1">
            <a:off x="-467701" y="3429220"/>
            <a:ext cx="1965289" cy="517060"/>
            <a:chOff x="3539975" y="3523525"/>
            <a:chExt cx="745925" cy="196250"/>
          </a:xfrm>
        </p:grpSpPr>
        <p:sp>
          <p:nvSpPr>
            <p:cNvPr id="199" name="Google Shape;199;p2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15" name="Google Shape;215;p29"/>
          <p:cNvPicPr preferRelativeResize="0"/>
          <p:nvPr/>
        </p:nvPicPr>
        <p:blipFill rotWithShape="1">
          <a:blip r:embed="rId4">
            <a:alphaModFix/>
          </a:blip>
          <a:srcRect/>
          <a:stretch/>
        </p:blipFill>
        <p:spPr>
          <a:xfrm flipH="1">
            <a:off x="-403499" y="-646075"/>
            <a:ext cx="2527512" cy="26812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4">
  <p:cSld name="CUSTOM_1_1_1_1_1_1">
    <p:spTree>
      <p:nvGrpSpPr>
        <p:cNvPr id="1" name="Shape 216"/>
        <p:cNvGrpSpPr/>
        <p:nvPr/>
      </p:nvGrpSpPr>
      <p:grpSpPr>
        <a:xfrm>
          <a:off x="0" y="0"/>
          <a:ext cx="0" cy="0"/>
          <a:chOff x="0" y="0"/>
          <a:chExt cx="0" cy="0"/>
        </a:xfrm>
      </p:grpSpPr>
      <p:pic>
        <p:nvPicPr>
          <p:cNvPr id="217" name="Google Shape;217;p30"/>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218" name="Google Shape;218;p30"/>
          <p:cNvSpPr txBox="1">
            <a:spLocks noGrp="1"/>
          </p:cNvSpPr>
          <p:nvPr>
            <p:ph type="subTitle" idx="1"/>
          </p:nvPr>
        </p:nvSpPr>
        <p:spPr>
          <a:xfrm flipH="1">
            <a:off x="1015575" y="2918093"/>
            <a:ext cx="2281800" cy="35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19" name="Google Shape;219;p30"/>
          <p:cNvSpPr txBox="1">
            <a:spLocks noGrp="1"/>
          </p:cNvSpPr>
          <p:nvPr>
            <p:ph type="subTitle" idx="2"/>
          </p:nvPr>
        </p:nvSpPr>
        <p:spPr>
          <a:xfrm>
            <a:off x="3431088" y="3405290"/>
            <a:ext cx="2281800" cy="47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20" name="Google Shape;220;p30"/>
          <p:cNvSpPr txBox="1">
            <a:spLocks noGrp="1"/>
          </p:cNvSpPr>
          <p:nvPr>
            <p:ph type="subTitle" idx="3"/>
          </p:nvPr>
        </p:nvSpPr>
        <p:spPr>
          <a:xfrm>
            <a:off x="5846652" y="2918093"/>
            <a:ext cx="2281800" cy="35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21" name="Google Shape;221;p30"/>
          <p:cNvSpPr txBox="1">
            <a:spLocks noGrp="1"/>
          </p:cNvSpPr>
          <p:nvPr>
            <p:ph type="subTitle" idx="4"/>
          </p:nvPr>
        </p:nvSpPr>
        <p:spPr>
          <a:xfrm>
            <a:off x="5846625" y="3405290"/>
            <a:ext cx="2281800" cy="47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22" name="Google Shape;222;p30"/>
          <p:cNvSpPr txBox="1">
            <a:spLocks noGrp="1"/>
          </p:cNvSpPr>
          <p:nvPr>
            <p:ph type="subTitle" idx="5"/>
          </p:nvPr>
        </p:nvSpPr>
        <p:spPr>
          <a:xfrm flipH="1">
            <a:off x="3431114" y="2918093"/>
            <a:ext cx="2281800" cy="35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23" name="Google Shape;223;p30"/>
          <p:cNvSpPr txBox="1">
            <a:spLocks noGrp="1"/>
          </p:cNvSpPr>
          <p:nvPr>
            <p:ph type="subTitle" idx="6"/>
          </p:nvPr>
        </p:nvSpPr>
        <p:spPr>
          <a:xfrm>
            <a:off x="1015550" y="3405290"/>
            <a:ext cx="2281800" cy="47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24" name="Google Shape;224;p30"/>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pic>
        <p:nvPicPr>
          <p:cNvPr id="225" name="Google Shape;225;p30"/>
          <p:cNvPicPr preferRelativeResize="0"/>
          <p:nvPr/>
        </p:nvPicPr>
        <p:blipFill rotWithShape="1">
          <a:blip r:embed="rId3">
            <a:alphaModFix/>
          </a:blip>
          <a:srcRect l="227" r="237"/>
          <a:stretch/>
        </p:blipFill>
        <p:spPr>
          <a:xfrm>
            <a:off x="-1" y="3789475"/>
            <a:ext cx="9353213" cy="2681250"/>
          </a:xfrm>
          <a:prstGeom prst="rect">
            <a:avLst/>
          </a:prstGeom>
          <a:noFill/>
          <a:ln>
            <a:noFill/>
          </a:ln>
        </p:spPr>
      </p:pic>
      <p:grpSp>
        <p:nvGrpSpPr>
          <p:cNvPr id="226" name="Google Shape;226;p30"/>
          <p:cNvGrpSpPr/>
          <p:nvPr/>
        </p:nvGrpSpPr>
        <p:grpSpPr>
          <a:xfrm>
            <a:off x="391864" y="3850070"/>
            <a:ext cx="289170" cy="284718"/>
            <a:chOff x="426000" y="3302025"/>
            <a:chExt cx="220875" cy="217475"/>
          </a:xfrm>
        </p:grpSpPr>
        <p:sp>
          <p:nvSpPr>
            <p:cNvPr id="227" name="Google Shape;227;p3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9" name="Google Shape;229;p30"/>
          <p:cNvGrpSpPr/>
          <p:nvPr/>
        </p:nvGrpSpPr>
        <p:grpSpPr>
          <a:xfrm>
            <a:off x="357713" y="1134375"/>
            <a:ext cx="357454" cy="956304"/>
            <a:chOff x="357713" y="600975"/>
            <a:chExt cx="357454" cy="956304"/>
          </a:xfrm>
        </p:grpSpPr>
        <p:sp>
          <p:nvSpPr>
            <p:cNvPr id="230" name="Google Shape;230;p3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4" name="Google Shape;234;p30"/>
          <p:cNvGrpSpPr/>
          <p:nvPr/>
        </p:nvGrpSpPr>
        <p:grpSpPr>
          <a:xfrm>
            <a:off x="8043515" y="4161120"/>
            <a:ext cx="1965289" cy="517060"/>
            <a:chOff x="3539975" y="3523525"/>
            <a:chExt cx="745925" cy="196250"/>
          </a:xfrm>
        </p:grpSpPr>
        <p:sp>
          <p:nvSpPr>
            <p:cNvPr id="235" name="Google Shape;235;p3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1" name="Google Shape;251;p30"/>
          <p:cNvSpPr/>
          <p:nvPr/>
        </p:nvSpPr>
        <p:spPr>
          <a:xfrm>
            <a:off x="437788" y="2516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2"/>
        <p:cNvGrpSpPr/>
        <p:nvPr/>
      </p:nvGrpSpPr>
      <p:grpSpPr>
        <a:xfrm>
          <a:off x="0" y="0"/>
          <a:ext cx="0" cy="0"/>
          <a:chOff x="0" y="0"/>
          <a:chExt cx="0" cy="0"/>
        </a:xfrm>
      </p:grpSpPr>
      <p:pic>
        <p:nvPicPr>
          <p:cNvPr id="253" name="Google Shape;253;p31"/>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254" name="Google Shape;254;p31"/>
          <p:cNvSpPr txBox="1">
            <a:spLocks noGrp="1"/>
          </p:cNvSpPr>
          <p:nvPr>
            <p:ph type="title"/>
          </p:nvPr>
        </p:nvSpPr>
        <p:spPr>
          <a:xfrm>
            <a:off x="803348" y="1764416"/>
            <a:ext cx="4635900" cy="6321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55" name="Google Shape;255;p31"/>
          <p:cNvSpPr txBox="1">
            <a:spLocks noGrp="1"/>
          </p:cNvSpPr>
          <p:nvPr>
            <p:ph type="subTitle" idx="1"/>
          </p:nvPr>
        </p:nvSpPr>
        <p:spPr>
          <a:xfrm>
            <a:off x="803350" y="2483809"/>
            <a:ext cx="4635900" cy="1330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256" name="Google Shape;256;p31"/>
          <p:cNvGrpSpPr/>
          <p:nvPr/>
        </p:nvGrpSpPr>
        <p:grpSpPr>
          <a:xfrm>
            <a:off x="391864" y="4307270"/>
            <a:ext cx="289170" cy="284718"/>
            <a:chOff x="426000" y="3302025"/>
            <a:chExt cx="220875" cy="217475"/>
          </a:xfrm>
        </p:grpSpPr>
        <p:sp>
          <p:nvSpPr>
            <p:cNvPr id="257" name="Google Shape;257;p3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31"/>
          <p:cNvGrpSpPr/>
          <p:nvPr/>
        </p:nvGrpSpPr>
        <p:grpSpPr>
          <a:xfrm>
            <a:off x="4724908" y="599573"/>
            <a:ext cx="793256" cy="182899"/>
            <a:chOff x="2685575" y="2835950"/>
            <a:chExt cx="433000" cy="99825"/>
          </a:xfrm>
        </p:grpSpPr>
        <p:sp>
          <p:nvSpPr>
            <p:cNvPr id="260" name="Google Shape;260;p3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4" name="Google Shape;264;p31"/>
          <p:cNvGrpSpPr/>
          <p:nvPr/>
        </p:nvGrpSpPr>
        <p:grpSpPr>
          <a:xfrm>
            <a:off x="3091076" y="4281547"/>
            <a:ext cx="2019176" cy="2019176"/>
            <a:chOff x="1943325" y="-220375"/>
            <a:chExt cx="1298672" cy="1298672"/>
          </a:xfrm>
        </p:grpSpPr>
        <p:sp>
          <p:nvSpPr>
            <p:cNvPr id="265" name="Google Shape;265;p3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3" name="Google Shape;313;p31"/>
          <p:cNvGrpSpPr/>
          <p:nvPr/>
        </p:nvGrpSpPr>
        <p:grpSpPr>
          <a:xfrm>
            <a:off x="7851727" y="4404720"/>
            <a:ext cx="1965289" cy="517060"/>
            <a:chOff x="3539975" y="3523525"/>
            <a:chExt cx="745925" cy="196250"/>
          </a:xfrm>
        </p:grpSpPr>
        <p:sp>
          <p:nvSpPr>
            <p:cNvPr id="314" name="Google Shape;314;p3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0" name="Google Shape;330;p31"/>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1"/>
        <p:cNvGrpSpPr/>
        <p:nvPr/>
      </p:nvGrpSpPr>
      <p:grpSpPr>
        <a:xfrm>
          <a:off x="0" y="0"/>
          <a:ext cx="0" cy="0"/>
          <a:chOff x="0" y="0"/>
          <a:chExt cx="0" cy="0"/>
        </a:xfrm>
      </p:grpSpPr>
      <p:pic>
        <p:nvPicPr>
          <p:cNvPr id="332" name="Google Shape;332;p32"/>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333" name="Google Shape;333;p32"/>
          <p:cNvSpPr txBox="1">
            <a:spLocks noGrp="1"/>
          </p:cNvSpPr>
          <p:nvPr>
            <p:ph type="subTitle" idx="1"/>
          </p:nvPr>
        </p:nvSpPr>
        <p:spPr>
          <a:xfrm>
            <a:off x="3256861" y="1320575"/>
            <a:ext cx="2204400" cy="443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334" name="Google Shape;334;p32"/>
          <p:cNvSpPr txBox="1">
            <a:spLocks noGrp="1"/>
          </p:cNvSpPr>
          <p:nvPr>
            <p:ph type="subTitle" idx="2"/>
          </p:nvPr>
        </p:nvSpPr>
        <p:spPr>
          <a:xfrm>
            <a:off x="3256856" y="1785026"/>
            <a:ext cx="3280200" cy="48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335" name="Google Shape;335;p32"/>
          <p:cNvSpPr txBox="1">
            <a:spLocks noGrp="1"/>
          </p:cNvSpPr>
          <p:nvPr>
            <p:ph type="subTitle" idx="3"/>
          </p:nvPr>
        </p:nvSpPr>
        <p:spPr>
          <a:xfrm>
            <a:off x="3256861" y="2435975"/>
            <a:ext cx="2204400" cy="443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336" name="Google Shape;336;p32"/>
          <p:cNvSpPr txBox="1">
            <a:spLocks noGrp="1"/>
          </p:cNvSpPr>
          <p:nvPr>
            <p:ph type="subTitle" idx="4"/>
          </p:nvPr>
        </p:nvSpPr>
        <p:spPr>
          <a:xfrm>
            <a:off x="3256856" y="2900426"/>
            <a:ext cx="3280200" cy="48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337" name="Google Shape;337;p32"/>
          <p:cNvSpPr txBox="1">
            <a:spLocks noGrp="1"/>
          </p:cNvSpPr>
          <p:nvPr>
            <p:ph type="subTitle" idx="5"/>
          </p:nvPr>
        </p:nvSpPr>
        <p:spPr>
          <a:xfrm>
            <a:off x="3256861" y="3551375"/>
            <a:ext cx="2204400" cy="443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338" name="Google Shape;338;p32"/>
          <p:cNvSpPr txBox="1">
            <a:spLocks noGrp="1"/>
          </p:cNvSpPr>
          <p:nvPr>
            <p:ph type="subTitle" idx="6"/>
          </p:nvPr>
        </p:nvSpPr>
        <p:spPr>
          <a:xfrm>
            <a:off x="3256856" y="4015826"/>
            <a:ext cx="3280200" cy="48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339" name="Google Shape;339;p32"/>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340" name="Google Shape;340;p32"/>
          <p:cNvGrpSpPr/>
          <p:nvPr/>
        </p:nvGrpSpPr>
        <p:grpSpPr>
          <a:xfrm flipH="1">
            <a:off x="-760312" y="4088195"/>
            <a:ext cx="1965289" cy="517060"/>
            <a:chOff x="3539975" y="3523525"/>
            <a:chExt cx="745925" cy="196250"/>
          </a:xfrm>
        </p:grpSpPr>
        <p:sp>
          <p:nvSpPr>
            <p:cNvPr id="341" name="Google Shape;341;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7" name="Google Shape;357;p32"/>
          <p:cNvGrpSpPr/>
          <p:nvPr/>
        </p:nvGrpSpPr>
        <p:grpSpPr>
          <a:xfrm>
            <a:off x="743688" y="1615450"/>
            <a:ext cx="357454" cy="956304"/>
            <a:chOff x="357713" y="600975"/>
            <a:chExt cx="357454" cy="956304"/>
          </a:xfrm>
        </p:grpSpPr>
        <p:sp>
          <p:nvSpPr>
            <p:cNvPr id="358" name="Google Shape;358;p3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362"/>
        <p:cNvGrpSpPr/>
        <p:nvPr/>
      </p:nvGrpSpPr>
      <p:grpSpPr>
        <a:xfrm>
          <a:off x="0" y="0"/>
          <a:ext cx="0" cy="0"/>
          <a:chOff x="0" y="0"/>
          <a:chExt cx="0" cy="0"/>
        </a:xfrm>
      </p:grpSpPr>
      <p:pic>
        <p:nvPicPr>
          <p:cNvPr id="363" name="Google Shape;363;p33"/>
          <p:cNvPicPr preferRelativeResize="0"/>
          <p:nvPr/>
        </p:nvPicPr>
        <p:blipFill rotWithShape="1">
          <a:blip r:embed="rId2">
            <a:alphaModFix amt="60000"/>
          </a:blip>
          <a:srcRect l="39" r="28"/>
          <a:stretch/>
        </p:blipFill>
        <p:spPr>
          <a:xfrm>
            <a:off x="0" y="1"/>
            <a:ext cx="9144002" cy="5143499"/>
          </a:xfrm>
          <a:prstGeom prst="rect">
            <a:avLst/>
          </a:prstGeom>
          <a:noFill/>
          <a:ln>
            <a:noFill/>
          </a:ln>
        </p:spPr>
      </p:pic>
      <p:sp>
        <p:nvSpPr>
          <p:cNvPr id="364" name="Google Shape;364;p33"/>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pic>
        <p:nvPicPr>
          <p:cNvPr id="365" name="Google Shape;365;p33"/>
          <p:cNvPicPr preferRelativeResize="0"/>
          <p:nvPr/>
        </p:nvPicPr>
        <p:blipFill rotWithShape="1">
          <a:blip r:embed="rId3">
            <a:alphaModFix/>
          </a:blip>
          <a:srcRect/>
          <a:stretch/>
        </p:blipFill>
        <p:spPr>
          <a:xfrm flipH="1">
            <a:off x="997466" y="4009875"/>
            <a:ext cx="9353213" cy="2681250"/>
          </a:xfrm>
          <a:prstGeom prst="rect">
            <a:avLst/>
          </a:prstGeom>
          <a:noFill/>
          <a:ln>
            <a:noFill/>
          </a:ln>
        </p:spPr>
      </p:pic>
      <p:grpSp>
        <p:nvGrpSpPr>
          <p:cNvPr id="366" name="Google Shape;366;p33"/>
          <p:cNvGrpSpPr/>
          <p:nvPr/>
        </p:nvGrpSpPr>
        <p:grpSpPr>
          <a:xfrm flipH="1">
            <a:off x="426319" y="3778870"/>
            <a:ext cx="289170" cy="284718"/>
            <a:chOff x="426000" y="3302025"/>
            <a:chExt cx="220875" cy="217475"/>
          </a:xfrm>
        </p:grpSpPr>
        <p:sp>
          <p:nvSpPr>
            <p:cNvPr id="367" name="Google Shape;367;p3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9" name="Google Shape;369;p33"/>
          <p:cNvGrpSpPr/>
          <p:nvPr/>
        </p:nvGrpSpPr>
        <p:grpSpPr>
          <a:xfrm flipH="1">
            <a:off x="-1053226" y="2428970"/>
            <a:ext cx="1965289" cy="517060"/>
            <a:chOff x="3539975" y="3523525"/>
            <a:chExt cx="745925" cy="196250"/>
          </a:xfrm>
        </p:grpSpPr>
        <p:sp>
          <p:nvSpPr>
            <p:cNvPr id="370" name="Google Shape;370;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6"/>
        <p:cNvGrpSpPr/>
        <p:nvPr/>
      </p:nvGrpSpPr>
      <p:grpSpPr>
        <a:xfrm>
          <a:off x="0" y="0"/>
          <a:ext cx="0" cy="0"/>
          <a:chOff x="0" y="0"/>
          <a:chExt cx="0" cy="0"/>
        </a:xfrm>
      </p:grpSpPr>
      <p:pic>
        <p:nvPicPr>
          <p:cNvPr id="387" name="Google Shape;387;p34"/>
          <p:cNvPicPr preferRelativeResize="0"/>
          <p:nvPr/>
        </p:nvPicPr>
        <p:blipFill rotWithShape="1">
          <a:blip r:embed="rId2">
            <a:alphaModFix amt="60000"/>
          </a:blip>
          <a:srcRect l="39" r="28"/>
          <a:stretch/>
        </p:blipFill>
        <p:spPr>
          <a:xfrm rot="10800000" flipH="1">
            <a:off x="0" y="1"/>
            <a:ext cx="9144002" cy="5143499"/>
          </a:xfrm>
          <a:prstGeom prst="rect">
            <a:avLst/>
          </a:prstGeom>
          <a:noFill/>
          <a:ln>
            <a:noFill/>
          </a:ln>
        </p:spPr>
      </p:pic>
      <p:sp>
        <p:nvSpPr>
          <p:cNvPr id="388" name="Google Shape;388;p34"/>
          <p:cNvSpPr txBox="1">
            <a:spLocks noGrp="1"/>
          </p:cNvSpPr>
          <p:nvPr>
            <p:ph type="subTitle" idx="1"/>
          </p:nvPr>
        </p:nvSpPr>
        <p:spPr>
          <a:xfrm>
            <a:off x="4981770" y="2451554"/>
            <a:ext cx="2281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389" name="Google Shape;389;p34"/>
          <p:cNvSpPr txBox="1">
            <a:spLocks noGrp="1"/>
          </p:cNvSpPr>
          <p:nvPr>
            <p:ph type="subTitle" idx="2"/>
          </p:nvPr>
        </p:nvSpPr>
        <p:spPr>
          <a:xfrm>
            <a:off x="4981771" y="2964124"/>
            <a:ext cx="2281800" cy="668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390" name="Google Shape;390;p34"/>
          <p:cNvSpPr txBox="1">
            <a:spLocks noGrp="1"/>
          </p:cNvSpPr>
          <p:nvPr>
            <p:ph type="subTitle" idx="3"/>
          </p:nvPr>
        </p:nvSpPr>
        <p:spPr>
          <a:xfrm>
            <a:off x="1880430" y="2451554"/>
            <a:ext cx="2281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391" name="Google Shape;391;p34"/>
          <p:cNvSpPr txBox="1">
            <a:spLocks noGrp="1"/>
          </p:cNvSpPr>
          <p:nvPr>
            <p:ph type="subTitle" idx="4"/>
          </p:nvPr>
        </p:nvSpPr>
        <p:spPr>
          <a:xfrm>
            <a:off x="1880425" y="2964124"/>
            <a:ext cx="2281800" cy="668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392" name="Google Shape;392;p34"/>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pic>
        <p:nvPicPr>
          <p:cNvPr id="393" name="Google Shape;393;p34"/>
          <p:cNvPicPr preferRelativeResize="0"/>
          <p:nvPr/>
        </p:nvPicPr>
        <p:blipFill rotWithShape="1">
          <a:blip r:embed="rId3">
            <a:alphaModFix/>
          </a:blip>
          <a:srcRect/>
          <a:stretch/>
        </p:blipFill>
        <p:spPr>
          <a:xfrm rot="10800000">
            <a:off x="-2384751" y="3735300"/>
            <a:ext cx="9353213" cy="2681250"/>
          </a:xfrm>
          <a:prstGeom prst="rect">
            <a:avLst/>
          </a:prstGeom>
          <a:noFill/>
          <a:ln>
            <a:noFill/>
          </a:ln>
        </p:spPr>
      </p:pic>
      <p:grpSp>
        <p:nvGrpSpPr>
          <p:cNvPr id="394" name="Google Shape;394;p34"/>
          <p:cNvGrpSpPr/>
          <p:nvPr/>
        </p:nvGrpSpPr>
        <p:grpSpPr>
          <a:xfrm rot="10800000" flipH="1">
            <a:off x="400702" y="1439175"/>
            <a:ext cx="283332" cy="284718"/>
            <a:chOff x="432750" y="3302025"/>
            <a:chExt cx="216416" cy="217475"/>
          </a:xfrm>
        </p:grpSpPr>
        <p:sp>
          <p:nvSpPr>
            <p:cNvPr id="395" name="Google Shape;395;p34"/>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7" name="Google Shape;397;p34"/>
          <p:cNvGrpSpPr/>
          <p:nvPr/>
        </p:nvGrpSpPr>
        <p:grpSpPr>
          <a:xfrm rot="10800000" flipH="1">
            <a:off x="357713" y="2873685"/>
            <a:ext cx="357454" cy="956304"/>
            <a:chOff x="357713" y="600975"/>
            <a:chExt cx="357454" cy="956304"/>
          </a:xfrm>
        </p:grpSpPr>
        <p:sp>
          <p:nvSpPr>
            <p:cNvPr id="398" name="Google Shape;398;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2" name="Google Shape;402;p34"/>
          <p:cNvGrpSpPr/>
          <p:nvPr/>
        </p:nvGrpSpPr>
        <p:grpSpPr>
          <a:xfrm>
            <a:off x="8013814" y="-799203"/>
            <a:ext cx="2019176" cy="2019176"/>
            <a:chOff x="1943325" y="-220375"/>
            <a:chExt cx="1298672" cy="1298672"/>
          </a:xfrm>
        </p:grpSpPr>
        <p:sp>
          <p:nvSpPr>
            <p:cNvPr id="403" name="Google Shape;40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1" name="Google Shape;451;p34"/>
          <p:cNvGrpSpPr/>
          <p:nvPr/>
        </p:nvGrpSpPr>
        <p:grpSpPr>
          <a:xfrm>
            <a:off x="8366565" y="3429220"/>
            <a:ext cx="1965289" cy="517060"/>
            <a:chOff x="3539975" y="3523525"/>
            <a:chExt cx="745925" cy="196250"/>
          </a:xfrm>
        </p:grpSpPr>
        <p:sp>
          <p:nvSpPr>
            <p:cNvPr id="452" name="Google Shape;45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8"/>
        <p:cNvGrpSpPr/>
        <p:nvPr/>
      </p:nvGrpSpPr>
      <p:grpSpPr>
        <a:xfrm>
          <a:off x="0" y="0"/>
          <a:ext cx="0" cy="0"/>
          <a:chOff x="0" y="0"/>
          <a:chExt cx="0" cy="0"/>
        </a:xfrm>
      </p:grpSpPr>
      <p:pic>
        <p:nvPicPr>
          <p:cNvPr id="469" name="Google Shape;469;p35"/>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470" name="Google Shape;470;p35"/>
          <p:cNvSpPr txBox="1">
            <a:spLocks noGrp="1"/>
          </p:cNvSpPr>
          <p:nvPr>
            <p:ph type="body" idx="1"/>
          </p:nvPr>
        </p:nvSpPr>
        <p:spPr>
          <a:xfrm>
            <a:off x="1221000" y="1512026"/>
            <a:ext cx="6702000" cy="2347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solidFill>
                  <a:schemeClr val="lt1"/>
                </a:solidFill>
              </a:defRPr>
            </a:lvl1pPr>
            <a:lvl2pPr marL="914400" lvl="1" indent="-317500" algn="l">
              <a:lnSpc>
                <a:spcPct val="115000"/>
              </a:lnSpc>
              <a:spcBef>
                <a:spcPts val="0"/>
              </a:spcBef>
              <a:spcAft>
                <a:spcPts val="0"/>
              </a:spcAft>
              <a:buClr>
                <a:schemeClr val="lt1"/>
              </a:buClr>
              <a:buSzPts val="1400"/>
              <a:buFont typeface="Anaheim"/>
              <a:buChar char="○"/>
              <a:defRPr sz="1200">
                <a:solidFill>
                  <a:schemeClr val="lt1"/>
                </a:solidFill>
              </a:defRPr>
            </a:lvl2pPr>
            <a:lvl3pPr marL="1371600" lvl="2" indent="-317500" algn="l">
              <a:lnSpc>
                <a:spcPct val="115000"/>
              </a:lnSpc>
              <a:spcBef>
                <a:spcPts val="0"/>
              </a:spcBef>
              <a:spcAft>
                <a:spcPts val="0"/>
              </a:spcAft>
              <a:buClr>
                <a:schemeClr val="lt1"/>
              </a:buClr>
              <a:buSzPts val="1400"/>
              <a:buFont typeface="Anaheim"/>
              <a:buChar char="■"/>
              <a:defRPr sz="1200">
                <a:solidFill>
                  <a:schemeClr val="lt1"/>
                </a:solidFill>
              </a:defRPr>
            </a:lvl3pPr>
            <a:lvl4pPr marL="1828800" lvl="3" indent="-317500" algn="l">
              <a:lnSpc>
                <a:spcPct val="115000"/>
              </a:lnSpc>
              <a:spcBef>
                <a:spcPts val="0"/>
              </a:spcBef>
              <a:spcAft>
                <a:spcPts val="0"/>
              </a:spcAft>
              <a:buClr>
                <a:schemeClr val="lt1"/>
              </a:buClr>
              <a:buSzPts val="1400"/>
              <a:buFont typeface="Anaheim"/>
              <a:buChar char="●"/>
              <a:defRPr sz="1200">
                <a:solidFill>
                  <a:schemeClr val="lt1"/>
                </a:solidFill>
              </a:defRPr>
            </a:lvl4pPr>
            <a:lvl5pPr marL="2286000" lvl="4" indent="-317500" algn="l">
              <a:lnSpc>
                <a:spcPct val="115000"/>
              </a:lnSpc>
              <a:spcBef>
                <a:spcPts val="0"/>
              </a:spcBef>
              <a:spcAft>
                <a:spcPts val="0"/>
              </a:spcAft>
              <a:buClr>
                <a:schemeClr val="lt1"/>
              </a:buClr>
              <a:buSzPts val="1400"/>
              <a:buFont typeface="Anaheim"/>
              <a:buChar char="○"/>
              <a:defRPr sz="1200">
                <a:solidFill>
                  <a:schemeClr val="lt1"/>
                </a:solidFill>
              </a:defRPr>
            </a:lvl5pPr>
            <a:lvl6pPr marL="2743200" lvl="5" indent="-317500" algn="l">
              <a:lnSpc>
                <a:spcPct val="115000"/>
              </a:lnSpc>
              <a:spcBef>
                <a:spcPts val="0"/>
              </a:spcBef>
              <a:spcAft>
                <a:spcPts val="0"/>
              </a:spcAft>
              <a:buClr>
                <a:schemeClr val="lt1"/>
              </a:buClr>
              <a:buSzPts val="1400"/>
              <a:buFont typeface="Anaheim"/>
              <a:buChar char="■"/>
              <a:defRPr sz="1200">
                <a:solidFill>
                  <a:schemeClr val="lt1"/>
                </a:solidFill>
              </a:defRPr>
            </a:lvl6pPr>
            <a:lvl7pPr marL="3200400" lvl="6" indent="-317500" algn="l">
              <a:lnSpc>
                <a:spcPct val="115000"/>
              </a:lnSpc>
              <a:spcBef>
                <a:spcPts val="0"/>
              </a:spcBef>
              <a:spcAft>
                <a:spcPts val="0"/>
              </a:spcAft>
              <a:buClr>
                <a:schemeClr val="lt1"/>
              </a:buClr>
              <a:buSzPts val="1400"/>
              <a:buFont typeface="Anaheim"/>
              <a:buChar char="●"/>
              <a:defRPr sz="1200">
                <a:solidFill>
                  <a:schemeClr val="lt1"/>
                </a:solidFill>
              </a:defRPr>
            </a:lvl7pPr>
            <a:lvl8pPr marL="3657600" lvl="7" indent="-317500" algn="l">
              <a:lnSpc>
                <a:spcPct val="115000"/>
              </a:lnSpc>
              <a:spcBef>
                <a:spcPts val="0"/>
              </a:spcBef>
              <a:spcAft>
                <a:spcPts val="0"/>
              </a:spcAft>
              <a:buClr>
                <a:schemeClr val="lt1"/>
              </a:buClr>
              <a:buSzPts val="1400"/>
              <a:buFont typeface="Anaheim"/>
              <a:buChar char="○"/>
              <a:defRPr sz="1200">
                <a:solidFill>
                  <a:schemeClr val="lt1"/>
                </a:solidFill>
              </a:defRPr>
            </a:lvl8pPr>
            <a:lvl9pPr marL="4114800" lvl="8" indent="-317500" algn="l">
              <a:lnSpc>
                <a:spcPct val="115000"/>
              </a:lnSpc>
              <a:spcBef>
                <a:spcPts val="0"/>
              </a:spcBef>
              <a:spcAft>
                <a:spcPts val="0"/>
              </a:spcAft>
              <a:buClr>
                <a:schemeClr val="lt1"/>
              </a:buClr>
              <a:buSzPts val="1400"/>
              <a:buFont typeface="Anaheim"/>
              <a:buChar char="■"/>
              <a:defRPr sz="1200">
                <a:solidFill>
                  <a:schemeClr val="lt1"/>
                </a:solidFill>
              </a:defRPr>
            </a:lvl9pPr>
          </a:lstStyle>
          <a:p>
            <a:endParaRPr/>
          </a:p>
        </p:txBody>
      </p:sp>
      <p:sp>
        <p:nvSpPr>
          <p:cNvPr id="471" name="Google Shape;471;p35"/>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pic>
        <p:nvPicPr>
          <p:cNvPr id="472" name="Google Shape;472;p35"/>
          <p:cNvPicPr preferRelativeResize="0"/>
          <p:nvPr/>
        </p:nvPicPr>
        <p:blipFill rotWithShape="1">
          <a:blip r:embed="rId3">
            <a:alphaModFix/>
          </a:blip>
          <a:srcRect l="227" r="237"/>
          <a:stretch/>
        </p:blipFill>
        <p:spPr>
          <a:xfrm>
            <a:off x="-303901" y="3830000"/>
            <a:ext cx="9353213" cy="2681250"/>
          </a:xfrm>
          <a:prstGeom prst="rect">
            <a:avLst/>
          </a:prstGeom>
          <a:noFill/>
          <a:ln>
            <a:noFill/>
          </a:ln>
        </p:spPr>
      </p:pic>
      <p:grpSp>
        <p:nvGrpSpPr>
          <p:cNvPr id="473" name="Google Shape;473;p35"/>
          <p:cNvGrpSpPr/>
          <p:nvPr/>
        </p:nvGrpSpPr>
        <p:grpSpPr>
          <a:xfrm>
            <a:off x="391864" y="3545270"/>
            <a:ext cx="289170" cy="284718"/>
            <a:chOff x="426000" y="3302025"/>
            <a:chExt cx="220875" cy="217475"/>
          </a:xfrm>
        </p:grpSpPr>
        <p:sp>
          <p:nvSpPr>
            <p:cNvPr id="474" name="Google Shape;474;p3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6" name="Google Shape;476;p35"/>
          <p:cNvGrpSpPr/>
          <p:nvPr/>
        </p:nvGrpSpPr>
        <p:grpSpPr>
          <a:xfrm>
            <a:off x="357713" y="1210575"/>
            <a:ext cx="357454" cy="956304"/>
            <a:chOff x="357713" y="600975"/>
            <a:chExt cx="357454" cy="956304"/>
          </a:xfrm>
        </p:grpSpPr>
        <p:sp>
          <p:nvSpPr>
            <p:cNvPr id="477" name="Google Shape;477;p3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3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1" name="Google Shape;481;p35"/>
          <p:cNvGrpSpPr/>
          <p:nvPr/>
        </p:nvGrpSpPr>
        <p:grpSpPr>
          <a:xfrm>
            <a:off x="8209964" y="1045747"/>
            <a:ext cx="2019176" cy="2019176"/>
            <a:chOff x="1943325" y="-220375"/>
            <a:chExt cx="1298672" cy="1298672"/>
          </a:xfrm>
        </p:grpSpPr>
        <p:sp>
          <p:nvSpPr>
            <p:cNvPr id="482" name="Google Shape;482;p3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3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3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3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3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3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3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3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3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3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3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3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3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3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3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3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3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3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3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3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3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3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3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3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0" name="Google Shape;530;p35"/>
          <p:cNvGrpSpPr/>
          <p:nvPr/>
        </p:nvGrpSpPr>
        <p:grpSpPr>
          <a:xfrm>
            <a:off x="-1031260" y="2597545"/>
            <a:ext cx="1965289" cy="517060"/>
            <a:chOff x="3539975" y="3523525"/>
            <a:chExt cx="745925" cy="196250"/>
          </a:xfrm>
        </p:grpSpPr>
        <p:sp>
          <p:nvSpPr>
            <p:cNvPr id="531" name="Google Shape;531;p3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3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7" name="Google Shape;547;p35"/>
          <p:cNvSpPr/>
          <p:nvPr/>
        </p:nvSpPr>
        <p:spPr>
          <a:xfrm>
            <a:off x="2947150" y="425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marR="0" lvl="0"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endParaRPr/>
          </a:p>
        </p:txBody>
      </p:sp>
      <p:sp>
        <p:nvSpPr>
          <p:cNvPr id="7" name="Google Shape;7;p26"/>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
          <p:cNvSpPr txBox="1">
            <a:spLocks noGrp="1"/>
          </p:cNvSpPr>
          <p:nvPr>
            <p:ph type="ctrTitle"/>
          </p:nvPr>
        </p:nvSpPr>
        <p:spPr>
          <a:xfrm>
            <a:off x="1248450" y="1663937"/>
            <a:ext cx="6647100" cy="2361056"/>
          </a:xfrm>
          <a:prstGeom prst="rect">
            <a:avLst/>
          </a:prstGeom>
          <a:noFill/>
          <a:ln>
            <a:noFill/>
          </a:ln>
        </p:spPr>
        <p:txBody>
          <a:bodyPr spcFirstLastPara="1" wrap="square" lIns="91425" tIns="0" rIns="91425" bIns="91425" anchor="t" anchorCtr="0">
            <a:noAutofit/>
          </a:bodyPr>
          <a:lstStyle/>
          <a:p>
            <a:pPr marL="0" lvl="0" indent="0" algn="ctr" rtl="0">
              <a:lnSpc>
                <a:spcPct val="90000"/>
              </a:lnSpc>
              <a:spcBef>
                <a:spcPts val="0"/>
              </a:spcBef>
              <a:spcAft>
                <a:spcPts val="200"/>
              </a:spcAft>
              <a:buSzPts val="5200"/>
              <a:buNone/>
            </a:pPr>
            <a:r>
              <a:rPr lang="es-AR" sz="5800"/>
              <a:t>DATA SCIENCE</a:t>
            </a:r>
            <a:r>
              <a:rPr lang="es-AR"/>
              <a:t> </a:t>
            </a:r>
            <a:r>
              <a:rPr lang="es-AR" sz="5050">
                <a:solidFill>
                  <a:schemeClr val="dk2"/>
                </a:solidFill>
              </a:rPr>
              <a:t>Modelo predictivo de Churn</a:t>
            </a:r>
            <a:endParaRPr sz="5050">
              <a:solidFill>
                <a:schemeClr val="dk2"/>
              </a:solidFill>
            </a:endParaRPr>
          </a:p>
        </p:txBody>
      </p:sp>
      <p:sp>
        <p:nvSpPr>
          <p:cNvPr id="740" name="Google Shape;740;p1"/>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41" name="Google Shape;741;p1"/>
          <p:cNvCxnSpPr/>
          <p:nvPr/>
        </p:nvCxnSpPr>
        <p:spPr>
          <a:xfrm>
            <a:off x="1863750" y="3162850"/>
            <a:ext cx="5416500" cy="0"/>
          </a:xfrm>
          <a:prstGeom prst="straightConnector1">
            <a:avLst/>
          </a:prstGeom>
          <a:noFill/>
          <a:ln w="9525" cap="flat" cmpd="sng">
            <a:solidFill>
              <a:schemeClr val="lt1"/>
            </a:solidFill>
            <a:prstDash val="solid"/>
            <a:round/>
            <a:headEnd type="none" w="sm" len="sm"/>
            <a:tailEnd type="none" w="sm" len="sm"/>
          </a:ln>
        </p:spPr>
      </p:cxnSp>
      <p:pic>
        <p:nvPicPr>
          <p:cNvPr id="742" name="Google Shape;742;p1" descr="Logotipo&#10;&#10;Descripción generada automáticamente"/>
          <p:cNvPicPr preferRelativeResize="0"/>
          <p:nvPr/>
        </p:nvPicPr>
        <p:blipFill rotWithShape="1">
          <a:blip r:embed="rId3">
            <a:alphaModFix/>
          </a:blip>
          <a:srcRect/>
          <a:stretch/>
        </p:blipFill>
        <p:spPr>
          <a:xfrm>
            <a:off x="0" y="0"/>
            <a:ext cx="1474970" cy="4769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10"/>
          <p:cNvSpPr txBox="1">
            <a:spLocks noGrp="1"/>
          </p:cNvSpPr>
          <p:nvPr>
            <p:ph type="title"/>
          </p:nvPr>
        </p:nvSpPr>
        <p:spPr>
          <a:xfrm>
            <a:off x="1467300" y="2623376"/>
            <a:ext cx="6209400" cy="841800"/>
          </a:xfrm>
          <a:prstGeom prst="rect">
            <a:avLst/>
          </a:prstGeom>
          <a:noFill/>
          <a:ln>
            <a:noFill/>
          </a:ln>
        </p:spPr>
        <p:txBody>
          <a:bodyPr spcFirstLastPara="1" wrap="square" lIns="91425" tIns="0" rIns="91425" bIns="91425" anchor="ctr" anchorCtr="0">
            <a:noAutofit/>
          </a:bodyPr>
          <a:lstStyle/>
          <a:p>
            <a:pPr marL="0" lvl="0" indent="0" algn="ctr" rtl="0">
              <a:lnSpc>
                <a:spcPct val="100000"/>
              </a:lnSpc>
              <a:spcBef>
                <a:spcPts val="0"/>
              </a:spcBef>
              <a:spcAft>
                <a:spcPts val="0"/>
              </a:spcAft>
              <a:buSzPts val="3600"/>
              <a:buNone/>
            </a:pPr>
            <a:r>
              <a:rPr lang="es-AR" sz="3600"/>
              <a:t>Metadata</a:t>
            </a:r>
            <a:endParaRPr sz="6000"/>
          </a:p>
        </p:txBody>
      </p:sp>
      <p:sp>
        <p:nvSpPr>
          <p:cNvPr id="979" name="Google Shape;979;p10"/>
          <p:cNvSpPr txBox="1">
            <a:spLocks noGrp="1"/>
          </p:cNvSpPr>
          <p:nvPr>
            <p:ph type="title" idx="2"/>
          </p:nvPr>
        </p:nvSpPr>
        <p:spPr>
          <a:xfrm>
            <a:off x="2748300" y="965501"/>
            <a:ext cx="36474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s-AR"/>
              <a:t>04</a:t>
            </a:r>
            <a:endParaRPr/>
          </a:p>
        </p:txBody>
      </p:sp>
      <p:grpSp>
        <p:nvGrpSpPr>
          <p:cNvPr id="980" name="Google Shape;980;p10"/>
          <p:cNvGrpSpPr/>
          <p:nvPr/>
        </p:nvGrpSpPr>
        <p:grpSpPr>
          <a:xfrm flipH="1">
            <a:off x="2124013" y="1936921"/>
            <a:ext cx="793256" cy="182899"/>
            <a:chOff x="2685575" y="2835950"/>
            <a:chExt cx="433000" cy="99825"/>
          </a:xfrm>
        </p:grpSpPr>
        <p:sp>
          <p:nvSpPr>
            <p:cNvPr id="981" name="Google Shape;981;p1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85" name="Google Shape;985;p10"/>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0"/>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87" name="Google Shape;987;p10"/>
          <p:cNvCxnSpPr/>
          <p:nvPr/>
        </p:nvCxnSpPr>
        <p:spPr>
          <a:xfrm>
            <a:off x="1968150" y="3579361"/>
            <a:ext cx="520830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11"/>
          <p:cNvSpPr txBox="1">
            <a:spLocks noGrp="1"/>
          </p:cNvSpPr>
          <p:nvPr>
            <p:ph type="title"/>
          </p:nvPr>
        </p:nvSpPr>
        <p:spPr>
          <a:xfrm>
            <a:off x="116411" y="151995"/>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s-AR"/>
              <a:t>Detalle de variables</a:t>
            </a:r>
            <a:endParaRPr/>
          </a:p>
        </p:txBody>
      </p:sp>
      <p:graphicFrame>
        <p:nvGraphicFramePr>
          <p:cNvPr id="993" name="Google Shape;993;p11"/>
          <p:cNvGraphicFramePr/>
          <p:nvPr/>
        </p:nvGraphicFramePr>
        <p:xfrm>
          <a:off x="726622" y="591275"/>
          <a:ext cx="8245925" cy="3960950"/>
        </p:xfrm>
        <a:graphic>
          <a:graphicData uri="http://schemas.openxmlformats.org/drawingml/2006/table">
            <a:tbl>
              <a:tblPr firstRow="1" bandRow="1">
                <a:noFill/>
                <a:tableStyleId>{8E0A942C-B59E-4628-B654-D6416F1C873F}</a:tableStyleId>
              </a:tblPr>
              <a:tblGrid>
                <a:gridCol w="1950175">
                  <a:extLst>
                    <a:ext uri="{9D8B030D-6E8A-4147-A177-3AD203B41FA5}">
                      <a16:colId xmlns:a16="http://schemas.microsoft.com/office/drawing/2014/main" val="20000"/>
                    </a:ext>
                  </a:extLst>
                </a:gridCol>
                <a:gridCol w="6295750">
                  <a:extLst>
                    <a:ext uri="{9D8B030D-6E8A-4147-A177-3AD203B41FA5}">
                      <a16:colId xmlns:a16="http://schemas.microsoft.com/office/drawing/2014/main" val="20001"/>
                    </a:ext>
                  </a:extLst>
                </a:gridCol>
              </a:tblGrid>
              <a:tr h="282925">
                <a:tc>
                  <a:txBody>
                    <a:bodyPr/>
                    <a:lstStyle/>
                    <a:p>
                      <a:pPr marL="0" marR="0" lvl="0" indent="0" algn="ctr" rtl="0">
                        <a:lnSpc>
                          <a:spcPct val="100000"/>
                        </a:lnSpc>
                        <a:spcBef>
                          <a:spcPts val="0"/>
                        </a:spcBef>
                        <a:spcAft>
                          <a:spcPts val="0"/>
                        </a:spcAft>
                        <a:buNone/>
                      </a:pPr>
                      <a:r>
                        <a:rPr lang="es-AR" sz="1600" b="0" i="0" u="none" strike="noStrike" cap="none">
                          <a:solidFill>
                            <a:schemeClr val="accent4"/>
                          </a:solidFill>
                          <a:latin typeface="Calibri"/>
                          <a:ea typeface="Calibri"/>
                          <a:cs typeface="Calibri"/>
                          <a:sym typeface="Calibri"/>
                        </a:rPr>
                        <a:t>Columna</a:t>
                      </a:r>
                      <a:endParaRPr sz="1400" b="0" i="0" u="none" strike="noStrike" cap="none">
                        <a:solidFill>
                          <a:schemeClr val="accent4"/>
                        </a:solidFill>
                        <a:latin typeface="Calibri"/>
                        <a:ea typeface="Calibri"/>
                        <a:cs typeface="Calibri"/>
                        <a:sym typeface="Calibri"/>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600" b="0" i="0" u="none" strike="noStrike" cap="none">
                          <a:solidFill>
                            <a:schemeClr val="accent4"/>
                          </a:solidFill>
                          <a:latin typeface="Calibri"/>
                          <a:ea typeface="Calibri"/>
                          <a:cs typeface="Calibri"/>
                          <a:sym typeface="Calibri"/>
                        </a:rPr>
                        <a:t>Descripción</a:t>
                      </a:r>
                      <a:endParaRPr sz="1400" b="0" i="0" u="none" strike="noStrike" cap="none">
                        <a:solidFill>
                          <a:schemeClr val="accent4"/>
                        </a:solidFill>
                        <a:latin typeface="Calibri"/>
                        <a:ea typeface="Calibri"/>
                        <a:cs typeface="Calibri"/>
                        <a:sym typeface="Calibri"/>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CustomerId</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Identificación de cada cliente en el dataset</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Surname</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Apellido del cliente.</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CreditScore</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Contiene valores aleatorios</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Geography</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La ubicación de un cliente</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Gender</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Genero del cliente.</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Age</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Edad del cliente</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Tenure</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se refiere al número de años que el cliente ha sido cliente del banco.</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Balance</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Saldo disponible de los clientes.</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8"/>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NumOfProducts</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Refiere a la cantidad de productos que un cliente ha comprado a través del banco.</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9"/>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HasCrCard</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Indica si un cliente tiene o no una tarjeta de crédito.</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10"/>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IsActiveMember</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Indica si el cliente es un miembro activo del banco.</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11"/>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EstimatedSalary</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Salario del cliente.</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12"/>
                  </a:ext>
                </a:extLst>
              </a:tr>
              <a:tr h="282925">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Exited</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s-AR" sz="1400" b="0" i="0" u="none" strike="noStrike" cap="none">
                          <a:solidFill>
                            <a:schemeClr val="accent4"/>
                          </a:solidFill>
                          <a:latin typeface="Calibri"/>
                          <a:ea typeface="Calibri"/>
                          <a:cs typeface="Calibri"/>
                          <a:sym typeface="Calibri"/>
                        </a:rPr>
                        <a:t> Indica si el cliente abandonó o no del banco.</a:t>
                      </a:r>
                      <a:endParaRPr/>
                    </a:p>
                  </a:txBody>
                  <a:tcPr marL="6350" marR="6350" marT="6350" marB="0" anchor="b">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2"/>
          <p:cNvSpPr txBox="1">
            <a:spLocks noGrp="1"/>
          </p:cNvSpPr>
          <p:nvPr>
            <p:ph type="subTitle" idx="1"/>
          </p:nvPr>
        </p:nvSpPr>
        <p:spPr>
          <a:xfrm>
            <a:off x="4163789" y="2451554"/>
            <a:ext cx="4072423" cy="44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s-AR"/>
              <a:t>Proporción </a:t>
            </a:r>
            <a:br>
              <a:rPr lang="es-AR"/>
            </a:br>
            <a:r>
              <a:rPr lang="es-AR"/>
              <a:t>variable target</a:t>
            </a:r>
            <a:endParaRPr/>
          </a:p>
        </p:txBody>
      </p:sp>
      <p:sp>
        <p:nvSpPr>
          <p:cNvPr id="999" name="Google Shape;999;p12"/>
          <p:cNvSpPr txBox="1">
            <a:spLocks noGrp="1"/>
          </p:cNvSpPr>
          <p:nvPr>
            <p:ph type="subTitle" idx="2"/>
          </p:nvPr>
        </p:nvSpPr>
        <p:spPr>
          <a:xfrm>
            <a:off x="4754345" y="3206673"/>
            <a:ext cx="3188307" cy="6684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400"/>
              <a:buNone/>
            </a:pPr>
            <a:r>
              <a:rPr lang="es-AR"/>
              <a:t>Nuestro dataset tiene los siguientes resultados en nuestra variable target(churn):</a:t>
            </a:r>
            <a:br>
              <a:rPr lang="es-AR"/>
            </a:br>
            <a:r>
              <a:rPr lang="es-AR"/>
              <a:t>Si: 2037</a:t>
            </a:r>
            <a:endParaRPr/>
          </a:p>
          <a:p>
            <a:pPr marL="0" lvl="0" indent="0" algn="ctr" rtl="0">
              <a:lnSpc>
                <a:spcPct val="100000"/>
              </a:lnSpc>
              <a:spcBef>
                <a:spcPts val="0"/>
              </a:spcBef>
              <a:spcAft>
                <a:spcPts val="0"/>
              </a:spcAft>
              <a:buSzPts val="1400"/>
              <a:buNone/>
            </a:pPr>
            <a:r>
              <a:rPr lang="es-AR"/>
              <a:t>No: 7963</a:t>
            </a:r>
            <a:endParaRPr/>
          </a:p>
        </p:txBody>
      </p:sp>
      <p:sp>
        <p:nvSpPr>
          <p:cNvPr id="1000" name="Google Shape;1000;p12"/>
          <p:cNvSpPr txBox="1">
            <a:spLocks noGrp="1"/>
          </p:cNvSpPr>
          <p:nvPr>
            <p:ph type="subTitle" idx="3"/>
          </p:nvPr>
        </p:nvSpPr>
        <p:spPr>
          <a:xfrm>
            <a:off x="1880430" y="2451554"/>
            <a:ext cx="2281800" cy="44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s-AR"/>
              <a:t>Dataset</a:t>
            </a:r>
            <a:endParaRPr/>
          </a:p>
        </p:txBody>
      </p:sp>
      <p:sp>
        <p:nvSpPr>
          <p:cNvPr id="1001" name="Google Shape;1001;p12"/>
          <p:cNvSpPr txBox="1">
            <a:spLocks noGrp="1"/>
          </p:cNvSpPr>
          <p:nvPr>
            <p:ph type="subTitle" idx="4"/>
          </p:nvPr>
        </p:nvSpPr>
        <p:spPr>
          <a:xfrm>
            <a:off x="1880425" y="2964124"/>
            <a:ext cx="2281800" cy="6684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400"/>
              <a:buNone/>
            </a:pPr>
            <a:r>
              <a:rPr lang="es-AR"/>
              <a:t>Archivo formato csv con 10.000 filas y 13 columnas</a:t>
            </a:r>
            <a:endParaRPr/>
          </a:p>
        </p:txBody>
      </p:sp>
      <p:sp>
        <p:nvSpPr>
          <p:cNvPr id="1002" name="Google Shape;1002;p12"/>
          <p:cNvSpPr/>
          <p:nvPr/>
        </p:nvSpPr>
        <p:spPr>
          <a:xfrm>
            <a:off x="2743572" y="182807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2"/>
          <p:cNvSpPr/>
          <p:nvPr/>
        </p:nvSpPr>
        <p:spPr>
          <a:xfrm>
            <a:off x="5844912" y="182807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4" name="Google Shape;1004;p12"/>
          <p:cNvGrpSpPr/>
          <p:nvPr/>
        </p:nvGrpSpPr>
        <p:grpSpPr>
          <a:xfrm>
            <a:off x="4346008" y="1219971"/>
            <a:ext cx="793256" cy="182899"/>
            <a:chOff x="2685575" y="2835950"/>
            <a:chExt cx="433000" cy="99825"/>
          </a:xfrm>
        </p:grpSpPr>
        <p:sp>
          <p:nvSpPr>
            <p:cNvPr id="1005" name="Google Shape;1005;p1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9" name="Google Shape;1009;p12"/>
          <p:cNvSpPr/>
          <p:nvPr/>
        </p:nvSpPr>
        <p:spPr>
          <a:xfrm rot="-5400000">
            <a:off x="6270760" y="2987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2"/>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s-AR"/>
              <a:t>Cantidad de datos</a:t>
            </a:r>
            <a:endParaRPr/>
          </a:p>
        </p:txBody>
      </p:sp>
      <p:sp>
        <p:nvSpPr>
          <p:cNvPr id="1011" name="Google Shape;1011;p12"/>
          <p:cNvSpPr/>
          <p:nvPr/>
        </p:nvSpPr>
        <p:spPr>
          <a:xfrm>
            <a:off x="5914425" y="1923504"/>
            <a:ext cx="341488" cy="338395"/>
          </a:xfrm>
          <a:custGeom>
            <a:avLst/>
            <a:gdLst/>
            <a:ahLst/>
            <a:cxnLst/>
            <a:rect l="l" t="t" r="r" b="b"/>
            <a:pathLst>
              <a:path w="16561" h="16411" extrusionOk="0">
                <a:moveTo>
                  <a:pt x="10712" y="962"/>
                </a:moveTo>
                <a:lnTo>
                  <a:pt x="10712" y="2007"/>
                </a:lnTo>
                <a:cubicBezTo>
                  <a:pt x="10554" y="1993"/>
                  <a:pt x="10393" y="1987"/>
                  <a:pt x="10232" y="1987"/>
                </a:cubicBezTo>
                <a:cubicBezTo>
                  <a:pt x="10069" y="1987"/>
                  <a:pt x="9909" y="1993"/>
                  <a:pt x="9750" y="2007"/>
                </a:cubicBezTo>
                <a:lnTo>
                  <a:pt x="9750" y="962"/>
                </a:lnTo>
                <a:close/>
                <a:moveTo>
                  <a:pt x="10229" y="6796"/>
                </a:moveTo>
                <a:cubicBezTo>
                  <a:pt x="10310" y="6796"/>
                  <a:pt x="10392" y="6803"/>
                  <a:pt x="10475" y="6817"/>
                </a:cubicBezTo>
                <a:cubicBezTo>
                  <a:pt x="11167" y="6936"/>
                  <a:pt x="11674" y="7536"/>
                  <a:pt x="11674" y="8238"/>
                </a:cubicBezTo>
                <a:cubicBezTo>
                  <a:pt x="11674" y="8941"/>
                  <a:pt x="11167" y="9541"/>
                  <a:pt x="10475" y="9660"/>
                </a:cubicBezTo>
                <a:cubicBezTo>
                  <a:pt x="10393" y="9674"/>
                  <a:pt x="10311" y="9681"/>
                  <a:pt x="10230" y="9681"/>
                </a:cubicBezTo>
                <a:cubicBezTo>
                  <a:pt x="9629" y="9681"/>
                  <a:pt x="9078" y="9303"/>
                  <a:pt x="8871" y="8720"/>
                </a:cubicBezTo>
                <a:lnTo>
                  <a:pt x="10232" y="8720"/>
                </a:lnTo>
                <a:cubicBezTo>
                  <a:pt x="10234" y="8720"/>
                  <a:pt x="10237" y="8720"/>
                  <a:pt x="10240" y="8720"/>
                </a:cubicBezTo>
                <a:cubicBezTo>
                  <a:pt x="10504" y="8720"/>
                  <a:pt x="10721" y="8505"/>
                  <a:pt x="10721" y="8238"/>
                </a:cubicBezTo>
                <a:cubicBezTo>
                  <a:pt x="10721" y="7972"/>
                  <a:pt x="10505" y="7757"/>
                  <a:pt x="10242" y="7757"/>
                </a:cubicBezTo>
                <a:cubicBezTo>
                  <a:pt x="10239" y="7757"/>
                  <a:pt x="10235" y="7757"/>
                  <a:pt x="10232" y="7757"/>
                </a:cubicBezTo>
                <a:lnTo>
                  <a:pt x="8871" y="7757"/>
                </a:lnTo>
                <a:cubicBezTo>
                  <a:pt x="9077" y="7174"/>
                  <a:pt x="9628" y="6796"/>
                  <a:pt x="10229" y="6796"/>
                </a:cubicBezTo>
                <a:close/>
                <a:moveTo>
                  <a:pt x="10232" y="4874"/>
                </a:moveTo>
                <a:cubicBezTo>
                  <a:pt x="12087" y="4874"/>
                  <a:pt x="13597" y="6384"/>
                  <a:pt x="13597" y="8239"/>
                </a:cubicBezTo>
                <a:cubicBezTo>
                  <a:pt x="13597" y="10095"/>
                  <a:pt x="12087" y="11603"/>
                  <a:pt x="10232" y="11603"/>
                </a:cubicBezTo>
                <a:cubicBezTo>
                  <a:pt x="8539" y="11603"/>
                  <a:pt x="7134" y="10348"/>
                  <a:pt x="6900" y="8720"/>
                </a:cubicBezTo>
                <a:lnTo>
                  <a:pt x="7875" y="8720"/>
                </a:lnTo>
                <a:cubicBezTo>
                  <a:pt x="8099" y="9815"/>
                  <a:pt x="9070" y="10642"/>
                  <a:pt x="10232" y="10642"/>
                </a:cubicBezTo>
                <a:cubicBezTo>
                  <a:pt x="11557" y="10642"/>
                  <a:pt x="12635" y="9565"/>
                  <a:pt x="12635" y="8238"/>
                </a:cubicBezTo>
                <a:cubicBezTo>
                  <a:pt x="12635" y="6912"/>
                  <a:pt x="11557" y="5836"/>
                  <a:pt x="10232" y="5836"/>
                </a:cubicBezTo>
                <a:cubicBezTo>
                  <a:pt x="9070" y="5836"/>
                  <a:pt x="8099" y="6662"/>
                  <a:pt x="7875" y="7759"/>
                </a:cubicBezTo>
                <a:lnTo>
                  <a:pt x="6900" y="7759"/>
                </a:lnTo>
                <a:cubicBezTo>
                  <a:pt x="7134" y="6129"/>
                  <a:pt x="8539" y="4874"/>
                  <a:pt x="10232" y="4874"/>
                </a:cubicBezTo>
                <a:close/>
                <a:moveTo>
                  <a:pt x="10232" y="2950"/>
                </a:moveTo>
                <a:cubicBezTo>
                  <a:pt x="13147" y="2950"/>
                  <a:pt x="15520" y="5322"/>
                  <a:pt x="15520" y="8238"/>
                </a:cubicBezTo>
                <a:cubicBezTo>
                  <a:pt x="15520" y="11155"/>
                  <a:pt x="13147" y="13527"/>
                  <a:pt x="10232" y="13527"/>
                </a:cubicBezTo>
                <a:cubicBezTo>
                  <a:pt x="7477" y="13527"/>
                  <a:pt x="5208" y="11411"/>
                  <a:pt x="4964" y="8720"/>
                </a:cubicBezTo>
                <a:lnTo>
                  <a:pt x="5932" y="8720"/>
                </a:lnTo>
                <a:cubicBezTo>
                  <a:pt x="6172" y="10880"/>
                  <a:pt x="8008" y="12565"/>
                  <a:pt x="10232" y="12565"/>
                </a:cubicBezTo>
                <a:cubicBezTo>
                  <a:pt x="12617" y="12565"/>
                  <a:pt x="14559" y="10625"/>
                  <a:pt x="14559" y="8238"/>
                </a:cubicBezTo>
                <a:cubicBezTo>
                  <a:pt x="14559" y="5852"/>
                  <a:pt x="12619" y="3912"/>
                  <a:pt x="10232" y="3912"/>
                </a:cubicBezTo>
                <a:cubicBezTo>
                  <a:pt x="8008" y="3912"/>
                  <a:pt x="6171" y="5597"/>
                  <a:pt x="5932" y="7757"/>
                </a:cubicBezTo>
                <a:lnTo>
                  <a:pt x="4965" y="7757"/>
                </a:lnTo>
                <a:cubicBezTo>
                  <a:pt x="5208" y="5066"/>
                  <a:pt x="7478" y="2950"/>
                  <a:pt x="10232" y="2950"/>
                </a:cubicBezTo>
                <a:close/>
                <a:moveTo>
                  <a:pt x="6002" y="12835"/>
                </a:moveTo>
                <a:cubicBezTo>
                  <a:pt x="6318" y="13128"/>
                  <a:pt x="6666" y="13387"/>
                  <a:pt x="7036" y="13608"/>
                </a:cubicBezTo>
                <a:lnTo>
                  <a:pt x="5807" y="15450"/>
                </a:lnTo>
                <a:lnTo>
                  <a:pt x="5129" y="15450"/>
                </a:lnTo>
                <a:lnTo>
                  <a:pt x="6002" y="12835"/>
                </a:lnTo>
                <a:close/>
                <a:moveTo>
                  <a:pt x="14461" y="12835"/>
                </a:moveTo>
                <a:lnTo>
                  <a:pt x="15334" y="15450"/>
                </a:lnTo>
                <a:lnTo>
                  <a:pt x="14656" y="15450"/>
                </a:lnTo>
                <a:lnTo>
                  <a:pt x="13427" y="13608"/>
                </a:lnTo>
                <a:cubicBezTo>
                  <a:pt x="13798" y="13387"/>
                  <a:pt x="14145" y="13128"/>
                  <a:pt x="14461" y="12835"/>
                </a:cubicBezTo>
                <a:close/>
                <a:moveTo>
                  <a:pt x="9271" y="0"/>
                </a:moveTo>
                <a:cubicBezTo>
                  <a:pt x="9004" y="0"/>
                  <a:pt x="8789" y="215"/>
                  <a:pt x="8789" y="482"/>
                </a:cubicBezTo>
                <a:lnTo>
                  <a:pt x="8789" y="2156"/>
                </a:lnTo>
                <a:cubicBezTo>
                  <a:pt x="6187" y="2774"/>
                  <a:pt x="4208" y="5022"/>
                  <a:pt x="3999" y="7757"/>
                </a:cubicBezTo>
                <a:lnTo>
                  <a:pt x="3678" y="7757"/>
                </a:lnTo>
                <a:lnTo>
                  <a:pt x="2859" y="6668"/>
                </a:lnTo>
                <a:cubicBezTo>
                  <a:pt x="2766" y="6538"/>
                  <a:pt x="2619" y="6469"/>
                  <a:pt x="2470" y="6469"/>
                </a:cubicBezTo>
                <a:cubicBezTo>
                  <a:pt x="2370" y="6469"/>
                  <a:pt x="2268" y="6500"/>
                  <a:pt x="2181" y="6565"/>
                </a:cubicBezTo>
                <a:cubicBezTo>
                  <a:pt x="1968" y="6726"/>
                  <a:pt x="1927" y="7033"/>
                  <a:pt x="2091" y="7245"/>
                </a:cubicBezTo>
                <a:lnTo>
                  <a:pt x="2476" y="7757"/>
                </a:lnTo>
                <a:lnTo>
                  <a:pt x="1754" y="7757"/>
                </a:lnTo>
                <a:lnTo>
                  <a:pt x="937" y="6668"/>
                </a:lnTo>
                <a:cubicBezTo>
                  <a:pt x="843" y="6538"/>
                  <a:pt x="696" y="6468"/>
                  <a:pt x="547" y="6468"/>
                </a:cubicBezTo>
                <a:cubicBezTo>
                  <a:pt x="447" y="6468"/>
                  <a:pt x="345" y="6500"/>
                  <a:pt x="259" y="6565"/>
                </a:cubicBezTo>
                <a:cubicBezTo>
                  <a:pt x="43" y="6726"/>
                  <a:pt x="4" y="7033"/>
                  <a:pt x="168" y="7245"/>
                </a:cubicBezTo>
                <a:lnTo>
                  <a:pt x="553" y="7757"/>
                </a:lnTo>
                <a:cubicBezTo>
                  <a:pt x="291" y="7762"/>
                  <a:pt x="81" y="7976"/>
                  <a:pt x="81" y="8238"/>
                </a:cubicBezTo>
                <a:cubicBezTo>
                  <a:pt x="81" y="8500"/>
                  <a:pt x="291" y="8714"/>
                  <a:pt x="553" y="8718"/>
                </a:cubicBezTo>
                <a:lnTo>
                  <a:pt x="168" y="9231"/>
                </a:lnTo>
                <a:cubicBezTo>
                  <a:pt x="1" y="9443"/>
                  <a:pt x="42" y="9751"/>
                  <a:pt x="257" y="9913"/>
                </a:cubicBezTo>
                <a:cubicBezTo>
                  <a:pt x="344" y="9978"/>
                  <a:pt x="445" y="10009"/>
                  <a:pt x="545" y="10009"/>
                </a:cubicBezTo>
                <a:cubicBezTo>
                  <a:pt x="695" y="10009"/>
                  <a:pt x="843" y="9939"/>
                  <a:pt x="937" y="9808"/>
                </a:cubicBezTo>
                <a:lnTo>
                  <a:pt x="1754" y="8718"/>
                </a:lnTo>
                <a:lnTo>
                  <a:pt x="2476" y="8718"/>
                </a:lnTo>
                <a:lnTo>
                  <a:pt x="2091" y="9231"/>
                </a:lnTo>
                <a:cubicBezTo>
                  <a:pt x="1924" y="9443"/>
                  <a:pt x="1965" y="9751"/>
                  <a:pt x="2180" y="9913"/>
                </a:cubicBezTo>
                <a:cubicBezTo>
                  <a:pt x="2267" y="9978"/>
                  <a:pt x="2368" y="10009"/>
                  <a:pt x="2468" y="10009"/>
                </a:cubicBezTo>
                <a:cubicBezTo>
                  <a:pt x="2618" y="10009"/>
                  <a:pt x="2766" y="9939"/>
                  <a:pt x="2859" y="9808"/>
                </a:cubicBezTo>
                <a:lnTo>
                  <a:pt x="3678" y="8720"/>
                </a:lnTo>
                <a:lnTo>
                  <a:pt x="4000" y="8720"/>
                </a:lnTo>
                <a:cubicBezTo>
                  <a:pt x="4092" y="9918"/>
                  <a:pt x="4529" y="11064"/>
                  <a:pt x="5260" y="12020"/>
                </a:cubicBezTo>
                <a:lnTo>
                  <a:pt x="4006" y="15778"/>
                </a:lnTo>
                <a:cubicBezTo>
                  <a:pt x="3902" y="16090"/>
                  <a:pt x="4135" y="16411"/>
                  <a:pt x="4463" y="16411"/>
                </a:cubicBezTo>
                <a:lnTo>
                  <a:pt x="6065" y="16411"/>
                </a:lnTo>
                <a:cubicBezTo>
                  <a:pt x="6226" y="16411"/>
                  <a:pt x="6376" y="16332"/>
                  <a:pt x="6465" y="16197"/>
                </a:cubicBezTo>
                <a:lnTo>
                  <a:pt x="7905" y="14039"/>
                </a:lnTo>
                <a:cubicBezTo>
                  <a:pt x="8651" y="14339"/>
                  <a:pt x="9442" y="14489"/>
                  <a:pt x="10232" y="14489"/>
                </a:cubicBezTo>
                <a:cubicBezTo>
                  <a:pt x="11023" y="14489"/>
                  <a:pt x="11813" y="14339"/>
                  <a:pt x="12560" y="14039"/>
                </a:cubicBezTo>
                <a:lnTo>
                  <a:pt x="13998" y="16197"/>
                </a:lnTo>
                <a:cubicBezTo>
                  <a:pt x="14087" y="16332"/>
                  <a:pt x="14238" y="16411"/>
                  <a:pt x="14399" y="16411"/>
                </a:cubicBezTo>
                <a:lnTo>
                  <a:pt x="16002" y="16411"/>
                </a:lnTo>
                <a:cubicBezTo>
                  <a:pt x="16330" y="16411"/>
                  <a:pt x="16561" y="16090"/>
                  <a:pt x="16457" y="15778"/>
                </a:cubicBezTo>
                <a:lnTo>
                  <a:pt x="15203" y="12020"/>
                </a:lnTo>
                <a:cubicBezTo>
                  <a:pt x="16034" y="10934"/>
                  <a:pt x="16483" y="9606"/>
                  <a:pt x="16482" y="8238"/>
                </a:cubicBezTo>
                <a:cubicBezTo>
                  <a:pt x="16482" y="5288"/>
                  <a:pt x="14427" y="2809"/>
                  <a:pt x="11674" y="2156"/>
                </a:cubicBezTo>
                <a:lnTo>
                  <a:pt x="11674" y="482"/>
                </a:lnTo>
                <a:cubicBezTo>
                  <a:pt x="11674" y="215"/>
                  <a:pt x="11459" y="0"/>
                  <a:pt x="111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12" name="Google Shape;1012;p12"/>
          <p:cNvGrpSpPr/>
          <p:nvPr/>
        </p:nvGrpSpPr>
        <p:grpSpPr>
          <a:xfrm>
            <a:off x="2851241" y="1935129"/>
            <a:ext cx="340168" cy="340186"/>
            <a:chOff x="1487200" y="2021475"/>
            <a:chExt cx="483125" cy="483150"/>
          </a:xfrm>
        </p:grpSpPr>
        <p:sp>
          <p:nvSpPr>
            <p:cNvPr id="1013" name="Google Shape;1013;p12"/>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14" name="Google Shape;1014;p12"/>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15" name="Google Shape;1015;p12"/>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16" name="Google Shape;1016;p12"/>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13"/>
          <p:cNvSpPr txBox="1">
            <a:spLocks noGrp="1"/>
          </p:cNvSpPr>
          <p:nvPr>
            <p:ph type="title"/>
          </p:nvPr>
        </p:nvSpPr>
        <p:spPr>
          <a:xfrm>
            <a:off x="1968150" y="2695021"/>
            <a:ext cx="6209400" cy="841800"/>
          </a:xfrm>
          <a:prstGeom prst="rect">
            <a:avLst/>
          </a:prstGeom>
          <a:noFill/>
          <a:ln>
            <a:noFill/>
          </a:ln>
        </p:spPr>
        <p:txBody>
          <a:bodyPr spcFirstLastPara="1" wrap="square" lIns="91425" tIns="0" rIns="91425" bIns="91425" anchor="ctr" anchorCtr="0">
            <a:noAutofit/>
          </a:bodyPr>
          <a:lstStyle/>
          <a:p>
            <a:pPr marL="0" lvl="0" indent="0" algn="l" rtl="0">
              <a:lnSpc>
                <a:spcPct val="100000"/>
              </a:lnSpc>
              <a:spcBef>
                <a:spcPts val="0"/>
              </a:spcBef>
              <a:spcAft>
                <a:spcPts val="1200"/>
              </a:spcAft>
              <a:buSzPts val="3600"/>
              <a:buNone/>
            </a:pPr>
            <a:r>
              <a:rPr lang="es-AR"/>
              <a:t>Análisis Exploratorio</a:t>
            </a:r>
            <a:endParaRPr/>
          </a:p>
        </p:txBody>
      </p:sp>
      <p:sp>
        <p:nvSpPr>
          <p:cNvPr id="1022" name="Google Shape;1022;p13"/>
          <p:cNvSpPr txBox="1">
            <a:spLocks noGrp="1"/>
          </p:cNvSpPr>
          <p:nvPr>
            <p:ph type="title" idx="2"/>
          </p:nvPr>
        </p:nvSpPr>
        <p:spPr>
          <a:xfrm>
            <a:off x="2748300" y="965501"/>
            <a:ext cx="36474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s-AR"/>
              <a:t>05</a:t>
            </a:r>
            <a:endParaRPr/>
          </a:p>
        </p:txBody>
      </p:sp>
      <p:grpSp>
        <p:nvGrpSpPr>
          <p:cNvPr id="1023" name="Google Shape;1023;p13"/>
          <p:cNvGrpSpPr/>
          <p:nvPr/>
        </p:nvGrpSpPr>
        <p:grpSpPr>
          <a:xfrm flipH="1">
            <a:off x="2124013" y="1936921"/>
            <a:ext cx="793256" cy="182899"/>
            <a:chOff x="2685575" y="2835950"/>
            <a:chExt cx="433000" cy="99825"/>
          </a:xfrm>
        </p:grpSpPr>
        <p:sp>
          <p:nvSpPr>
            <p:cNvPr id="1024" name="Google Shape;1024;p1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8" name="Google Shape;1028;p13"/>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3"/>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30" name="Google Shape;1030;p13"/>
          <p:cNvCxnSpPr/>
          <p:nvPr/>
        </p:nvCxnSpPr>
        <p:spPr>
          <a:xfrm>
            <a:off x="1968150" y="3579361"/>
            <a:ext cx="520830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4"/>
          <p:cNvSpPr txBox="1">
            <a:spLocks noGrp="1"/>
          </p:cNvSpPr>
          <p:nvPr>
            <p:ph type="title"/>
          </p:nvPr>
        </p:nvSpPr>
        <p:spPr>
          <a:xfrm>
            <a:off x="312474" y="135848"/>
            <a:ext cx="8519049"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s-AR" sz="2400" dirty="0"/>
              <a:t>Tablas de distribución de variables numéricas y variable target:</a:t>
            </a:r>
            <a:endParaRPr sz="2400" dirty="0"/>
          </a:p>
        </p:txBody>
      </p:sp>
      <p:pic>
        <p:nvPicPr>
          <p:cNvPr id="2" name="Imagen 1">
            <a:extLst>
              <a:ext uri="{FF2B5EF4-FFF2-40B4-BE49-F238E27FC236}">
                <a16:creationId xmlns:a16="http://schemas.microsoft.com/office/drawing/2014/main" id="{C29D49D4-9C1C-C911-1455-FFC28B8EC791}"/>
              </a:ext>
            </a:extLst>
          </p:cNvPr>
          <p:cNvPicPr>
            <a:picLocks noChangeAspect="1"/>
          </p:cNvPicPr>
          <p:nvPr/>
        </p:nvPicPr>
        <p:blipFill>
          <a:blip r:embed="rId3"/>
          <a:stretch>
            <a:fillRect/>
          </a:stretch>
        </p:blipFill>
        <p:spPr>
          <a:xfrm>
            <a:off x="587690" y="2742909"/>
            <a:ext cx="2809875" cy="619125"/>
          </a:xfrm>
          <a:prstGeom prst="rect">
            <a:avLst/>
          </a:prstGeom>
        </p:spPr>
      </p:pic>
      <p:pic>
        <p:nvPicPr>
          <p:cNvPr id="3" name="Imagen 2">
            <a:extLst>
              <a:ext uri="{FF2B5EF4-FFF2-40B4-BE49-F238E27FC236}">
                <a16:creationId xmlns:a16="http://schemas.microsoft.com/office/drawing/2014/main" id="{5051F48C-645F-72CB-D707-3B9AF8453E29}"/>
              </a:ext>
            </a:extLst>
          </p:cNvPr>
          <p:cNvPicPr>
            <a:picLocks noChangeAspect="1"/>
          </p:cNvPicPr>
          <p:nvPr/>
        </p:nvPicPr>
        <p:blipFill>
          <a:blip r:embed="rId4"/>
          <a:stretch>
            <a:fillRect/>
          </a:stretch>
        </p:blipFill>
        <p:spPr>
          <a:xfrm>
            <a:off x="380999" y="1944230"/>
            <a:ext cx="2771775" cy="619125"/>
          </a:xfrm>
          <a:prstGeom prst="rect">
            <a:avLst/>
          </a:prstGeom>
        </p:spPr>
      </p:pic>
      <p:pic>
        <p:nvPicPr>
          <p:cNvPr id="4" name="Imagen 3">
            <a:extLst>
              <a:ext uri="{FF2B5EF4-FFF2-40B4-BE49-F238E27FC236}">
                <a16:creationId xmlns:a16="http://schemas.microsoft.com/office/drawing/2014/main" id="{799A35CA-7C0E-2DEC-D9B4-6E12155CD8CA}"/>
              </a:ext>
            </a:extLst>
          </p:cNvPr>
          <p:cNvPicPr>
            <a:picLocks noChangeAspect="1"/>
          </p:cNvPicPr>
          <p:nvPr/>
        </p:nvPicPr>
        <p:blipFill>
          <a:blip r:embed="rId5"/>
          <a:stretch>
            <a:fillRect/>
          </a:stretch>
        </p:blipFill>
        <p:spPr>
          <a:xfrm>
            <a:off x="5440705" y="2886518"/>
            <a:ext cx="2771775" cy="619125"/>
          </a:xfrm>
          <a:prstGeom prst="rect">
            <a:avLst/>
          </a:prstGeom>
        </p:spPr>
      </p:pic>
      <p:pic>
        <p:nvPicPr>
          <p:cNvPr id="6" name="Imagen 5">
            <a:extLst>
              <a:ext uri="{FF2B5EF4-FFF2-40B4-BE49-F238E27FC236}">
                <a16:creationId xmlns:a16="http://schemas.microsoft.com/office/drawing/2014/main" id="{1CE8F18D-F020-968F-4C39-AAD5FFAD07F2}"/>
              </a:ext>
            </a:extLst>
          </p:cNvPr>
          <p:cNvPicPr>
            <a:picLocks noChangeAspect="1"/>
          </p:cNvPicPr>
          <p:nvPr/>
        </p:nvPicPr>
        <p:blipFill>
          <a:blip r:embed="rId6"/>
          <a:stretch>
            <a:fillRect/>
          </a:stretch>
        </p:blipFill>
        <p:spPr>
          <a:xfrm>
            <a:off x="5440705" y="1999812"/>
            <a:ext cx="2771775" cy="619125"/>
          </a:xfrm>
          <a:prstGeom prst="rect">
            <a:avLst/>
          </a:prstGeom>
        </p:spPr>
      </p:pic>
      <p:pic>
        <p:nvPicPr>
          <p:cNvPr id="8" name="Imagen 7">
            <a:extLst>
              <a:ext uri="{FF2B5EF4-FFF2-40B4-BE49-F238E27FC236}">
                <a16:creationId xmlns:a16="http://schemas.microsoft.com/office/drawing/2014/main" id="{4920F240-781D-9D11-3CB0-926B7187D6C7}"/>
              </a:ext>
            </a:extLst>
          </p:cNvPr>
          <p:cNvPicPr>
            <a:picLocks noChangeAspect="1"/>
          </p:cNvPicPr>
          <p:nvPr/>
        </p:nvPicPr>
        <p:blipFill>
          <a:blip r:embed="rId7"/>
          <a:stretch>
            <a:fillRect/>
          </a:stretch>
        </p:blipFill>
        <p:spPr>
          <a:xfrm>
            <a:off x="380999" y="876596"/>
            <a:ext cx="4191000" cy="847725"/>
          </a:xfrm>
          <a:prstGeom prst="rect">
            <a:avLst/>
          </a:prstGeom>
        </p:spPr>
      </p:pic>
      <p:pic>
        <p:nvPicPr>
          <p:cNvPr id="9" name="Imagen 8">
            <a:extLst>
              <a:ext uri="{FF2B5EF4-FFF2-40B4-BE49-F238E27FC236}">
                <a16:creationId xmlns:a16="http://schemas.microsoft.com/office/drawing/2014/main" id="{C44D7610-740D-C294-CD1C-EBC2183AA3A9}"/>
              </a:ext>
            </a:extLst>
          </p:cNvPr>
          <p:cNvPicPr>
            <a:picLocks noChangeAspect="1"/>
          </p:cNvPicPr>
          <p:nvPr/>
        </p:nvPicPr>
        <p:blipFill>
          <a:blip r:embed="rId8"/>
          <a:stretch>
            <a:fillRect/>
          </a:stretch>
        </p:blipFill>
        <p:spPr>
          <a:xfrm>
            <a:off x="222883" y="3711428"/>
            <a:ext cx="3905250" cy="847725"/>
          </a:xfrm>
          <a:prstGeom prst="rect">
            <a:avLst/>
          </a:prstGeom>
        </p:spPr>
      </p:pic>
      <p:pic>
        <p:nvPicPr>
          <p:cNvPr id="10" name="Imagen 9">
            <a:extLst>
              <a:ext uri="{FF2B5EF4-FFF2-40B4-BE49-F238E27FC236}">
                <a16:creationId xmlns:a16="http://schemas.microsoft.com/office/drawing/2014/main" id="{6A0F9BC5-7AEE-DB1F-F2FA-C98038097B17}"/>
              </a:ext>
            </a:extLst>
          </p:cNvPr>
          <p:cNvPicPr>
            <a:picLocks noChangeAspect="1"/>
          </p:cNvPicPr>
          <p:nvPr/>
        </p:nvPicPr>
        <p:blipFill>
          <a:blip r:embed="rId9"/>
          <a:stretch>
            <a:fillRect/>
          </a:stretch>
        </p:blipFill>
        <p:spPr>
          <a:xfrm>
            <a:off x="4954931" y="867454"/>
            <a:ext cx="3743325" cy="847725"/>
          </a:xfrm>
          <a:prstGeom prst="rect">
            <a:avLst/>
          </a:prstGeom>
        </p:spPr>
      </p:pic>
      <p:pic>
        <p:nvPicPr>
          <p:cNvPr id="11" name="Imagen 10">
            <a:extLst>
              <a:ext uri="{FF2B5EF4-FFF2-40B4-BE49-F238E27FC236}">
                <a16:creationId xmlns:a16="http://schemas.microsoft.com/office/drawing/2014/main" id="{8D8AD961-6E8D-57C1-133B-9497B9AE6C69}"/>
              </a:ext>
            </a:extLst>
          </p:cNvPr>
          <p:cNvPicPr>
            <a:picLocks noChangeAspect="1"/>
          </p:cNvPicPr>
          <p:nvPr/>
        </p:nvPicPr>
        <p:blipFill>
          <a:blip r:embed="rId10"/>
          <a:stretch>
            <a:fillRect/>
          </a:stretch>
        </p:blipFill>
        <p:spPr>
          <a:xfrm>
            <a:off x="4954931" y="3661550"/>
            <a:ext cx="3676650" cy="847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18"/>
          <p:cNvSpPr txBox="1">
            <a:spLocks noGrp="1"/>
          </p:cNvSpPr>
          <p:nvPr>
            <p:ph type="body" idx="1"/>
          </p:nvPr>
        </p:nvSpPr>
        <p:spPr>
          <a:xfrm>
            <a:off x="649500" y="1348739"/>
            <a:ext cx="7713000" cy="3362053"/>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Arial"/>
              <a:buAutoNum type="arabicPeriod"/>
            </a:pPr>
            <a:r>
              <a:rPr lang="es-AR" sz="1800" b="0" i="0">
                <a:solidFill>
                  <a:srgbClr val="D5D5D5"/>
                </a:solidFill>
                <a:latin typeface="Roboto"/>
                <a:ea typeface="Roboto"/>
                <a:cs typeface="Roboto"/>
                <a:sym typeface="Roboto"/>
              </a:rPr>
              <a:t>La distribución por género muestra que el conjunto de datos presenta una proporción relativamente igual de clientes masculinos y femeninos. Presentando más cantidad en el </a:t>
            </a:r>
            <a:r>
              <a:rPr lang="es-AR" sz="1800">
                <a:solidFill>
                  <a:srgbClr val="D5D5D5"/>
                </a:solidFill>
                <a:latin typeface="Roboto"/>
                <a:ea typeface="Roboto"/>
                <a:cs typeface="Roboto"/>
                <a:sym typeface="Roboto"/>
              </a:rPr>
              <a:t>género</a:t>
            </a:r>
            <a:r>
              <a:rPr lang="es-AR" sz="1800" b="0" i="0">
                <a:solidFill>
                  <a:srgbClr val="D5D5D5"/>
                </a:solidFill>
                <a:latin typeface="Roboto"/>
                <a:ea typeface="Roboto"/>
                <a:cs typeface="Roboto"/>
                <a:sym typeface="Roboto"/>
              </a:rPr>
              <a:t> masculino.</a:t>
            </a:r>
            <a:endParaRPr/>
          </a:p>
          <a:p>
            <a:pPr marL="457200" lvl="0" indent="-317500" algn="l" rtl="0">
              <a:lnSpc>
                <a:spcPct val="100000"/>
              </a:lnSpc>
              <a:spcBef>
                <a:spcPts val="0"/>
              </a:spcBef>
              <a:spcAft>
                <a:spcPts val="0"/>
              </a:spcAft>
              <a:buSzPts val="1400"/>
              <a:buFont typeface="Arial"/>
              <a:buAutoNum type="arabicPeriod"/>
            </a:pPr>
            <a:r>
              <a:rPr lang="es-AR" sz="1800" b="0" i="0">
                <a:solidFill>
                  <a:srgbClr val="D5D5D5"/>
                </a:solidFill>
                <a:latin typeface="Roboto"/>
                <a:ea typeface="Roboto"/>
                <a:cs typeface="Roboto"/>
                <a:sym typeface="Roboto"/>
              </a:rPr>
              <a:t>La mayoría de los clientes en el conjunto de datos son personas más jóvenes.</a:t>
            </a:r>
            <a:endParaRPr/>
          </a:p>
          <a:p>
            <a:pPr marL="457200" lvl="0" indent="-317500" algn="l" rtl="0">
              <a:lnSpc>
                <a:spcPct val="100000"/>
              </a:lnSpc>
              <a:spcBef>
                <a:spcPts val="0"/>
              </a:spcBef>
              <a:spcAft>
                <a:spcPts val="0"/>
              </a:spcAft>
              <a:buSzPts val="1400"/>
              <a:buFont typeface="Arial"/>
              <a:buAutoNum type="arabicPeriod"/>
            </a:pPr>
            <a:r>
              <a:rPr lang="es-AR" sz="1800" b="0" i="0">
                <a:solidFill>
                  <a:srgbClr val="D5D5D5"/>
                </a:solidFill>
                <a:latin typeface="Roboto"/>
                <a:ea typeface="Roboto"/>
                <a:cs typeface="Roboto"/>
                <a:sym typeface="Roboto"/>
              </a:rPr>
              <a:t>La mayoría de los clientes poseen tarjeta de crédito con el banco.</a:t>
            </a:r>
            <a:endParaRPr/>
          </a:p>
          <a:p>
            <a:pPr marL="457200" lvl="0" indent="-317500" algn="l" rtl="0">
              <a:lnSpc>
                <a:spcPct val="100000"/>
              </a:lnSpc>
              <a:spcBef>
                <a:spcPts val="0"/>
              </a:spcBef>
              <a:spcAft>
                <a:spcPts val="0"/>
              </a:spcAft>
              <a:buSzPts val="1400"/>
              <a:buFont typeface="Arial"/>
              <a:buAutoNum type="arabicPeriod"/>
            </a:pPr>
            <a:r>
              <a:rPr lang="es-AR" sz="1800" b="0" i="0">
                <a:solidFill>
                  <a:srgbClr val="D5D5D5"/>
                </a:solidFill>
                <a:latin typeface="Roboto"/>
                <a:ea typeface="Roboto"/>
                <a:cs typeface="Roboto"/>
                <a:sym typeface="Roboto"/>
              </a:rPr>
              <a:t>La mayoría de los clientes tienen entre 0 y 10 años de antigüedad.</a:t>
            </a:r>
            <a:endParaRPr/>
          </a:p>
          <a:p>
            <a:pPr marL="457200" lvl="0" indent="-317500" algn="l" rtl="0">
              <a:lnSpc>
                <a:spcPct val="100000"/>
              </a:lnSpc>
              <a:spcBef>
                <a:spcPts val="0"/>
              </a:spcBef>
              <a:spcAft>
                <a:spcPts val="0"/>
              </a:spcAft>
              <a:buSzPts val="1400"/>
              <a:buFont typeface="Arial"/>
              <a:buAutoNum type="arabicPeriod"/>
            </a:pPr>
            <a:r>
              <a:rPr lang="es-AR" sz="1800" b="0" i="0">
                <a:solidFill>
                  <a:srgbClr val="D5D5D5"/>
                </a:solidFill>
                <a:latin typeface="Roboto"/>
                <a:ea typeface="Roboto"/>
                <a:cs typeface="Roboto"/>
                <a:sym typeface="Roboto"/>
              </a:rPr>
              <a:t>La mayoría de clientes tienen al menos 2 productos con el banco</a:t>
            </a:r>
            <a:endParaRPr/>
          </a:p>
          <a:p>
            <a:pPr marL="457200" lvl="0" indent="-228600" algn="l" rtl="0">
              <a:lnSpc>
                <a:spcPct val="100000"/>
              </a:lnSpc>
              <a:spcBef>
                <a:spcPts val="0"/>
              </a:spcBef>
              <a:spcAft>
                <a:spcPts val="0"/>
              </a:spcAft>
              <a:buSzPts val="1400"/>
              <a:buNone/>
            </a:pPr>
            <a:endParaRPr/>
          </a:p>
        </p:txBody>
      </p:sp>
      <p:sp>
        <p:nvSpPr>
          <p:cNvPr id="1061" name="Google Shape;1061;p18"/>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s-AR"/>
              <a:t>Comentarios de un primer análisis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19"/>
          <p:cNvSpPr txBox="1">
            <a:spLocks noGrp="1"/>
          </p:cNvSpPr>
          <p:nvPr>
            <p:ph type="title"/>
          </p:nvPr>
        </p:nvSpPr>
        <p:spPr>
          <a:xfrm>
            <a:off x="372600" y="203515"/>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s-AR" sz="2000"/>
              <a:t>Proporción de abandono por variable categóricas:</a:t>
            </a:r>
            <a:endParaRPr/>
          </a:p>
        </p:txBody>
      </p:sp>
      <p:pic>
        <p:nvPicPr>
          <p:cNvPr id="1067" name="Google Shape;1067;p19" descr="Gráfico&#10;&#10;Descripción generada automáticamente"/>
          <p:cNvPicPr preferRelativeResize="0"/>
          <p:nvPr/>
        </p:nvPicPr>
        <p:blipFill rotWithShape="1">
          <a:blip r:embed="rId3">
            <a:alphaModFix/>
          </a:blip>
          <a:srcRect/>
          <a:stretch/>
        </p:blipFill>
        <p:spPr>
          <a:xfrm>
            <a:off x="198144" y="734786"/>
            <a:ext cx="8747712" cy="41311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pic>
        <p:nvPicPr>
          <p:cNvPr id="1072" name="Google Shape;1072;p20" descr="Gráfico&#10;&#10;Descripción generada automáticamente"/>
          <p:cNvPicPr preferRelativeResize="0"/>
          <p:nvPr/>
        </p:nvPicPr>
        <p:blipFill rotWithShape="1">
          <a:blip r:embed="rId3">
            <a:alphaModFix/>
          </a:blip>
          <a:srcRect/>
          <a:stretch/>
        </p:blipFill>
        <p:spPr>
          <a:xfrm>
            <a:off x="310243" y="1114266"/>
            <a:ext cx="8523514" cy="29149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pic>
        <p:nvPicPr>
          <p:cNvPr id="1077" name="Google Shape;1077;p21" descr="Interfaz de usuario gráfica, Aplicación&#10;&#10;Descripción generada automáticamente"/>
          <p:cNvPicPr preferRelativeResize="0"/>
          <p:nvPr/>
        </p:nvPicPr>
        <p:blipFill rotWithShape="1">
          <a:blip r:embed="rId3">
            <a:alphaModFix/>
          </a:blip>
          <a:srcRect/>
          <a:stretch/>
        </p:blipFill>
        <p:spPr>
          <a:xfrm>
            <a:off x="140400" y="1053193"/>
            <a:ext cx="8863200" cy="30371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pic>
        <p:nvPicPr>
          <p:cNvPr id="1082" name="Google Shape;1082;p22" descr="Gráfico, Gráfico de barras&#10;&#10;Descripción generada automáticamente"/>
          <p:cNvPicPr preferRelativeResize="0"/>
          <p:nvPr/>
        </p:nvPicPr>
        <p:blipFill rotWithShape="1">
          <a:blip r:embed="rId3">
            <a:alphaModFix/>
          </a:blip>
          <a:srcRect/>
          <a:stretch/>
        </p:blipFill>
        <p:spPr>
          <a:xfrm>
            <a:off x="155121" y="1058238"/>
            <a:ext cx="8833758" cy="3027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2"/>
          <p:cNvSpPr/>
          <p:nvPr/>
        </p:nvSpPr>
        <p:spPr>
          <a:xfrm>
            <a:off x="951017"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
          <p:cNvSpPr/>
          <p:nvPr/>
        </p:nvSpPr>
        <p:spPr>
          <a:xfrm>
            <a:off x="4840804"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
          <p:cNvSpPr/>
          <p:nvPr/>
        </p:nvSpPr>
        <p:spPr>
          <a:xfrm>
            <a:off x="4840804" y="26172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
          <p:cNvSpPr/>
          <p:nvPr/>
        </p:nvSpPr>
        <p:spPr>
          <a:xfrm>
            <a:off x="951017" y="26319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2"/>
          <p:cNvSpPr/>
          <p:nvPr/>
        </p:nvSpPr>
        <p:spPr>
          <a:xfrm>
            <a:off x="4840804"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
          <p:cNvSpPr/>
          <p:nvPr/>
        </p:nvSpPr>
        <p:spPr>
          <a:xfrm>
            <a:off x="951017"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
          <p:cNvSpPr txBox="1">
            <a:spLocks noGrp="1"/>
          </p:cNvSpPr>
          <p:nvPr>
            <p:ph type="title" idx="21"/>
          </p:nvPr>
        </p:nvSpPr>
        <p:spPr>
          <a:xfrm>
            <a:off x="715500" y="538250"/>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s-AR"/>
              <a:t>Agenda</a:t>
            </a:r>
            <a:endParaRPr/>
          </a:p>
        </p:txBody>
      </p:sp>
      <p:sp>
        <p:nvSpPr>
          <p:cNvPr id="754" name="Google Shape;754;p2"/>
          <p:cNvSpPr txBox="1">
            <a:spLocks noGrp="1"/>
          </p:cNvSpPr>
          <p:nvPr>
            <p:ph type="title"/>
          </p:nvPr>
        </p:nvSpPr>
        <p:spPr>
          <a:xfrm>
            <a:off x="817925" y="1535078"/>
            <a:ext cx="821700" cy="554400"/>
          </a:xfrm>
          <a:prstGeom prst="rect">
            <a:avLst/>
          </a:prstGeom>
          <a:noFill/>
          <a:ln>
            <a:noFill/>
          </a:ln>
        </p:spPr>
        <p:txBody>
          <a:bodyPr spcFirstLastPara="1" wrap="square" lIns="91425" tIns="182875" rIns="91425" bIns="91425" anchor="t" anchorCtr="0">
            <a:noAutofit/>
          </a:bodyPr>
          <a:lstStyle/>
          <a:p>
            <a:pPr marL="0" lvl="0" indent="0" algn="ctr" rtl="0">
              <a:lnSpc>
                <a:spcPct val="100000"/>
              </a:lnSpc>
              <a:spcBef>
                <a:spcPts val="0"/>
              </a:spcBef>
              <a:spcAft>
                <a:spcPts val="0"/>
              </a:spcAft>
              <a:buSzPts val="3700"/>
              <a:buNone/>
            </a:pPr>
            <a:r>
              <a:rPr lang="es-AR"/>
              <a:t>01</a:t>
            </a:r>
            <a:endParaRPr/>
          </a:p>
        </p:txBody>
      </p:sp>
      <p:sp>
        <p:nvSpPr>
          <p:cNvPr id="755" name="Google Shape;755;p2"/>
          <p:cNvSpPr txBox="1">
            <a:spLocks noGrp="1"/>
          </p:cNvSpPr>
          <p:nvPr>
            <p:ph type="subTitle" idx="1"/>
          </p:nvPr>
        </p:nvSpPr>
        <p:spPr>
          <a:xfrm>
            <a:off x="1639625" y="1713132"/>
            <a:ext cx="2887200" cy="35460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1200"/>
              </a:spcAft>
              <a:buSzPts val="1400"/>
              <a:buNone/>
            </a:pPr>
            <a:r>
              <a:rPr lang="es-AR"/>
              <a:t>Nosotros</a:t>
            </a:r>
            <a:endParaRPr/>
          </a:p>
        </p:txBody>
      </p:sp>
      <p:sp>
        <p:nvSpPr>
          <p:cNvPr id="756" name="Google Shape;756;p2"/>
          <p:cNvSpPr txBox="1">
            <a:spLocks noGrp="1"/>
          </p:cNvSpPr>
          <p:nvPr>
            <p:ph type="title" idx="3"/>
          </p:nvPr>
        </p:nvSpPr>
        <p:spPr>
          <a:xfrm>
            <a:off x="817925" y="2547299"/>
            <a:ext cx="821700" cy="554400"/>
          </a:xfrm>
          <a:prstGeom prst="rect">
            <a:avLst/>
          </a:prstGeom>
          <a:noFill/>
          <a:ln>
            <a:noFill/>
          </a:ln>
        </p:spPr>
        <p:txBody>
          <a:bodyPr spcFirstLastPara="1" wrap="square" lIns="91425" tIns="182875" rIns="91425" bIns="91425" anchor="t" anchorCtr="0">
            <a:noAutofit/>
          </a:bodyPr>
          <a:lstStyle/>
          <a:p>
            <a:pPr marL="0" lvl="0" indent="0" algn="ctr" rtl="0">
              <a:lnSpc>
                <a:spcPct val="100000"/>
              </a:lnSpc>
              <a:spcBef>
                <a:spcPts val="0"/>
              </a:spcBef>
              <a:spcAft>
                <a:spcPts val="0"/>
              </a:spcAft>
              <a:buSzPts val="3700"/>
              <a:buNone/>
            </a:pPr>
            <a:r>
              <a:rPr lang="es-AR"/>
              <a:t>02</a:t>
            </a:r>
            <a:endParaRPr/>
          </a:p>
        </p:txBody>
      </p:sp>
      <p:sp>
        <p:nvSpPr>
          <p:cNvPr id="757" name="Google Shape;757;p2"/>
          <p:cNvSpPr txBox="1">
            <a:spLocks noGrp="1"/>
          </p:cNvSpPr>
          <p:nvPr>
            <p:ph type="subTitle" idx="4"/>
          </p:nvPr>
        </p:nvSpPr>
        <p:spPr>
          <a:xfrm>
            <a:off x="1639675" y="2497425"/>
            <a:ext cx="2887200" cy="35460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1200"/>
              </a:spcAft>
              <a:buSzPts val="1400"/>
              <a:buNone/>
            </a:pPr>
            <a:r>
              <a:rPr lang="es-AR"/>
              <a:t>Contexto y Audiencia</a:t>
            </a:r>
            <a:endParaRPr/>
          </a:p>
        </p:txBody>
      </p:sp>
      <p:sp>
        <p:nvSpPr>
          <p:cNvPr id="758" name="Google Shape;758;p2"/>
          <p:cNvSpPr txBox="1">
            <a:spLocks noGrp="1"/>
          </p:cNvSpPr>
          <p:nvPr>
            <p:ph type="title" idx="6"/>
          </p:nvPr>
        </p:nvSpPr>
        <p:spPr>
          <a:xfrm>
            <a:off x="817925" y="3559519"/>
            <a:ext cx="821700" cy="554400"/>
          </a:xfrm>
          <a:prstGeom prst="rect">
            <a:avLst/>
          </a:prstGeom>
          <a:noFill/>
          <a:ln>
            <a:noFill/>
          </a:ln>
        </p:spPr>
        <p:txBody>
          <a:bodyPr spcFirstLastPara="1" wrap="square" lIns="91425" tIns="182875" rIns="91425" bIns="91425" anchor="t" anchorCtr="0">
            <a:noAutofit/>
          </a:bodyPr>
          <a:lstStyle/>
          <a:p>
            <a:pPr marL="0" lvl="0" indent="0" algn="ctr" rtl="0">
              <a:lnSpc>
                <a:spcPct val="100000"/>
              </a:lnSpc>
              <a:spcBef>
                <a:spcPts val="0"/>
              </a:spcBef>
              <a:spcAft>
                <a:spcPts val="0"/>
              </a:spcAft>
              <a:buSzPts val="3700"/>
              <a:buNone/>
            </a:pPr>
            <a:r>
              <a:rPr lang="es-AR"/>
              <a:t>03</a:t>
            </a:r>
            <a:endParaRPr/>
          </a:p>
        </p:txBody>
      </p:sp>
      <p:sp>
        <p:nvSpPr>
          <p:cNvPr id="759" name="Google Shape;759;p2"/>
          <p:cNvSpPr txBox="1">
            <a:spLocks noGrp="1"/>
          </p:cNvSpPr>
          <p:nvPr>
            <p:ph type="subTitle" idx="7"/>
          </p:nvPr>
        </p:nvSpPr>
        <p:spPr>
          <a:xfrm>
            <a:off x="1639675" y="3511400"/>
            <a:ext cx="2887200" cy="133890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1200"/>
              </a:spcAft>
              <a:buSzPts val="1400"/>
              <a:buNone/>
            </a:pPr>
            <a:r>
              <a:rPr lang="es-AR"/>
              <a:t>Hipótesis /</a:t>
            </a:r>
            <a:br>
              <a:rPr lang="es-AR"/>
            </a:br>
            <a:r>
              <a:rPr lang="es-AR"/>
              <a:t>Preguntas de Interés</a:t>
            </a:r>
            <a:endParaRPr/>
          </a:p>
        </p:txBody>
      </p:sp>
      <p:sp>
        <p:nvSpPr>
          <p:cNvPr id="760" name="Google Shape;760;p2"/>
          <p:cNvSpPr txBox="1">
            <a:spLocks noGrp="1"/>
          </p:cNvSpPr>
          <p:nvPr>
            <p:ph type="title" idx="9"/>
          </p:nvPr>
        </p:nvSpPr>
        <p:spPr>
          <a:xfrm>
            <a:off x="4707713" y="1535078"/>
            <a:ext cx="821700" cy="554400"/>
          </a:xfrm>
          <a:prstGeom prst="rect">
            <a:avLst/>
          </a:prstGeom>
          <a:noFill/>
          <a:ln>
            <a:noFill/>
          </a:ln>
        </p:spPr>
        <p:txBody>
          <a:bodyPr spcFirstLastPara="1" wrap="square" lIns="91425" tIns="182875" rIns="91425" bIns="91425" anchor="t" anchorCtr="0">
            <a:noAutofit/>
          </a:bodyPr>
          <a:lstStyle/>
          <a:p>
            <a:pPr marL="0" lvl="0" indent="0" algn="ctr" rtl="0">
              <a:lnSpc>
                <a:spcPct val="100000"/>
              </a:lnSpc>
              <a:spcBef>
                <a:spcPts val="0"/>
              </a:spcBef>
              <a:spcAft>
                <a:spcPts val="0"/>
              </a:spcAft>
              <a:buSzPts val="3700"/>
              <a:buNone/>
            </a:pPr>
            <a:r>
              <a:rPr lang="es-AR"/>
              <a:t>04</a:t>
            </a:r>
            <a:endParaRPr/>
          </a:p>
        </p:txBody>
      </p:sp>
      <p:sp>
        <p:nvSpPr>
          <p:cNvPr id="761" name="Google Shape;761;p2"/>
          <p:cNvSpPr txBox="1">
            <a:spLocks noGrp="1"/>
          </p:cNvSpPr>
          <p:nvPr>
            <p:ph type="subTitle" idx="13"/>
          </p:nvPr>
        </p:nvSpPr>
        <p:spPr>
          <a:xfrm>
            <a:off x="5529413" y="1713132"/>
            <a:ext cx="2887200" cy="35460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1200"/>
              </a:spcAft>
              <a:buSzPts val="1400"/>
              <a:buNone/>
            </a:pPr>
            <a:r>
              <a:rPr lang="es-AR"/>
              <a:t>Metadata</a:t>
            </a:r>
            <a:endParaRPr/>
          </a:p>
        </p:txBody>
      </p:sp>
      <p:sp>
        <p:nvSpPr>
          <p:cNvPr id="762" name="Google Shape;762;p2"/>
          <p:cNvSpPr txBox="1">
            <a:spLocks noGrp="1"/>
          </p:cNvSpPr>
          <p:nvPr>
            <p:ph type="title" idx="15"/>
          </p:nvPr>
        </p:nvSpPr>
        <p:spPr>
          <a:xfrm>
            <a:off x="4707713" y="2547299"/>
            <a:ext cx="821700" cy="554400"/>
          </a:xfrm>
          <a:prstGeom prst="rect">
            <a:avLst/>
          </a:prstGeom>
          <a:noFill/>
          <a:ln>
            <a:noFill/>
          </a:ln>
        </p:spPr>
        <p:txBody>
          <a:bodyPr spcFirstLastPara="1" wrap="square" lIns="91425" tIns="182875" rIns="91425" bIns="91425" anchor="t" anchorCtr="0">
            <a:noAutofit/>
          </a:bodyPr>
          <a:lstStyle/>
          <a:p>
            <a:pPr marL="0" lvl="0" indent="0" algn="ctr" rtl="0">
              <a:lnSpc>
                <a:spcPct val="100000"/>
              </a:lnSpc>
              <a:spcBef>
                <a:spcPts val="0"/>
              </a:spcBef>
              <a:spcAft>
                <a:spcPts val="0"/>
              </a:spcAft>
              <a:buSzPts val="3700"/>
              <a:buNone/>
            </a:pPr>
            <a:r>
              <a:rPr lang="es-AR"/>
              <a:t>05</a:t>
            </a:r>
            <a:endParaRPr/>
          </a:p>
        </p:txBody>
      </p:sp>
      <p:sp>
        <p:nvSpPr>
          <p:cNvPr id="763" name="Google Shape;763;p2"/>
          <p:cNvSpPr txBox="1">
            <a:spLocks noGrp="1"/>
          </p:cNvSpPr>
          <p:nvPr>
            <p:ph type="subTitle" idx="16"/>
          </p:nvPr>
        </p:nvSpPr>
        <p:spPr>
          <a:xfrm>
            <a:off x="5529413" y="2497425"/>
            <a:ext cx="2887200" cy="35460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1200"/>
              </a:spcAft>
              <a:buSzPts val="1400"/>
              <a:buNone/>
            </a:pPr>
            <a:r>
              <a:rPr lang="es-AR"/>
              <a:t>Análisis Exploratorio</a:t>
            </a:r>
            <a:endParaRPr/>
          </a:p>
        </p:txBody>
      </p:sp>
      <p:sp>
        <p:nvSpPr>
          <p:cNvPr id="764" name="Google Shape;764;p2"/>
          <p:cNvSpPr txBox="1">
            <a:spLocks noGrp="1"/>
          </p:cNvSpPr>
          <p:nvPr>
            <p:ph type="title" idx="18"/>
          </p:nvPr>
        </p:nvSpPr>
        <p:spPr>
          <a:xfrm>
            <a:off x="4707713" y="3559519"/>
            <a:ext cx="821700" cy="554400"/>
          </a:xfrm>
          <a:prstGeom prst="rect">
            <a:avLst/>
          </a:prstGeom>
          <a:noFill/>
          <a:ln>
            <a:noFill/>
          </a:ln>
        </p:spPr>
        <p:txBody>
          <a:bodyPr spcFirstLastPara="1" wrap="square" lIns="91425" tIns="182875" rIns="91425" bIns="91425" anchor="t" anchorCtr="0">
            <a:noAutofit/>
          </a:bodyPr>
          <a:lstStyle/>
          <a:p>
            <a:pPr marL="0" lvl="0" indent="0" algn="ctr" rtl="0">
              <a:lnSpc>
                <a:spcPct val="100000"/>
              </a:lnSpc>
              <a:spcBef>
                <a:spcPts val="0"/>
              </a:spcBef>
              <a:spcAft>
                <a:spcPts val="0"/>
              </a:spcAft>
              <a:buSzPts val="3700"/>
              <a:buNone/>
            </a:pPr>
            <a:r>
              <a:rPr lang="es-AR"/>
              <a:t>06</a:t>
            </a:r>
            <a:endParaRPr/>
          </a:p>
        </p:txBody>
      </p:sp>
      <p:sp>
        <p:nvSpPr>
          <p:cNvPr id="765" name="Google Shape;765;p2"/>
          <p:cNvSpPr txBox="1">
            <a:spLocks noGrp="1"/>
          </p:cNvSpPr>
          <p:nvPr>
            <p:ph type="subTitle" idx="19"/>
          </p:nvPr>
        </p:nvSpPr>
        <p:spPr>
          <a:xfrm>
            <a:off x="5529413" y="3511400"/>
            <a:ext cx="3201178" cy="35460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1200"/>
              </a:spcAft>
              <a:buSzPts val="1400"/>
              <a:buNone/>
            </a:pPr>
            <a:r>
              <a:rPr lang="es-AR" sz="2400"/>
              <a:t>Insights y Recomendaciones</a:t>
            </a:r>
            <a:endParaRPr/>
          </a:p>
        </p:txBody>
      </p:sp>
      <p:grpSp>
        <p:nvGrpSpPr>
          <p:cNvPr id="766" name="Google Shape;766;p2"/>
          <p:cNvGrpSpPr/>
          <p:nvPr/>
        </p:nvGrpSpPr>
        <p:grpSpPr>
          <a:xfrm>
            <a:off x="7391908" y="722871"/>
            <a:ext cx="793256" cy="182899"/>
            <a:chOff x="2685575" y="2835950"/>
            <a:chExt cx="433000" cy="99825"/>
          </a:xfrm>
        </p:grpSpPr>
        <p:sp>
          <p:nvSpPr>
            <p:cNvPr id="767" name="Google Shape;767;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23"/>
          <p:cNvSpPr txBox="1">
            <a:spLocks noGrp="1"/>
          </p:cNvSpPr>
          <p:nvPr>
            <p:ph type="title"/>
          </p:nvPr>
        </p:nvSpPr>
        <p:spPr>
          <a:xfrm>
            <a:off x="2917269" y="3241808"/>
            <a:ext cx="7257494" cy="841800"/>
          </a:xfrm>
          <a:prstGeom prst="rect">
            <a:avLst/>
          </a:prstGeom>
          <a:noFill/>
          <a:ln>
            <a:noFill/>
          </a:ln>
        </p:spPr>
        <p:txBody>
          <a:bodyPr spcFirstLastPara="1" wrap="square" lIns="91425" tIns="0" rIns="91425" bIns="91425" anchor="ctr" anchorCtr="0">
            <a:noAutofit/>
          </a:bodyPr>
          <a:lstStyle/>
          <a:p>
            <a:pPr marL="0" lvl="0" indent="0" algn="l" rtl="0">
              <a:lnSpc>
                <a:spcPct val="100000"/>
              </a:lnSpc>
              <a:spcBef>
                <a:spcPts val="0"/>
              </a:spcBef>
              <a:spcAft>
                <a:spcPts val="1200"/>
              </a:spcAft>
              <a:buSzPts val="3600"/>
              <a:buNone/>
            </a:pPr>
            <a:r>
              <a:rPr lang="es-AR" sz="3600"/>
              <a:t>Insights y </a:t>
            </a:r>
            <a:br>
              <a:rPr lang="es-AR" sz="3600"/>
            </a:br>
            <a:r>
              <a:rPr lang="es-AR" sz="3600"/>
              <a:t>Recomendaciones</a:t>
            </a:r>
            <a:endParaRPr/>
          </a:p>
        </p:txBody>
      </p:sp>
      <p:sp>
        <p:nvSpPr>
          <p:cNvPr id="1088" name="Google Shape;1088;p23"/>
          <p:cNvSpPr txBox="1">
            <a:spLocks noGrp="1"/>
          </p:cNvSpPr>
          <p:nvPr>
            <p:ph type="title" idx="2"/>
          </p:nvPr>
        </p:nvSpPr>
        <p:spPr>
          <a:xfrm>
            <a:off x="2748300" y="965501"/>
            <a:ext cx="36474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s-AR"/>
              <a:t>06</a:t>
            </a:r>
            <a:endParaRPr/>
          </a:p>
        </p:txBody>
      </p:sp>
      <p:grpSp>
        <p:nvGrpSpPr>
          <p:cNvPr id="1089" name="Google Shape;1089;p23"/>
          <p:cNvGrpSpPr/>
          <p:nvPr/>
        </p:nvGrpSpPr>
        <p:grpSpPr>
          <a:xfrm flipH="1">
            <a:off x="2124013" y="1936921"/>
            <a:ext cx="793256" cy="182899"/>
            <a:chOff x="2685575" y="2835950"/>
            <a:chExt cx="433000" cy="99825"/>
          </a:xfrm>
        </p:grpSpPr>
        <p:sp>
          <p:nvSpPr>
            <p:cNvPr id="1090" name="Google Shape;1090;p2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2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2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2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4" name="Google Shape;1094;p23"/>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23"/>
          <p:cNvSpPr/>
          <p:nvPr/>
        </p:nvSpPr>
        <p:spPr>
          <a:xfrm flipH="1">
            <a:off x="6633608" y="296466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96" name="Google Shape;1096;p23"/>
          <p:cNvCxnSpPr/>
          <p:nvPr/>
        </p:nvCxnSpPr>
        <p:spPr>
          <a:xfrm>
            <a:off x="1968150" y="3579361"/>
            <a:ext cx="520830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24"/>
          <p:cNvSpPr txBox="1">
            <a:spLocks noGrp="1"/>
          </p:cNvSpPr>
          <p:nvPr>
            <p:ph type="body" idx="1"/>
          </p:nvPr>
        </p:nvSpPr>
        <p:spPr>
          <a:xfrm>
            <a:off x="906236" y="1102178"/>
            <a:ext cx="7163721" cy="4122965"/>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Arial"/>
              <a:buAutoNum type="arabicPeriod"/>
            </a:pPr>
            <a:r>
              <a:rPr lang="es-AR" sz="1800" b="0" i="0">
                <a:solidFill>
                  <a:srgbClr val="D5D5D5"/>
                </a:solidFill>
                <a:latin typeface="Roboto"/>
                <a:ea typeface="Roboto"/>
                <a:cs typeface="Roboto"/>
                <a:sym typeface="Roboto"/>
              </a:rPr>
              <a:t>Los clientes de los que más datos tenemos </a:t>
            </a:r>
            <a:r>
              <a:rPr lang="es-AR" sz="1800">
                <a:solidFill>
                  <a:srgbClr val="D5D5D5"/>
                </a:solidFill>
                <a:latin typeface="Roboto"/>
                <a:ea typeface="Roboto"/>
                <a:cs typeface="Roboto"/>
                <a:sym typeface="Roboto"/>
              </a:rPr>
              <a:t>son de</a:t>
            </a:r>
            <a:r>
              <a:rPr lang="es-AR" sz="1800" b="0" i="0">
                <a:solidFill>
                  <a:srgbClr val="D5D5D5"/>
                </a:solidFill>
                <a:latin typeface="Roboto"/>
                <a:ea typeface="Roboto"/>
                <a:cs typeface="Roboto"/>
                <a:sym typeface="Roboto"/>
              </a:rPr>
              <a:t> Francia, pero vemos que no tenemos tantos </a:t>
            </a:r>
            <a:r>
              <a:rPr lang="es-AR" sz="1800">
                <a:solidFill>
                  <a:srgbClr val="D5D5D5"/>
                </a:solidFill>
                <a:latin typeface="Roboto"/>
                <a:ea typeface="Roboto"/>
                <a:cs typeface="Roboto"/>
                <a:sym typeface="Roboto"/>
              </a:rPr>
              <a:t>abandonos</a:t>
            </a:r>
            <a:r>
              <a:rPr lang="es-AR" sz="1800" b="0" i="0">
                <a:solidFill>
                  <a:srgbClr val="D5D5D5"/>
                </a:solidFill>
                <a:latin typeface="Roboto"/>
                <a:ea typeface="Roboto"/>
                <a:cs typeface="Roboto"/>
                <a:sym typeface="Roboto"/>
              </a:rPr>
              <a:t> de ese país. Sin embargo tenemos buena cantidad de datos en Alemania y se puede ver que es el país que más abandono tiene.</a:t>
            </a:r>
            <a:endParaRPr/>
          </a:p>
          <a:p>
            <a:pPr marL="457200" lvl="0" indent="-317500" algn="l" rtl="0">
              <a:lnSpc>
                <a:spcPct val="100000"/>
              </a:lnSpc>
              <a:spcBef>
                <a:spcPts val="0"/>
              </a:spcBef>
              <a:spcAft>
                <a:spcPts val="0"/>
              </a:spcAft>
              <a:buSzPts val="1400"/>
              <a:buFont typeface="Arial"/>
              <a:buAutoNum type="arabicPeriod"/>
            </a:pPr>
            <a:r>
              <a:rPr lang="es-AR" sz="1800" b="0" i="0">
                <a:solidFill>
                  <a:srgbClr val="D5D5D5"/>
                </a:solidFill>
                <a:latin typeface="Roboto"/>
                <a:ea typeface="Roboto"/>
                <a:cs typeface="Roboto"/>
                <a:sym typeface="Roboto"/>
              </a:rPr>
              <a:t>Se puede ver que los clientes con edad superior a 40 y menor a 50 son los más propensos a abandonar.</a:t>
            </a:r>
            <a:endParaRPr/>
          </a:p>
          <a:p>
            <a:pPr marL="457200" lvl="0" indent="-317500" algn="l" rtl="0">
              <a:lnSpc>
                <a:spcPct val="100000"/>
              </a:lnSpc>
              <a:spcBef>
                <a:spcPts val="0"/>
              </a:spcBef>
              <a:spcAft>
                <a:spcPts val="0"/>
              </a:spcAft>
              <a:buSzPts val="1400"/>
              <a:buFont typeface="Arial"/>
              <a:buAutoNum type="arabicPeriod"/>
            </a:pPr>
            <a:r>
              <a:rPr lang="es-AR" sz="1800" b="0" i="0">
                <a:solidFill>
                  <a:srgbClr val="D5D5D5"/>
                </a:solidFill>
                <a:latin typeface="Roboto"/>
                <a:ea typeface="Roboto"/>
                <a:cs typeface="Roboto"/>
                <a:sym typeface="Roboto"/>
              </a:rPr>
              <a:t>Vemos que si bien el </a:t>
            </a:r>
            <a:r>
              <a:rPr lang="es-AR" sz="1800">
                <a:solidFill>
                  <a:srgbClr val="D5D5D5"/>
                </a:solidFill>
                <a:latin typeface="Roboto"/>
                <a:ea typeface="Roboto"/>
                <a:cs typeface="Roboto"/>
                <a:sym typeface="Roboto"/>
              </a:rPr>
              <a:t>gráfico</a:t>
            </a:r>
            <a:r>
              <a:rPr lang="es-AR" sz="1800" b="0" i="0">
                <a:solidFill>
                  <a:srgbClr val="D5D5D5"/>
                </a:solidFill>
                <a:latin typeface="Roboto"/>
                <a:ea typeface="Roboto"/>
                <a:cs typeface="Roboto"/>
                <a:sym typeface="Roboto"/>
              </a:rPr>
              <a:t> anterior demostró que tenemos gran cantidad </a:t>
            </a:r>
            <a:r>
              <a:rPr lang="es-AR" sz="1800">
                <a:solidFill>
                  <a:srgbClr val="D5D5D5"/>
                </a:solidFill>
                <a:latin typeface="Roboto"/>
                <a:ea typeface="Roboto"/>
                <a:cs typeface="Roboto"/>
                <a:sym typeface="Roboto"/>
              </a:rPr>
              <a:t>de</a:t>
            </a:r>
            <a:r>
              <a:rPr lang="es-AR" sz="1800" b="0" i="0">
                <a:solidFill>
                  <a:srgbClr val="D5D5D5"/>
                </a:solidFill>
                <a:latin typeface="Roboto"/>
                <a:ea typeface="Roboto"/>
                <a:cs typeface="Roboto"/>
                <a:sym typeface="Roboto"/>
              </a:rPr>
              <a:t> clientes con Tarjeta de Crédito, no suele afectar la cantidad de abandono.</a:t>
            </a:r>
            <a:endParaRPr/>
          </a:p>
          <a:p>
            <a:pPr marL="457200" lvl="0" indent="-317500" algn="l" rtl="0">
              <a:lnSpc>
                <a:spcPct val="100000"/>
              </a:lnSpc>
              <a:spcBef>
                <a:spcPts val="0"/>
              </a:spcBef>
              <a:spcAft>
                <a:spcPts val="0"/>
              </a:spcAft>
              <a:buSzPts val="1400"/>
              <a:buFont typeface="Arial"/>
              <a:buAutoNum type="arabicPeriod"/>
            </a:pPr>
            <a:r>
              <a:rPr lang="es-AR" sz="1800" b="0" i="0">
                <a:solidFill>
                  <a:srgbClr val="D5D5D5"/>
                </a:solidFill>
                <a:latin typeface="Roboto"/>
                <a:ea typeface="Roboto"/>
                <a:cs typeface="Roboto"/>
                <a:sym typeface="Roboto"/>
              </a:rPr>
              <a:t>Se puede ver que cuando el cliente tiene 1 producto es más propenso a realizar abandono.</a:t>
            </a:r>
            <a:endParaRPr/>
          </a:p>
          <a:p>
            <a:pPr marL="457200" lvl="0" indent="-228600" algn="l" rtl="0">
              <a:lnSpc>
                <a:spcPct val="100000"/>
              </a:lnSpc>
              <a:spcBef>
                <a:spcPts val="0"/>
              </a:spcBef>
              <a:spcAft>
                <a:spcPts val="0"/>
              </a:spcAft>
              <a:buSzPts val="1400"/>
              <a:buNone/>
            </a:pPr>
            <a:endParaRPr/>
          </a:p>
        </p:txBody>
      </p:sp>
      <p:sp>
        <p:nvSpPr>
          <p:cNvPr id="1102" name="Google Shape;1102;p24"/>
          <p:cNvSpPr txBox="1"/>
          <p:nvPr/>
        </p:nvSpPr>
        <p:spPr>
          <a:xfrm>
            <a:off x="114300" y="212271"/>
            <a:ext cx="177484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3600" b="0" i="0" u="none" strike="noStrike" cap="none">
                <a:solidFill>
                  <a:schemeClr val="lt1"/>
                </a:solidFill>
                <a:latin typeface="Arial"/>
                <a:ea typeface="Arial"/>
                <a:cs typeface="Arial"/>
                <a:sym typeface="Arial"/>
              </a:rPr>
              <a:t>Insights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25"/>
          <p:cNvSpPr txBox="1">
            <a:spLocks noGrp="1"/>
          </p:cNvSpPr>
          <p:nvPr>
            <p:ph type="body" idx="1"/>
          </p:nvPr>
        </p:nvSpPr>
        <p:spPr>
          <a:xfrm>
            <a:off x="906236" y="1102178"/>
            <a:ext cx="7163721" cy="4122965"/>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Arial"/>
              <a:buAutoNum type="arabicPeriod"/>
            </a:pPr>
            <a:r>
              <a:rPr lang="es-AR" sz="1800">
                <a:solidFill>
                  <a:srgbClr val="D5D5D5"/>
                </a:solidFill>
                <a:latin typeface="Roboto"/>
                <a:ea typeface="Roboto"/>
                <a:cs typeface="Roboto"/>
                <a:sym typeface="Roboto"/>
              </a:rPr>
              <a:t>Con los primeros Insights le diría al usuario que haga una encuesta de calidad de productos a los usuarios de Alemania.</a:t>
            </a:r>
            <a:endParaRPr/>
          </a:p>
          <a:p>
            <a:pPr marL="457200" lvl="0" indent="-228600" algn="l" rtl="0">
              <a:lnSpc>
                <a:spcPct val="100000"/>
              </a:lnSpc>
              <a:spcBef>
                <a:spcPts val="0"/>
              </a:spcBef>
              <a:spcAft>
                <a:spcPts val="0"/>
              </a:spcAft>
              <a:buSzPts val="1400"/>
              <a:buFont typeface="Arial"/>
              <a:buNone/>
            </a:pPr>
            <a:endParaRPr sz="1800">
              <a:solidFill>
                <a:srgbClr val="D5D5D5"/>
              </a:solidFill>
              <a:latin typeface="Roboto"/>
              <a:ea typeface="Roboto"/>
              <a:cs typeface="Roboto"/>
              <a:sym typeface="Roboto"/>
            </a:endParaRPr>
          </a:p>
          <a:p>
            <a:pPr marL="457200" lvl="0" indent="-317500" algn="l" rtl="0">
              <a:lnSpc>
                <a:spcPct val="100000"/>
              </a:lnSpc>
              <a:spcBef>
                <a:spcPts val="0"/>
              </a:spcBef>
              <a:spcAft>
                <a:spcPts val="0"/>
              </a:spcAft>
              <a:buSzPts val="1400"/>
              <a:buFont typeface="Arial"/>
              <a:buAutoNum type="arabicPeriod"/>
            </a:pPr>
            <a:r>
              <a:rPr lang="es-AR" sz="1800">
                <a:solidFill>
                  <a:srgbClr val="D5D5D5"/>
                </a:solidFill>
                <a:latin typeface="Roboto"/>
                <a:ea typeface="Roboto"/>
                <a:cs typeface="Roboto"/>
                <a:sym typeface="Roboto"/>
              </a:rPr>
              <a:t>Generaría una campaña para los clientes que tienen un solo producto ofreciéndoles otro sin coste, para poder retenerlo más que con un solo producto.</a:t>
            </a:r>
            <a:endParaRPr/>
          </a:p>
        </p:txBody>
      </p:sp>
      <p:sp>
        <p:nvSpPr>
          <p:cNvPr id="1108" name="Google Shape;1108;p25"/>
          <p:cNvSpPr txBox="1"/>
          <p:nvPr/>
        </p:nvSpPr>
        <p:spPr>
          <a:xfrm>
            <a:off x="114300" y="212271"/>
            <a:ext cx="400622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3600" b="0" i="0" u="none" strike="noStrike" cap="none">
                <a:solidFill>
                  <a:schemeClr val="lt1"/>
                </a:solidFill>
                <a:latin typeface="Arial"/>
                <a:ea typeface="Arial"/>
                <a:cs typeface="Arial"/>
                <a:sym typeface="Arial"/>
              </a:rPr>
              <a:t>Recomendaciones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3"/>
          <p:cNvSpPr txBox="1">
            <a:spLocks noGrp="1"/>
          </p:cNvSpPr>
          <p:nvPr>
            <p:ph type="title"/>
          </p:nvPr>
        </p:nvSpPr>
        <p:spPr>
          <a:xfrm>
            <a:off x="1467300" y="2623376"/>
            <a:ext cx="6209400" cy="841800"/>
          </a:xfrm>
          <a:prstGeom prst="rect">
            <a:avLst/>
          </a:prstGeom>
          <a:noFill/>
          <a:ln>
            <a:noFill/>
          </a:ln>
        </p:spPr>
        <p:txBody>
          <a:bodyPr spcFirstLastPara="1" wrap="square" lIns="91425" tIns="0" rIns="91425" bIns="91425" anchor="ctr" anchorCtr="0">
            <a:noAutofit/>
          </a:bodyPr>
          <a:lstStyle/>
          <a:p>
            <a:pPr marL="0" lvl="0" indent="0" algn="ctr" rtl="0">
              <a:lnSpc>
                <a:spcPct val="100000"/>
              </a:lnSpc>
              <a:spcBef>
                <a:spcPts val="0"/>
              </a:spcBef>
              <a:spcAft>
                <a:spcPts val="0"/>
              </a:spcAft>
              <a:buSzPts val="3600"/>
              <a:buNone/>
            </a:pPr>
            <a:r>
              <a:rPr lang="es-AR"/>
              <a:t>Nosotros</a:t>
            </a:r>
            <a:endParaRPr sz="6000"/>
          </a:p>
        </p:txBody>
      </p:sp>
      <p:sp>
        <p:nvSpPr>
          <p:cNvPr id="776" name="Google Shape;776;p3"/>
          <p:cNvSpPr txBox="1">
            <a:spLocks noGrp="1"/>
          </p:cNvSpPr>
          <p:nvPr>
            <p:ph type="title" idx="2"/>
          </p:nvPr>
        </p:nvSpPr>
        <p:spPr>
          <a:xfrm>
            <a:off x="2748300" y="965501"/>
            <a:ext cx="36474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s-AR"/>
              <a:t>01</a:t>
            </a:r>
            <a:endParaRPr/>
          </a:p>
        </p:txBody>
      </p:sp>
      <p:grpSp>
        <p:nvGrpSpPr>
          <p:cNvPr id="777" name="Google Shape;777;p3"/>
          <p:cNvGrpSpPr/>
          <p:nvPr/>
        </p:nvGrpSpPr>
        <p:grpSpPr>
          <a:xfrm flipH="1">
            <a:off x="2124013" y="1936921"/>
            <a:ext cx="793256" cy="182899"/>
            <a:chOff x="2685575" y="2835950"/>
            <a:chExt cx="433000" cy="99825"/>
          </a:xfrm>
        </p:grpSpPr>
        <p:sp>
          <p:nvSpPr>
            <p:cNvPr id="778" name="Google Shape;778;p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2" name="Google Shape;782;p3"/>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84" name="Google Shape;784;p3"/>
          <p:cNvCxnSpPr/>
          <p:nvPr/>
        </p:nvCxnSpPr>
        <p:spPr>
          <a:xfrm>
            <a:off x="1968150" y="3579361"/>
            <a:ext cx="520830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4"/>
          <p:cNvSpPr txBox="1">
            <a:spLocks noGrp="1"/>
          </p:cNvSpPr>
          <p:nvPr>
            <p:ph type="subTitle" idx="1"/>
          </p:nvPr>
        </p:nvSpPr>
        <p:spPr>
          <a:xfrm flipH="1">
            <a:off x="1627357" y="2646835"/>
            <a:ext cx="2281800" cy="354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s-AR"/>
              <a:t>Melissa Sosa</a:t>
            </a:r>
            <a:endParaRPr/>
          </a:p>
        </p:txBody>
      </p:sp>
      <p:sp>
        <p:nvSpPr>
          <p:cNvPr id="790" name="Google Shape;790;p4"/>
          <p:cNvSpPr txBox="1">
            <a:spLocks noGrp="1"/>
          </p:cNvSpPr>
          <p:nvPr>
            <p:ph type="subTitle" idx="2"/>
          </p:nvPr>
        </p:nvSpPr>
        <p:spPr>
          <a:xfrm>
            <a:off x="5963122" y="3078062"/>
            <a:ext cx="2900100" cy="13851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400"/>
              <a:buNone/>
            </a:pPr>
            <a:r>
              <a:rPr lang="es-AR"/>
              <a:t>Soy un colombiano de 30 años, actualmente trabajo en Vinco Soluciones y estoy a cargo de desarrollar algoritmos que encuentren oportunidades de inversión </a:t>
            </a:r>
            <a:endParaRPr/>
          </a:p>
        </p:txBody>
      </p:sp>
      <p:sp>
        <p:nvSpPr>
          <p:cNvPr id="791" name="Google Shape;791;p4"/>
          <p:cNvSpPr txBox="1">
            <a:spLocks noGrp="1"/>
          </p:cNvSpPr>
          <p:nvPr>
            <p:ph type="subTitle" idx="5"/>
          </p:nvPr>
        </p:nvSpPr>
        <p:spPr>
          <a:xfrm flipH="1">
            <a:off x="6037599" y="2646825"/>
            <a:ext cx="2606400" cy="354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s-AR"/>
              <a:t>Nicolas Mosquera</a:t>
            </a:r>
            <a:endParaRPr/>
          </a:p>
        </p:txBody>
      </p:sp>
      <p:sp>
        <p:nvSpPr>
          <p:cNvPr id="792" name="Google Shape;792;p4"/>
          <p:cNvSpPr txBox="1">
            <a:spLocks noGrp="1"/>
          </p:cNvSpPr>
          <p:nvPr>
            <p:ph type="subTitle" idx="6"/>
          </p:nvPr>
        </p:nvSpPr>
        <p:spPr>
          <a:xfrm>
            <a:off x="1064663" y="3154394"/>
            <a:ext cx="3407188" cy="4707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400"/>
              <a:buNone/>
            </a:pPr>
            <a:r>
              <a:rPr lang="es-AR"/>
              <a:t>Tengo 25 años. Soy de Argentina. Hace 6 años  que trabajo para Directv. Actualmente soy analista de reporting en el equipo de Customer Care, también trabajé en el área de BI por 2 años. </a:t>
            </a:r>
            <a:endParaRPr/>
          </a:p>
        </p:txBody>
      </p:sp>
      <p:sp>
        <p:nvSpPr>
          <p:cNvPr id="793" name="Google Shape;793;p4"/>
          <p:cNvSpPr txBox="1">
            <a:spLocks noGrp="1"/>
          </p:cNvSpPr>
          <p:nvPr>
            <p:ph type="title"/>
          </p:nvPr>
        </p:nvSpPr>
        <p:spPr>
          <a:xfrm>
            <a:off x="39860" y="97425"/>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s-AR"/>
              <a:t>Nuestro Equipo</a:t>
            </a:r>
            <a:endParaRPr/>
          </a:p>
        </p:txBody>
      </p:sp>
      <p:pic>
        <p:nvPicPr>
          <p:cNvPr id="794" name="Google Shape;794;p4"/>
          <p:cNvPicPr preferRelativeResize="0"/>
          <p:nvPr/>
        </p:nvPicPr>
        <p:blipFill rotWithShape="1">
          <a:blip r:embed="rId3">
            <a:alphaModFix/>
          </a:blip>
          <a:srcRect t="1124" b="1124"/>
          <a:stretch/>
        </p:blipFill>
        <p:spPr>
          <a:xfrm>
            <a:off x="2214607" y="1488106"/>
            <a:ext cx="1107300" cy="1082400"/>
          </a:xfrm>
          <a:prstGeom prst="rect">
            <a:avLst/>
          </a:prstGeom>
          <a:noFill/>
          <a:ln w="9525" cap="flat" cmpd="sng">
            <a:solidFill>
              <a:schemeClr val="dk2"/>
            </a:solidFill>
            <a:prstDash val="solid"/>
            <a:round/>
            <a:headEnd type="none" w="sm" len="sm"/>
            <a:tailEnd type="none" w="sm" len="sm"/>
          </a:ln>
        </p:spPr>
      </p:pic>
      <p:pic>
        <p:nvPicPr>
          <p:cNvPr id="795" name="Google Shape;795;p4"/>
          <p:cNvPicPr preferRelativeResize="0"/>
          <p:nvPr/>
        </p:nvPicPr>
        <p:blipFill rotWithShape="1">
          <a:blip r:embed="rId4">
            <a:alphaModFix/>
          </a:blip>
          <a:srcRect t="5916" b="5907"/>
          <a:stretch/>
        </p:blipFill>
        <p:spPr>
          <a:xfrm>
            <a:off x="6914641" y="1488106"/>
            <a:ext cx="1107300" cy="1082399"/>
          </a:xfrm>
          <a:prstGeom prst="rect">
            <a:avLst/>
          </a:prstGeom>
          <a:noFill/>
          <a:ln w="9525" cap="flat" cmpd="sng">
            <a:solidFill>
              <a:schemeClr val="dk2"/>
            </a:solidFill>
            <a:prstDash val="solid"/>
            <a:round/>
            <a:headEnd type="none" w="sm" len="sm"/>
            <a:tailEnd type="none" w="sm" len="sm"/>
          </a:ln>
        </p:spPr>
      </p:pic>
      <p:grpSp>
        <p:nvGrpSpPr>
          <p:cNvPr id="796" name="Google Shape;796;p4"/>
          <p:cNvGrpSpPr/>
          <p:nvPr/>
        </p:nvGrpSpPr>
        <p:grpSpPr>
          <a:xfrm>
            <a:off x="6675035" y="220943"/>
            <a:ext cx="793256" cy="182899"/>
            <a:chOff x="2685575" y="2835950"/>
            <a:chExt cx="433000" cy="99825"/>
          </a:xfrm>
        </p:grpSpPr>
        <p:sp>
          <p:nvSpPr>
            <p:cNvPr id="797" name="Google Shape;797;p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1" name="Google Shape;801;p4"/>
          <p:cNvGrpSpPr/>
          <p:nvPr/>
        </p:nvGrpSpPr>
        <p:grpSpPr>
          <a:xfrm>
            <a:off x="4018339" y="-986753"/>
            <a:ext cx="2019176" cy="2019176"/>
            <a:chOff x="1943325" y="-220375"/>
            <a:chExt cx="1298672" cy="1298672"/>
          </a:xfrm>
        </p:grpSpPr>
        <p:sp>
          <p:nvSpPr>
            <p:cNvPr id="802" name="Google Shape;802;p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0" name="Google Shape;850;p4"/>
          <p:cNvSpPr txBox="1"/>
          <p:nvPr/>
        </p:nvSpPr>
        <p:spPr>
          <a:xfrm>
            <a:off x="531347" y="4568256"/>
            <a:ext cx="4727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chemeClr val="lt2"/>
                </a:solidFill>
                <a:latin typeface="Arial"/>
                <a:ea typeface="Arial"/>
                <a:cs typeface="Arial"/>
                <a:sym typeface="Arial"/>
              </a:rPr>
              <a:t>https://www.linkedin.com/in/melissa-sosa-1bab0a188/</a:t>
            </a:r>
            <a:endParaRPr/>
          </a:p>
        </p:txBody>
      </p:sp>
      <p:sp>
        <p:nvSpPr>
          <p:cNvPr id="851" name="Google Shape;851;p4"/>
          <p:cNvSpPr txBox="1"/>
          <p:nvPr/>
        </p:nvSpPr>
        <p:spPr>
          <a:xfrm>
            <a:off x="5748800" y="441435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a:solidFill>
                  <a:schemeClr val="lt2"/>
                </a:solidFill>
              </a:rPr>
              <a:t>https://www.linkedin.com/in/nicolas-mosquera-327b3213b/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5"/>
          <p:cNvSpPr txBox="1">
            <a:spLocks noGrp="1"/>
          </p:cNvSpPr>
          <p:nvPr>
            <p:ph type="title"/>
          </p:nvPr>
        </p:nvSpPr>
        <p:spPr>
          <a:xfrm>
            <a:off x="1467300" y="2623376"/>
            <a:ext cx="6209400" cy="841800"/>
          </a:xfrm>
          <a:prstGeom prst="rect">
            <a:avLst/>
          </a:prstGeom>
          <a:noFill/>
          <a:ln>
            <a:noFill/>
          </a:ln>
        </p:spPr>
        <p:txBody>
          <a:bodyPr spcFirstLastPara="1" wrap="square" lIns="91425" tIns="0" rIns="91425" bIns="91425" anchor="ctr" anchorCtr="0">
            <a:noAutofit/>
          </a:bodyPr>
          <a:lstStyle/>
          <a:p>
            <a:pPr marL="0" lvl="0" indent="0" algn="ctr" rtl="0">
              <a:lnSpc>
                <a:spcPct val="100000"/>
              </a:lnSpc>
              <a:spcBef>
                <a:spcPts val="0"/>
              </a:spcBef>
              <a:spcAft>
                <a:spcPts val="0"/>
              </a:spcAft>
              <a:buSzPts val="3600"/>
              <a:buNone/>
            </a:pPr>
            <a:r>
              <a:rPr lang="es-AR" sz="3600"/>
              <a:t>Contexto y Audiencia</a:t>
            </a:r>
            <a:endParaRPr sz="6000"/>
          </a:p>
        </p:txBody>
      </p:sp>
      <p:sp>
        <p:nvSpPr>
          <p:cNvPr id="857" name="Google Shape;857;p5"/>
          <p:cNvSpPr txBox="1">
            <a:spLocks noGrp="1"/>
          </p:cNvSpPr>
          <p:nvPr>
            <p:ph type="title" idx="2"/>
          </p:nvPr>
        </p:nvSpPr>
        <p:spPr>
          <a:xfrm>
            <a:off x="2748300" y="965501"/>
            <a:ext cx="36474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s-AR"/>
              <a:t>02</a:t>
            </a:r>
            <a:endParaRPr/>
          </a:p>
        </p:txBody>
      </p:sp>
      <p:grpSp>
        <p:nvGrpSpPr>
          <p:cNvPr id="858" name="Google Shape;858;p5"/>
          <p:cNvGrpSpPr/>
          <p:nvPr/>
        </p:nvGrpSpPr>
        <p:grpSpPr>
          <a:xfrm flipH="1">
            <a:off x="2124013" y="1936921"/>
            <a:ext cx="793256" cy="182899"/>
            <a:chOff x="2685575" y="2835950"/>
            <a:chExt cx="433000" cy="99825"/>
          </a:xfrm>
        </p:grpSpPr>
        <p:sp>
          <p:nvSpPr>
            <p:cNvPr id="859" name="Google Shape;859;p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3" name="Google Shape;863;p5"/>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5"/>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65" name="Google Shape;865;p5"/>
          <p:cNvCxnSpPr/>
          <p:nvPr/>
        </p:nvCxnSpPr>
        <p:spPr>
          <a:xfrm>
            <a:off x="1968150" y="3579361"/>
            <a:ext cx="520830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6"/>
          <p:cNvSpPr txBox="1">
            <a:spLocks noGrp="1"/>
          </p:cNvSpPr>
          <p:nvPr>
            <p:ph type="title"/>
          </p:nvPr>
        </p:nvSpPr>
        <p:spPr>
          <a:xfrm>
            <a:off x="259438" y="1220506"/>
            <a:ext cx="4635900" cy="6321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4200"/>
              <a:buNone/>
            </a:pPr>
            <a:r>
              <a:rPr lang="es-AR"/>
              <a:t>Introducción</a:t>
            </a:r>
            <a:endParaRPr/>
          </a:p>
        </p:txBody>
      </p:sp>
      <p:sp>
        <p:nvSpPr>
          <p:cNvPr id="871" name="Google Shape;871;p6"/>
          <p:cNvSpPr txBox="1">
            <a:spLocks noGrp="1"/>
          </p:cNvSpPr>
          <p:nvPr>
            <p:ph type="subTitle" idx="1"/>
          </p:nvPr>
        </p:nvSpPr>
        <p:spPr>
          <a:xfrm>
            <a:off x="126341" y="2207235"/>
            <a:ext cx="8765193" cy="216732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SzPts val="2100"/>
              <a:buNone/>
            </a:pPr>
            <a:r>
              <a:rPr lang="es-AR" b="0" i="0">
                <a:solidFill>
                  <a:srgbClr val="D5D5D5"/>
                </a:solidFill>
                <a:latin typeface="Roboto"/>
                <a:ea typeface="Roboto"/>
                <a:cs typeface="Roboto"/>
                <a:sym typeface="Roboto"/>
              </a:rPr>
              <a:t>El desgaste del cliente (también conocido como abandono de clientes) es uno de los mayores gastos de cualquier organización. Si pudiéramos averiguar por qué un cliente se va y cuándo se va con una precisión razonable, ayudaría enormemente a la organización a elaborar estrategias para sus múltiples iniciativas de retención.</a:t>
            </a:r>
            <a:endParaRPr/>
          </a:p>
          <a:p>
            <a:pPr marL="457200" lvl="0" indent="-317500" algn="l" rtl="0">
              <a:lnSpc>
                <a:spcPct val="100000"/>
              </a:lnSpc>
              <a:spcBef>
                <a:spcPts val="0"/>
              </a:spcBef>
              <a:spcAft>
                <a:spcPts val="0"/>
              </a:spcAft>
              <a:buSzPts val="2100"/>
              <a:buNone/>
            </a:pPr>
            <a:r>
              <a:rPr lang="es-AR" b="0" i="0">
                <a:solidFill>
                  <a:srgbClr val="D5D5D5"/>
                </a:solidFill>
                <a:latin typeface="Roboto"/>
                <a:ea typeface="Roboto"/>
                <a:cs typeface="Roboto"/>
                <a:sym typeface="Roboto"/>
              </a:rPr>
              <a:t>Nuestra investigación </a:t>
            </a:r>
            <a:r>
              <a:rPr lang="es-AR">
                <a:solidFill>
                  <a:srgbClr val="D5D5D5"/>
                </a:solidFill>
                <a:latin typeface="Roboto"/>
                <a:ea typeface="Roboto"/>
                <a:cs typeface="Roboto"/>
                <a:sym typeface="Roboto"/>
              </a:rPr>
              <a:t>está</a:t>
            </a:r>
            <a:r>
              <a:rPr lang="es-AR" b="0" i="0">
                <a:solidFill>
                  <a:srgbClr val="D5D5D5"/>
                </a:solidFill>
                <a:latin typeface="Roboto"/>
                <a:ea typeface="Roboto"/>
                <a:cs typeface="Roboto"/>
                <a:sym typeface="Roboto"/>
              </a:rPr>
              <a:t> dirigida a los departamentos estratégicos de la organización encargados de la fidelización de clientes y que buscan deben investigar los motivos de deserción, segmentarlos y formular estrategias para la retención.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7"/>
          <p:cNvSpPr txBox="1">
            <a:spLocks noGrp="1"/>
          </p:cNvSpPr>
          <p:nvPr>
            <p:ph type="title"/>
          </p:nvPr>
        </p:nvSpPr>
        <p:spPr>
          <a:xfrm>
            <a:off x="259437" y="1220506"/>
            <a:ext cx="5739341" cy="6321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4200"/>
              <a:buNone/>
            </a:pPr>
            <a:r>
              <a:rPr lang="es-AR"/>
              <a:t>Contexto Análitico</a:t>
            </a:r>
            <a:endParaRPr/>
          </a:p>
        </p:txBody>
      </p:sp>
      <p:sp>
        <p:nvSpPr>
          <p:cNvPr id="877" name="Google Shape;877;p7"/>
          <p:cNvSpPr txBox="1">
            <a:spLocks noGrp="1"/>
          </p:cNvSpPr>
          <p:nvPr>
            <p:ph type="subTitle" idx="1"/>
          </p:nvPr>
        </p:nvSpPr>
        <p:spPr>
          <a:xfrm>
            <a:off x="126341" y="2207235"/>
            <a:ext cx="8765193" cy="216732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SzPts val="2100"/>
              <a:buNone/>
            </a:pPr>
            <a:r>
              <a:rPr lang="es-AR" b="0" i="0">
                <a:solidFill>
                  <a:srgbClr val="D5D5D5"/>
                </a:solidFill>
                <a:latin typeface="Roboto"/>
                <a:ea typeface="Roboto"/>
                <a:cs typeface="Roboto"/>
                <a:sym typeface="Roboto"/>
              </a:rPr>
              <a:t>Tenemos un set de datos csv con la información de transacción de clientes bajado de Kaggle. En este archivo tenemos las bajas de clientes de un banco que trabaja en Europa, la idea es identificar en donde se genera el churn y poder predecir cuales son los factores que determinan que el cliente va a abandonar.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8"/>
          <p:cNvSpPr txBox="1">
            <a:spLocks noGrp="1"/>
          </p:cNvSpPr>
          <p:nvPr>
            <p:ph type="title"/>
          </p:nvPr>
        </p:nvSpPr>
        <p:spPr>
          <a:xfrm>
            <a:off x="1530362" y="3158461"/>
            <a:ext cx="6209400" cy="841800"/>
          </a:xfrm>
          <a:prstGeom prst="rect">
            <a:avLst/>
          </a:prstGeom>
          <a:noFill/>
          <a:ln>
            <a:noFill/>
          </a:ln>
        </p:spPr>
        <p:txBody>
          <a:bodyPr spcFirstLastPara="1" wrap="square" lIns="91425" tIns="0" rIns="91425" bIns="91425" anchor="ctr" anchorCtr="0">
            <a:noAutofit/>
          </a:bodyPr>
          <a:lstStyle/>
          <a:p>
            <a:pPr marL="0" lvl="0" indent="0" algn="ctr" rtl="0">
              <a:lnSpc>
                <a:spcPct val="100000"/>
              </a:lnSpc>
              <a:spcBef>
                <a:spcPts val="0"/>
              </a:spcBef>
              <a:spcAft>
                <a:spcPts val="0"/>
              </a:spcAft>
              <a:buSzPts val="3600"/>
              <a:buNone/>
            </a:pPr>
            <a:r>
              <a:rPr lang="es-AR"/>
              <a:t>Hipótesis</a:t>
            </a:r>
            <a:r>
              <a:rPr lang="es-AR" sz="3600"/>
              <a:t> / </a:t>
            </a:r>
            <a:br>
              <a:rPr lang="es-AR" sz="3600"/>
            </a:br>
            <a:r>
              <a:rPr lang="es-AR" sz="3600"/>
              <a:t>Preguntas de </a:t>
            </a:r>
            <a:r>
              <a:rPr lang="es-AR"/>
              <a:t>Interés</a:t>
            </a:r>
            <a:endParaRPr sz="6000"/>
          </a:p>
        </p:txBody>
      </p:sp>
      <p:sp>
        <p:nvSpPr>
          <p:cNvPr id="883" name="Google Shape;883;p8"/>
          <p:cNvSpPr txBox="1">
            <a:spLocks noGrp="1"/>
          </p:cNvSpPr>
          <p:nvPr>
            <p:ph type="title" idx="2"/>
          </p:nvPr>
        </p:nvSpPr>
        <p:spPr>
          <a:xfrm>
            <a:off x="2748300" y="965501"/>
            <a:ext cx="36474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s-AR"/>
              <a:t>03</a:t>
            </a:r>
            <a:endParaRPr/>
          </a:p>
        </p:txBody>
      </p:sp>
      <p:grpSp>
        <p:nvGrpSpPr>
          <p:cNvPr id="884" name="Google Shape;884;p8"/>
          <p:cNvGrpSpPr/>
          <p:nvPr/>
        </p:nvGrpSpPr>
        <p:grpSpPr>
          <a:xfrm flipH="1">
            <a:off x="2124013" y="1936921"/>
            <a:ext cx="793256" cy="182899"/>
            <a:chOff x="2685575" y="2835950"/>
            <a:chExt cx="433000" cy="99825"/>
          </a:xfrm>
        </p:grpSpPr>
        <p:sp>
          <p:nvSpPr>
            <p:cNvPr id="885" name="Google Shape;885;p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9" name="Google Shape;889;p8"/>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8"/>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1" name="Google Shape;891;p8"/>
          <p:cNvCxnSpPr/>
          <p:nvPr/>
        </p:nvCxnSpPr>
        <p:spPr>
          <a:xfrm>
            <a:off x="1968150" y="3579361"/>
            <a:ext cx="520830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9"/>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s-AR"/>
              <a:t>Puntos importantes</a:t>
            </a:r>
            <a:endParaRPr/>
          </a:p>
        </p:txBody>
      </p:sp>
      <p:sp>
        <p:nvSpPr>
          <p:cNvPr id="897" name="Google Shape;897;p9"/>
          <p:cNvSpPr txBox="1">
            <a:spLocks noGrp="1"/>
          </p:cNvSpPr>
          <p:nvPr>
            <p:ph type="subTitle" idx="1"/>
          </p:nvPr>
        </p:nvSpPr>
        <p:spPr>
          <a:xfrm>
            <a:off x="3231300" y="1075512"/>
            <a:ext cx="2204400" cy="44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400"/>
              <a:buNone/>
            </a:pPr>
            <a:r>
              <a:rPr lang="es-AR"/>
              <a:t>Objetivo</a:t>
            </a:r>
            <a:endParaRPr/>
          </a:p>
        </p:txBody>
      </p:sp>
      <p:sp>
        <p:nvSpPr>
          <p:cNvPr id="898" name="Google Shape;898;p9"/>
          <p:cNvSpPr txBox="1">
            <a:spLocks noGrp="1"/>
          </p:cNvSpPr>
          <p:nvPr>
            <p:ph type="subTitle" idx="2"/>
          </p:nvPr>
        </p:nvSpPr>
        <p:spPr>
          <a:xfrm>
            <a:off x="3231294" y="1539963"/>
            <a:ext cx="5499371" cy="4818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AR" b="0" i="0">
                <a:solidFill>
                  <a:srgbClr val="D5D5D5"/>
                </a:solidFill>
                <a:latin typeface="Roboto"/>
                <a:ea typeface="Roboto"/>
                <a:cs typeface="Roboto"/>
                <a:sym typeface="Roboto"/>
              </a:rPr>
              <a:t>El objetivo es hacer uso de un conjunto de datos de transacciones de clientes de Kaggle para comprender los pasos clave involucrados en la predicción del desgaste del cliente en Python.</a:t>
            </a:r>
            <a:endParaRPr/>
          </a:p>
        </p:txBody>
      </p:sp>
      <p:sp>
        <p:nvSpPr>
          <p:cNvPr id="899" name="Google Shape;899;p9"/>
          <p:cNvSpPr txBox="1">
            <a:spLocks noGrp="1"/>
          </p:cNvSpPr>
          <p:nvPr>
            <p:ph type="subTitle" idx="3"/>
          </p:nvPr>
        </p:nvSpPr>
        <p:spPr>
          <a:xfrm>
            <a:off x="3256861" y="2216212"/>
            <a:ext cx="2204400" cy="44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400"/>
              <a:buNone/>
            </a:pPr>
            <a:r>
              <a:rPr lang="es-AR"/>
              <a:t>Dataset</a:t>
            </a:r>
            <a:endParaRPr/>
          </a:p>
        </p:txBody>
      </p:sp>
      <p:sp>
        <p:nvSpPr>
          <p:cNvPr id="900" name="Google Shape;900;p9"/>
          <p:cNvSpPr txBox="1">
            <a:spLocks noGrp="1"/>
          </p:cNvSpPr>
          <p:nvPr>
            <p:ph type="subTitle" idx="4"/>
          </p:nvPr>
        </p:nvSpPr>
        <p:spPr>
          <a:xfrm>
            <a:off x="3256855" y="2680663"/>
            <a:ext cx="5573277" cy="4818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AR"/>
              <a:t>Utilizaremos un dataset de Kaggle con la información de abandono de clientes de un banco.</a:t>
            </a:r>
            <a:endParaRPr/>
          </a:p>
        </p:txBody>
      </p:sp>
      <p:sp>
        <p:nvSpPr>
          <p:cNvPr id="901" name="Google Shape;901;p9"/>
          <p:cNvSpPr txBox="1">
            <a:spLocks noGrp="1"/>
          </p:cNvSpPr>
          <p:nvPr>
            <p:ph type="subTitle" idx="5"/>
          </p:nvPr>
        </p:nvSpPr>
        <p:spPr>
          <a:xfrm>
            <a:off x="3256861" y="3251058"/>
            <a:ext cx="3623776" cy="44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400"/>
              <a:buNone/>
            </a:pPr>
            <a:r>
              <a:rPr lang="es-AR"/>
              <a:t>Preguntas Orientadoras</a:t>
            </a:r>
            <a:endParaRPr/>
          </a:p>
        </p:txBody>
      </p:sp>
      <p:sp>
        <p:nvSpPr>
          <p:cNvPr id="902" name="Google Shape;902;p9"/>
          <p:cNvSpPr txBox="1">
            <a:spLocks noGrp="1"/>
          </p:cNvSpPr>
          <p:nvPr>
            <p:ph type="subTitle" idx="6"/>
          </p:nvPr>
        </p:nvSpPr>
        <p:spPr>
          <a:xfrm>
            <a:off x="3256856" y="3715509"/>
            <a:ext cx="5731424" cy="1083461"/>
          </a:xfrm>
          <a:prstGeom prst="rect">
            <a:avLst/>
          </a:prstGeom>
          <a:noFill/>
          <a:ln>
            <a:noFill/>
          </a:ln>
        </p:spPr>
        <p:txBody>
          <a:bodyPr spcFirstLastPara="1" wrap="square" lIns="91425" tIns="0" rIns="91425" bIns="91425" anchor="t" anchorCtr="0">
            <a:noAutofit/>
          </a:bodyPr>
          <a:lstStyle/>
          <a:p>
            <a:pPr marL="228600" lvl="0" indent="-228600" algn="l" rtl="0">
              <a:lnSpc>
                <a:spcPct val="100000"/>
              </a:lnSpc>
              <a:spcBef>
                <a:spcPts val="0"/>
              </a:spcBef>
              <a:spcAft>
                <a:spcPts val="0"/>
              </a:spcAft>
              <a:buClr>
                <a:schemeClr val="dk1"/>
              </a:buClr>
              <a:buSzPts val="1100"/>
              <a:buFont typeface="Arial"/>
              <a:buAutoNum type="arabicPeriod"/>
            </a:pPr>
            <a:r>
              <a:rPr lang="es-AR" sz="1200"/>
              <a:t>1.  ¿Cuál es la probabilidad de que un cliente activo abandone una organización?</a:t>
            </a:r>
            <a:endParaRPr/>
          </a:p>
          <a:p>
            <a:pPr marL="228600" lvl="0" indent="-228600" algn="l" rtl="0">
              <a:lnSpc>
                <a:spcPct val="100000"/>
              </a:lnSpc>
              <a:spcBef>
                <a:spcPts val="0"/>
              </a:spcBef>
              <a:spcAft>
                <a:spcPts val="0"/>
              </a:spcAft>
              <a:buClr>
                <a:schemeClr val="dk1"/>
              </a:buClr>
              <a:buSzPts val="1100"/>
              <a:buFont typeface="Arial"/>
              <a:buAutoNum type="arabicPeriod"/>
            </a:pPr>
            <a:r>
              <a:rPr lang="es-AR" sz="1200"/>
              <a:t>2.  ¿Cuáles son los indicadores clave de una rotación de clientes?</a:t>
            </a:r>
            <a:endParaRPr/>
          </a:p>
          <a:p>
            <a:pPr marL="228600" lvl="0" indent="-228600" algn="l" rtl="0">
              <a:lnSpc>
                <a:spcPct val="100000"/>
              </a:lnSpc>
              <a:spcBef>
                <a:spcPts val="0"/>
              </a:spcBef>
              <a:spcAft>
                <a:spcPts val="0"/>
              </a:spcAft>
              <a:buClr>
                <a:schemeClr val="dk1"/>
              </a:buClr>
              <a:buSzPts val="1100"/>
              <a:buFont typeface="Arial"/>
              <a:buAutoNum type="arabicPeriod"/>
            </a:pPr>
            <a:r>
              <a:rPr lang="es-AR" sz="1200"/>
              <a:t>3.  ¿Qué estrategias de retención se pueden implementar en función de los resultados para disminuir la rotación de clientes potenciales? </a:t>
            </a:r>
            <a:endParaRPr/>
          </a:p>
        </p:txBody>
      </p:sp>
      <p:grpSp>
        <p:nvGrpSpPr>
          <p:cNvPr id="903" name="Google Shape;903;p9"/>
          <p:cNvGrpSpPr/>
          <p:nvPr/>
        </p:nvGrpSpPr>
        <p:grpSpPr>
          <a:xfrm flipH="1">
            <a:off x="8195024" y="2493136"/>
            <a:ext cx="793256" cy="182899"/>
            <a:chOff x="2685575" y="2835950"/>
            <a:chExt cx="433000" cy="99825"/>
          </a:xfrm>
        </p:grpSpPr>
        <p:sp>
          <p:nvSpPr>
            <p:cNvPr id="904" name="Google Shape;904;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8" name="Google Shape;908;p9"/>
          <p:cNvGrpSpPr/>
          <p:nvPr/>
        </p:nvGrpSpPr>
        <p:grpSpPr>
          <a:xfrm flipH="1">
            <a:off x="6737051" y="-686940"/>
            <a:ext cx="2019176" cy="2019176"/>
            <a:chOff x="1943325" y="-220375"/>
            <a:chExt cx="1298672" cy="1298672"/>
          </a:xfrm>
        </p:grpSpPr>
        <p:sp>
          <p:nvSpPr>
            <p:cNvPr id="909" name="Google Shape;909;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7" name="Google Shape;957;p9"/>
          <p:cNvSpPr/>
          <p:nvPr/>
        </p:nvSpPr>
        <p:spPr>
          <a:xfrm>
            <a:off x="2610052" y="245627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9"/>
          <p:cNvSpPr/>
          <p:nvPr/>
        </p:nvSpPr>
        <p:spPr>
          <a:xfrm>
            <a:off x="2584491" y="12923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9"/>
          <p:cNvSpPr/>
          <p:nvPr/>
        </p:nvSpPr>
        <p:spPr>
          <a:xfrm>
            <a:off x="2610052" y="35143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60" name="Google Shape;960;p9"/>
          <p:cNvGrpSpPr/>
          <p:nvPr/>
        </p:nvGrpSpPr>
        <p:grpSpPr>
          <a:xfrm rot="10800000">
            <a:off x="-2065912" y="3101270"/>
            <a:ext cx="4000413" cy="3175882"/>
            <a:chOff x="5207925" y="-1994879"/>
            <a:chExt cx="4000413" cy="3175882"/>
          </a:xfrm>
        </p:grpSpPr>
        <p:sp>
          <p:nvSpPr>
            <p:cNvPr id="961" name="Google Shape;961;p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4" name="Google Shape;964;p9"/>
          <p:cNvGrpSpPr/>
          <p:nvPr/>
        </p:nvGrpSpPr>
        <p:grpSpPr>
          <a:xfrm>
            <a:off x="2712355" y="1411201"/>
            <a:ext cx="299787" cy="301003"/>
            <a:chOff x="7025531" y="2456707"/>
            <a:chExt cx="337712" cy="339120"/>
          </a:xfrm>
        </p:grpSpPr>
        <p:sp>
          <p:nvSpPr>
            <p:cNvPr id="965" name="Google Shape;965;p9"/>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6F7"/>
                </a:solidFill>
                <a:latin typeface="Arial"/>
                <a:ea typeface="Arial"/>
                <a:cs typeface="Arial"/>
                <a:sym typeface="Arial"/>
              </a:endParaRPr>
            </a:p>
          </p:txBody>
        </p:sp>
        <p:sp>
          <p:nvSpPr>
            <p:cNvPr id="966" name="Google Shape;966;p9"/>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6F7"/>
                </a:solidFill>
                <a:latin typeface="Arial"/>
                <a:ea typeface="Arial"/>
                <a:cs typeface="Arial"/>
                <a:sym typeface="Arial"/>
              </a:endParaRPr>
            </a:p>
          </p:txBody>
        </p:sp>
        <p:sp>
          <p:nvSpPr>
            <p:cNvPr id="967" name="Google Shape;967;p9"/>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6F7"/>
                </a:solidFill>
                <a:latin typeface="Arial"/>
                <a:ea typeface="Arial"/>
                <a:cs typeface="Arial"/>
                <a:sym typeface="Arial"/>
              </a:endParaRPr>
            </a:p>
          </p:txBody>
        </p:sp>
        <p:sp>
          <p:nvSpPr>
            <p:cNvPr id="968" name="Google Shape;968;p9"/>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6F7"/>
                </a:solidFill>
                <a:latin typeface="Arial"/>
                <a:ea typeface="Arial"/>
                <a:cs typeface="Arial"/>
                <a:sym typeface="Arial"/>
              </a:endParaRPr>
            </a:p>
          </p:txBody>
        </p:sp>
      </p:grpSp>
      <p:sp>
        <p:nvSpPr>
          <p:cNvPr id="969" name="Google Shape;969;p9"/>
          <p:cNvSpPr/>
          <p:nvPr/>
        </p:nvSpPr>
        <p:spPr>
          <a:xfrm>
            <a:off x="2735982" y="2583018"/>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6F7"/>
              </a:solidFill>
              <a:latin typeface="Arial"/>
              <a:ea typeface="Arial"/>
              <a:cs typeface="Arial"/>
              <a:sym typeface="Arial"/>
            </a:endParaRPr>
          </a:p>
        </p:txBody>
      </p:sp>
      <p:grpSp>
        <p:nvGrpSpPr>
          <p:cNvPr id="970" name="Google Shape;970;p9"/>
          <p:cNvGrpSpPr/>
          <p:nvPr/>
        </p:nvGrpSpPr>
        <p:grpSpPr>
          <a:xfrm>
            <a:off x="2704739" y="3614709"/>
            <a:ext cx="353587" cy="353587"/>
            <a:chOff x="-34776500" y="2631825"/>
            <a:chExt cx="291450" cy="291450"/>
          </a:xfrm>
        </p:grpSpPr>
        <p:sp>
          <p:nvSpPr>
            <p:cNvPr id="971" name="Google Shape;971;p9"/>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72" name="Google Shape;972;p9"/>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73" name="Google Shape;973;p9"/>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Data Science Project Proposa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838</Words>
  <Application>Microsoft Office PowerPoint</Application>
  <PresentationFormat>Presentación en pantalla (16:9)</PresentationFormat>
  <Paragraphs>99</Paragraphs>
  <Slides>22</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Bai Jamjuree</vt:lpstr>
      <vt:lpstr>Aldrich</vt:lpstr>
      <vt:lpstr>Anaheim</vt:lpstr>
      <vt:lpstr>Calibri</vt:lpstr>
      <vt:lpstr>Roboto</vt:lpstr>
      <vt:lpstr>Arial</vt:lpstr>
      <vt:lpstr>Data Science Project Proposal by Slidesgo</vt:lpstr>
      <vt:lpstr>DATA SCIENCE Modelo predictivo de Churn</vt:lpstr>
      <vt:lpstr>Agenda</vt:lpstr>
      <vt:lpstr>Nosotros</vt:lpstr>
      <vt:lpstr>Nuestro Equipo</vt:lpstr>
      <vt:lpstr>Contexto y Audiencia</vt:lpstr>
      <vt:lpstr>Introducción</vt:lpstr>
      <vt:lpstr>Contexto Análitico</vt:lpstr>
      <vt:lpstr>Hipótesis /  Preguntas de Interés</vt:lpstr>
      <vt:lpstr>Puntos importantes</vt:lpstr>
      <vt:lpstr>Metadata</vt:lpstr>
      <vt:lpstr>Detalle de variables</vt:lpstr>
      <vt:lpstr>Cantidad de datos</vt:lpstr>
      <vt:lpstr>Análisis Exploratorio</vt:lpstr>
      <vt:lpstr>Tablas de distribución de variables numéricas y variable target:</vt:lpstr>
      <vt:lpstr>Comentarios de un primer análisis</vt:lpstr>
      <vt:lpstr>Proporción de abandono por variable categóricas:</vt:lpstr>
      <vt:lpstr>Presentación de PowerPoint</vt:lpstr>
      <vt:lpstr>Presentación de PowerPoint</vt:lpstr>
      <vt:lpstr>Presentación de PowerPoint</vt:lpstr>
      <vt:lpstr>Insights y  Recomendaciones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Modelo predictivo de Churn</dc:title>
  <cp:lastModifiedBy>Nicolas Mosquera</cp:lastModifiedBy>
  <cp:revision>4</cp:revision>
  <dcterms:modified xsi:type="dcterms:W3CDTF">2022-11-07T21:50:22Z</dcterms:modified>
</cp:coreProperties>
</file>