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87E041-39D2-4009-A933-F8E42F16905E}"/>
              </a:ext>
            </a:extLst>
          </p:cNvPr>
          <p:cNvSpPr txBox="1"/>
          <p:nvPr/>
        </p:nvSpPr>
        <p:spPr>
          <a:xfrm>
            <a:off x="3708875" y="1256233"/>
            <a:ext cx="4774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tập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lớn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</a:t>
            </a:r>
            <a:r>
              <a:rPr lang="vi-V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00C79A-D8BA-4C59-8B24-B2079726BDF1}"/>
              </a:ext>
            </a:extLst>
          </p:cNvPr>
          <p:cNvSpPr txBox="1"/>
          <p:nvPr/>
        </p:nvSpPr>
        <p:spPr>
          <a:xfrm>
            <a:off x="2365761" y="2081006"/>
            <a:ext cx="7460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QUẢN LÝ PHÒNG GAME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E7688A-1F34-43CA-A129-B0D7BE04D56D}"/>
              </a:ext>
            </a:extLst>
          </p:cNvPr>
          <p:cNvSpPr txBox="1"/>
          <p:nvPr/>
        </p:nvSpPr>
        <p:spPr>
          <a:xfrm>
            <a:off x="3140579" y="3329792"/>
            <a:ext cx="5342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Giảng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ớng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dẫn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  TS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Vũ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Hải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8A80E6-B535-41A0-B001-C2D7CBE6F88A}"/>
              </a:ext>
            </a:extLst>
          </p:cNvPr>
          <p:cNvSpPr txBox="1"/>
          <p:nvPr/>
        </p:nvSpPr>
        <p:spPr>
          <a:xfrm>
            <a:off x="3140579" y="3701414"/>
            <a:ext cx="6521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     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Nguyễn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Đức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Nam - 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	          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Vũ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Văn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       - 20162048</a:t>
            </a:r>
          </a:p>
        </p:txBody>
      </p:sp>
    </p:spTree>
    <p:extLst>
      <p:ext uri="{BB962C8B-B14F-4D97-AF65-F5344CB8AC3E}">
        <p14:creationId xmlns:p14="http://schemas.microsoft.com/office/powerpoint/2010/main" val="4072568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8487AC-AA07-48D1-8FEA-81AECFADC08C}"/>
              </a:ext>
            </a:extLst>
          </p:cNvPr>
          <p:cNvSpPr txBox="1"/>
          <p:nvPr/>
        </p:nvSpPr>
        <p:spPr>
          <a:xfrm>
            <a:off x="1143001" y="570869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cap="all" dirty="0">
                <a:latin typeface="+mj-lt"/>
                <a:ea typeface="+mj-ea"/>
                <a:cs typeface="+mj-cs"/>
              </a:rPr>
              <a:t>Ý </a:t>
            </a:r>
            <a:r>
              <a:rPr lang="en-US" sz="3600" cap="all" dirty="0" err="1">
                <a:latin typeface="+mj-lt"/>
                <a:ea typeface="+mj-ea"/>
                <a:cs typeface="+mj-cs"/>
              </a:rPr>
              <a:t>tưởng</a:t>
            </a:r>
            <a:r>
              <a:rPr lang="en-US" sz="3600" cap="all" dirty="0">
                <a:latin typeface="+mj-lt"/>
                <a:ea typeface="+mj-ea"/>
                <a:cs typeface="+mj-cs"/>
              </a:rPr>
              <a:t> </a:t>
            </a:r>
            <a:r>
              <a:rPr lang="en-US" sz="3600" cap="all" dirty="0" err="1">
                <a:latin typeface="+mj-lt"/>
                <a:ea typeface="+mj-ea"/>
                <a:cs typeface="+mj-cs"/>
              </a:rPr>
              <a:t>thiết</a:t>
            </a:r>
            <a:r>
              <a:rPr lang="en-US" sz="3600" cap="all" dirty="0">
                <a:latin typeface="+mj-lt"/>
                <a:ea typeface="+mj-ea"/>
                <a:cs typeface="+mj-cs"/>
              </a:rPr>
              <a:t> </a:t>
            </a:r>
            <a:r>
              <a:rPr lang="en-US" sz="3600" cap="all" dirty="0" err="1">
                <a:latin typeface="+mj-lt"/>
                <a:ea typeface="+mj-ea"/>
                <a:cs typeface="+mj-cs"/>
              </a:rPr>
              <a:t>kế</a:t>
            </a:r>
            <a:endParaRPr lang="en-US" sz="3600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020B1-73A2-4677-A3DB-D0F9D7CAE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943" y="2149463"/>
            <a:ext cx="4794189" cy="3541714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just">
              <a:lnSpc>
                <a:spcPct val="110000"/>
              </a:lnSpc>
            </a:pP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Ngày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nay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cùng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sự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nhanh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chóng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nghệ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 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trên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toàn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ngành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Esport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dần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xã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hội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Chiếc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máy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trở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thân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thuộc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mỗi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đáp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nhu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ngày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càng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tăng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này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phòng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game,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quán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internet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lớn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lần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lượt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ra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đời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kèm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đó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sự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mềm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mỗi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phòng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game.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94F427-0209-405D-A5A5-1651D07CE6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11" r="3" b="3"/>
          <a:stretch/>
        </p:blipFill>
        <p:spPr>
          <a:xfrm>
            <a:off x="5718397" y="2049439"/>
            <a:ext cx="5714829" cy="374176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4101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BF211-5CB3-49CA-81AE-CD0AA873C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046" y="1719647"/>
            <a:ext cx="9905999" cy="4322937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trữ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tất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cả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liên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đến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phòng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game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ng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ời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dùng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dịch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vụ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máy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,…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Insert đ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ợc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ng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ời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dùng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mới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kí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phòng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game.</a:t>
            </a:r>
          </a:p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Cập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đ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ợc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liên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tục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thời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tiền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hay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còn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lại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ng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ời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dùng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C29B0F-0146-4E25-82B1-565F03863CF0}"/>
              </a:ext>
            </a:extLst>
          </p:cNvPr>
          <p:cNvSpPr txBox="1"/>
          <p:nvPr/>
        </p:nvSpPr>
        <p:spPr>
          <a:xfrm>
            <a:off x="1004679" y="815415"/>
            <a:ext cx="9096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Yêu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</a:t>
            </a:r>
            <a:r>
              <a:rPr lang="vi-VN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endParaRPr lang="en-US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668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9E7BF21-ED7F-4D84-BBC4-A41E25DFEA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5382" y="1386987"/>
            <a:ext cx="7401235" cy="4507519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777968-3E77-4CEC-986B-599334C98988}"/>
              </a:ext>
            </a:extLst>
          </p:cNvPr>
          <p:cNvSpPr txBox="1"/>
          <p:nvPr/>
        </p:nvSpPr>
        <p:spPr>
          <a:xfrm>
            <a:off x="957129" y="484929"/>
            <a:ext cx="71955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</a:t>
            </a:r>
            <a:r>
              <a:rPr lang="vi-VN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39488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60C9137-5B03-45F9-BE72-686A316BC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3918" y="840844"/>
            <a:ext cx="3311176" cy="151120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3C33400-8FD2-45F9-8FBA-AAE3577D4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3919" y="4458733"/>
            <a:ext cx="3311175" cy="151120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1BE1F32-10E6-46CB-9BC8-C8BFDB303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3919" y="2424455"/>
            <a:ext cx="3311176" cy="196187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8490911-1AD4-4768-96C7-1D755785644C}"/>
              </a:ext>
            </a:extLst>
          </p:cNvPr>
          <p:cNvSpPr txBox="1"/>
          <p:nvPr/>
        </p:nvSpPr>
        <p:spPr>
          <a:xfrm>
            <a:off x="1046031" y="479209"/>
            <a:ext cx="58943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bảng</a:t>
            </a:r>
            <a:endParaRPr lang="en-US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3C4D7D5-EC7E-4311-AD25-2966013B75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0350" y="3160063"/>
            <a:ext cx="5848350" cy="280987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E2900E9-EE61-4560-9F45-10B2DABD48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0349" y="1439419"/>
            <a:ext cx="5848351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477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FCF398-F87D-412C-B473-D14A6EAB9C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3738" y="464306"/>
            <a:ext cx="8807864" cy="59293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F26B1A-106B-46EB-9143-D3C3727E7748}"/>
              </a:ext>
            </a:extLst>
          </p:cNvPr>
          <p:cNvSpPr txBox="1"/>
          <p:nvPr/>
        </p:nvSpPr>
        <p:spPr>
          <a:xfrm>
            <a:off x="820398" y="821285"/>
            <a:ext cx="156387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Event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cập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nhật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thời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gian</a:t>
            </a:r>
            <a:endParaRPr lang="en-US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64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A57099-8D43-499E-922B-673EFDE9D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003" y="2513666"/>
            <a:ext cx="9917994" cy="24941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1B1B5C-5270-4CBE-AACB-485124BA27E0}"/>
              </a:ext>
            </a:extLst>
          </p:cNvPr>
          <p:cNvSpPr txBox="1"/>
          <p:nvPr/>
        </p:nvSpPr>
        <p:spPr>
          <a:xfrm>
            <a:off x="978862" y="775306"/>
            <a:ext cx="7319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Event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cập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nhật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trạng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thái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máy</a:t>
            </a:r>
            <a:endParaRPr lang="en-US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828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32D69F-2100-479E-976D-6C56A7A1AB16}"/>
              </a:ext>
            </a:extLst>
          </p:cNvPr>
          <p:cNvSpPr txBox="1"/>
          <p:nvPr/>
        </p:nvSpPr>
        <p:spPr>
          <a:xfrm>
            <a:off x="917071" y="591760"/>
            <a:ext cx="96909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lệnh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truy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vấn</a:t>
            </a:r>
            <a:endParaRPr lang="en-US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431F4F-A15C-49CF-BD2B-4A3164C64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70" y="1786827"/>
            <a:ext cx="11191875" cy="8858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8ED7AD-46D9-4C86-8F7E-FE38C6C6D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9263" y="2939129"/>
            <a:ext cx="5000625" cy="1828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D53D0F-1309-42B9-B460-883EDDAC3B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470" y="5053012"/>
            <a:ext cx="11191875" cy="876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A22C1D-7C13-42FD-B0CC-C4C6CC3872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3587" y="2939129"/>
            <a:ext cx="3007151" cy="1828800"/>
          </a:xfrm>
          <a:prstGeom prst="rect">
            <a:avLst/>
          </a:prstGeom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45ED364D-36B2-4713-8AC6-E299D2BA643D}"/>
              </a:ext>
            </a:extLst>
          </p:cNvPr>
          <p:cNvSpPr/>
          <p:nvPr/>
        </p:nvSpPr>
        <p:spPr>
          <a:xfrm>
            <a:off x="7567613" y="2672651"/>
            <a:ext cx="738900" cy="28508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4AB7BFF9-14DD-48AF-9268-C9CADF181C8C}"/>
              </a:ext>
            </a:extLst>
          </p:cNvPr>
          <p:cNvSpPr/>
          <p:nvPr/>
        </p:nvSpPr>
        <p:spPr>
          <a:xfrm rot="10800000">
            <a:off x="3079647" y="4767929"/>
            <a:ext cx="738900" cy="28508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1734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146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Tahoma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Vu Van Hung 20162048</dc:creator>
  <cp:lastModifiedBy>Vu Van Hung 20162048</cp:lastModifiedBy>
  <cp:revision>6</cp:revision>
  <dcterms:created xsi:type="dcterms:W3CDTF">2019-12-18T14:22:46Z</dcterms:created>
  <dcterms:modified xsi:type="dcterms:W3CDTF">2019-12-18T14:56:14Z</dcterms:modified>
</cp:coreProperties>
</file>