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19-Dec-19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87E041-39D2-4009-A933-F8E42F16905E}"/>
              </a:ext>
            </a:extLst>
          </p:cNvPr>
          <p:cNvSpPr txBox="1"/>
          <p:nvPr/>
        </p:nvSpPr>
        <p:spPr>
          <a:xfrm>
            <a:off x="3708875" y="1256233"/>
            <a:ext cx="477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00C79A-D8BA-4C59-8B24-B2079726BDF1}"/>
              </a:ext>
            </a:extLst>
          </p:cNvPr>
          <p:cNvSpPr txBox="1"/>
          <p:nvPr/>
        </p:nvSpPr>
        <p:spPr>
          <a:xfrm>
            <a:off x="2365761" y="2081006"/>
            <a:ext cx="746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ahoma" pitchFamily="34" charset="0"/>
                <a:ea typeface="Tahoma" pitchFamily="34" charset="0"/>
                <a:cs typeface="Tahoma" pitchFamily="34" charset="0"/>
              </a:rPr>
              <a:t>QUẢN LÝ PHÒNG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E7688A-1F34-43CA-A129-B0D7BE04D56D}"/>
              </a:ext>
            </a:extLst>
          </p:cNvPr>
          <p:cNvSpPr txBox="1"/>
          <p:nvPr/>
        </p:nvSpPr>
        <p:spPr>
          <a:xfrm>
            <a:off x="3140579" y="3329792"/>
            <a:ext cx="534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  TS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8A80E6-B535-41A0-B001-C2D7CBE6F88A}"/>
              </a:ext>
            </a:extLst>
          </p:cNvPr>
          <p:cNvSpPr txBox="1"/>
          <p:nvPr/>
        </p:nvSpPr>
        <p:spPr>
          <a:xfrm>
            <a:off x="3140579" y="3701414"/>
            <a:ext cx="652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    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20162818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         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      - 20162048</a:t>
            </a:r>
          </a:p>
        </p:txBody>
      </p:sp>
    </p:spTree>
    <p:extLst>
      <p:ext uri="{BB962C8B-B14F-4D97-AF65-F5344CB8AC3E}">
        <p14:creationId xmlns:p14="http://schemas.microsoft.com/office/powerpoint/2010/main" xmlns="" val="407256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8487AC-AA07-48D1-8FEA-81AECFADC08C}"/>
              </a:ext>
            </a:extLst>
          </p:cNvPr>
          <p:cNvSpPr txBox="1"/>
          <p:nvPr/>
        </p:nvSpPr>
        <p:spPr>
          <a:xfrm>
            <a:off x="1143001" y="57086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Ý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tưởng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thiết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kế</a:t>
            </a:r>
            <a:endParaRPr lang="en-US" sz="3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5020B1-73A2-4677-A3DB-D0F9D7CA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43" y="2149463"/>
            <a:ext cx="4794189" cy="354171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chóng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Esport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kèm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94F427-0209-405D-A5A5-1651D07CE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1" r="3" b="3"/>
          <a:stretch/>
        </p:blipFill>
        <p:spPr>
          <a:xfrm>
            <a:off x="5718397" y="2049439"/>
            <a:ext cx="5714829" cy="374176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6410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ABF211-5CB3-49CA-81AE-CD0AA873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46" y="1719647"/>
            <a:ext cx="9905999" cy="432293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game.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C29B0F-0146-4E25-82B1-565F03863CF0}"/>
              </a:ext>
            </a:extLst>
          </p:cNvPr>
          <p:cNvSpPr txBox="1"/>
          <p:nvPr/>
        </p:nvSpPr>
        <p:spPr>
          <a:xfrm>
            <a:off x="1004679" y="815415"/>
            <a:ext cx="909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6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9E7BF21-ED7F-4D84-BBC4-A41E25DF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382" y="1386987"/>
            <a:ext cx="7401235" cy="450751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777968-3E77-4CEC-986B-599334C98988}"/>
              </a:ext>
            </a:extLst>
          </p:cNvPr>
          <p:cNvSpPr txBox="1"/>
          <p:nvPr/>
        </p:nvSpPr>
        <p:spPr>
          <a:xfrm>
            <a:off x="957129" y="484929"/>
            <a:ext cx="7195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3948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60C9137-5B03-45F9-BE72-686A316B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918" y="840844"/>
            <a:ext cx="3311176" cy="1511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3C33400-8FD2-45F9-8FBA-AAE3577D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19" y="4458733"/>
            <a:ext cx="3311175" cy="15112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1BE1F32-10E6-46CB-9BC8-C8BFDB303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919" y="2424455"/>
            <a:ext cx="3311176" cy="19618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8490911-1AD4-4768-96C7-1D755785644C}"/>
              </a:ext>
            </a:extLst>
          </p:cNvPr>
          <p:cNvSpPr txBox="1"/>
          <p:nvPr/>
        </p:nvSpPr>
        <p:spPr>
          <a:xfrm>
            <a:off x="1046031" y="479209"/>
            <a:ext cx="5894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3C4D7D5-EC7E-4311-AD25-2966013B7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350" y="3160063"/>
            <a:ext cx="5848350" cy="2809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E2900E9-EE61-4560-9F45-10B2DABD4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349" y="1439419"/>
            <a:ext cx="5848351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547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EFCF398-F87D-412C-B473-D14A6EAB9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059" y="1935163"/>
            <a:ext cx="6123882" cy="4389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F26B1A-106B-46EB-9143-D3C3727E7748}"/>
              </a:ext>
            </a:extLst>
          </p:cNvPr>
          <p:cNvSpPr txBox="1"/>
          <p:nvPr/>
        </p:nvSpPr>
        <p:spPr>
          <a:xfrm>
            <a:off x="820398" y="821285"/>
            <a:ext cx="15638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A57099-8D43-499E-922B-673EFDE9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03" y="2513666"/>
            <a:ext cx="9917994" cy="2494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1B1B5C-5270-4CBE-AACB-485124BA27E0}"/>
              </a:ext>
            </a:extLst>
          </p:cNvPr>
          <p:cNvSpPr txBox="1"/>
          <p:nvPr/>
        </p:nvSpPr>
        <p:spPr>
          <a:xfrm>
            <a:off x="978862" y="775306"/>
            <a:ext cx="7319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82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32D69F-2100-479E-976D-6C56A7A1AB16}"/>
              </a:ext>
            </a:extLst>
          </p:cNvPr>
          <p:cNvSpPr txBox="1"/>
          <p:nvPr/>
        </p:nvSpPr>
        <p:spPr>
          <a:xfrm>
            <a:off x="917071" y="591760"/>
            <a:ext cx="969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431F4F-A15C-49CF-BD2B-4A3164C6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0" y="1786827"/>
            <a:ext cx="11191875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8ED7AD-46D9-4C86-8F7E-FE38C6C6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63" y="2939129"/>
            <a:ext cx="5000625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D53D0F-1309-42B9-B460-883EDDAC3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70" y="5053012"/>
            <a:ext cx="11191875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0A22C1D-7C13-42FD-B0CC-C4C6CC387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587" y="2939129"/>
            <a:ext cx="3007151" cy="18288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45ED364D-36B2-4713-8AC6-E299D2BA643D}"/>
              </a:ext>
            </a:extLst>
          </p:cNvPr>
          <p:cNvSpPr/>
          <p:nvPr/>
        </p:nvSpPr>
        <p:spPr>
          <a:xfrm>
            <a:off x="7567613" y="2672651"/>
            <a:ext cx="738900" cy="2850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4AB7BFF9-14DD-48AF-9268-C9CADF181C8C}"/>
              </a:ext>
            </a:extLst>
          </p:cNvPr>
          <p:cNvSpPr/>
          <p:nvPr/>
        </p:nvSpPr>
        <p:spPr>
          <a:xfrm rot="10800000">
            <a:off x="3079647" y="4767929"/>
            <a:ext cx="738900" cy="2850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17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76755-7D0C-4328-BD27-716588D0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66" y="2618234"/>
            <a:ext cx="9007267" cy="147857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THANKS FOR WATCHING !</a:t>
            </a:r>
          </a:p>
        </p:txBody>
      </p:sp>
    </p:spTree>
    <p:extLst>
      <p:ext uri="{BB962C8B-B14F-4D97-AF65-F5344CB8AC3E}">
        <p14:creationId xmlns:p14="http://schemas.microsoft.com/office/powerpoint/2010/main" xmlns="" val="85049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151</Words>
  <Application>Microsoft Office PowerPoint</Application>
  <PresentationFormat>Custom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THANKS FOR WATCHING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Van Hung 20162048</dc:creator>
  <cp:lastModifiedBy>Nguyen Duc Nam</cp:lastModifiedBy>
  <cp:revision>8</cp:revision>
  <dcterms:created xsi:type="dcterms:W3CDTF">2019-12-18T14:22:46Z</dcterms:created>
  <dcterms:modified xsi:type="dcterms:W3CDTF">2019-12-19T08:16:14Z</dcterms:modified>
</cp:coreProperties>
</file>