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5" r:id="rId9"/>
    <p:sldId id="266" r:id="rId10"/>
    <p:sldId id="267" r:id="rId11"/>
    <p:sldId id="268" r:id="rId12"/>
    <p:sldId id="260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93"/>
    <a:srgbClr val="F06529"/>
    <a:srgbClr val="E34C26"/>
    <a:srgbClr val="8892BF"/>
    <a:srgbClr val="889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81815" y="3013501"/>
            <a:ext cx="11428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INTRODUCTION HTML/CSS/JS COURSE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B0088-BBA3-409F-A336-A19288C3F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02" y="0"/>
            <a:ext cx="10113002" cy="68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81369-9141-45F3-A446-FBAE12D7B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17" y="0"/>
            <a:ext cx="5647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274027" y="87408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OUR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520414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We only have 60 hours – 15 sessions 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Introduction &amp; Environment : 8 hours – 2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 &amp; Bootstrap 4 : 16 hours – 4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JavaScript : 8 hours – 2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Project News Website Template : 32 hours – 7 sessions.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279402" y="5530780"/>
            <a:ext cx="6971780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Git, VS Code, Ubuntu, Command Line will be guided in some session.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7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383655" y="859665"/>
            <a:ext cx="542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HOW TO GET ALL OF IT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one by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From zero to hero.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Cost by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friends.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game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Learn everytime and every sources you have.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E4D05-2152-44E5-9506-6321738AB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48" y="2071521"/>
            <a:ext cx="3877078" cy="280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E1540-516C-4A61-8450-A6B073640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91" y="2084400"/>
            <a:ext cx="4213357" cy="28071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498963" y="859665"/>
            <a:ext cx="361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MY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146558" y="2044341"/>
            <a:ext cx="8323686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Freecodecamp.org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Medium.com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solidFill>
              <a:srgbClr val="4F5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691640"/>
            <a:ext cx="10859338" cy="347472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Ubuntu 16.04.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 Visual Studio Code Text Editor – with extensions :  Beautify, Bootstrap 4 Snippet, HTML Snippets, Live Server.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Chrome Web Browser – with extensions 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Ddict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Translate, Color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Zilla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25616" y="859665"/>
            <a:ext cx="374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HELLO, I’M NAM.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977900" y="1965073"/>
            <a:ext cx="10236200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Full-Stack Web Developer at Pageworth.com.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Finance Management.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Software Technology ( late 2018 ).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Text to me : 0932 578 992 or connect to me via social network below.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18468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18468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18468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18468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18710" y="859665"/>
            <a:ext cx="295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SOME </a:t>
            </a:r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RULE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876300" y="1757324"/>
            <a:ext cx="10439400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Slide and Exercise 100% English, speaking by Vietnamese.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No Facebook, no YouTube, no Twitch, no Mobile, no connect to people outside if it’s not an emergency 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Google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first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is the best, notebook, pen,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thinking,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do by your self, search by your self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, drawing on your paper.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Feel free to ask me, but make sure you searched at least 5 minutes.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23764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23764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23764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23764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94430" y="859665"/>
            <a:ext cx="280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270000" y="1505996"/>
            <a:ext cx="9652000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Come over here, one by one and speak loudly to the class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What’s your name 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doing?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Describe your programming experience.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looking for from this class?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B29F4B-70EB-4CE4-BA10-F1C0EACF5462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03678" y="1775533"/>
            <a:ext cx="11584646" cy="3306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WEB DEVELOPER 2018 ROADMAP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FOR WHAT YOU ARE LOOKING FOR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AND YOUR EXPERIENCE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github.com/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kamranahmedse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/developer-roadmap</a:t>
            </a:r>
          </a:p>
        </p:txBody>
      </p:sp>
    </p:spTree>
    <p:extLst>
      <p:ext uri="{BB962C8B-B14F-4D97-AF65-F5344CB8AC3E}">
        <p14:creationId xmlns:p14="http://schemas.microsoft.com/office/powerpoint/2010/main" val="159582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C0ECB-856A-4170-AE25-BF025B16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4" y="903335"/>
            <a:ext cx="11613832" cy="50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0DC54-9FC9-48F1-A101-0C975A816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25" y="0"/>
            <a:ext cx="5556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5217C-4FED-4B4D-9FDF-232C97E6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57" y="0"/>
            <a:ext cx="4722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9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451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Lato</vt:lpstr>
      <vt:lpstr>Lato Black</vt:lpstr>
      <vt:lpstr>Lato Light</vt:lpstr>
      <vt:lpstr>Open Sans ExtraBold</vt:lpstr>
      <vt:lpstr>Roboto</vt:lpstr>
      <vt:lpstr>Roboto Light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Admin</cp:lastModifiedBy>
  <cp:revision>71</cp:revision>
  <dcterms:created xsi:type="dcterms:W3CDTF">2018-04-25T01:56:42Z</dcterms:created>
  <dcterms:modified xsi:type="dcterms:W3CDTF">2018-05-25T13:12:03Z</dcterms:modified>
</cp:coreProperties>
</file>