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93"/>
    <a:srgbClr val="F06529"/>
    <a:srgbClr val="E34C26"/>
    <a:srgbClr val="8892BF"/>
    <a:srgbClr val="88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949108" y="3013501"/>
            <a:ext cx="429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ENVIROMENT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solidFill>
              <a:srgbClr val="4F5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691640"/>
            <a:ext cx="10859338" cy="347472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 Visual Studio Code Text Editor – with extensions :  Beautify, Bootstrap 4 Snippet, HTML Snippets, Live Server.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 – with extensions 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Ddict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Translate, Color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Zilla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2342410" y="859665"/>
            <a:ext cx="750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UBUNTU 16.04 &amp; COMMAND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1261235" y="1685487"/>
            <a:ext cx="102362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Have to install Ubuntu 16.04 and using it in this course.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Can be using Ubuntu and Windows dual boot.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some of command line to using like : cd, ls, rm, mv, cp.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Have to install VS Code, Chrome by command line.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command line to install Git.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2309654" y="859665"/>
            <a:ext cx="757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USING GIT &amp; GITHUB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0" y="1757324"/>
            <a:ext cx="6793867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Install Git &amp; register an account at Github.com.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 is a software tool that we use to track the changes made to our software over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GitHub is a code hosting platform for version control and collaboration. It lets you and others work together on projects from anywhere.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AC6AC62-B45E-49AB-9C30-357932670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84" y="1757324"/>
            <a:ext cx="5069901" cy="415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212940" y="859665"/>
            <a:ext cx="576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TRY GITHUB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-1802" y="1505996"/>
            <a:ext cx="12192000" cy="4405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 pull origin master https://github.com/namnh06/aptech-php-course.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Then create new Repository at Github.com with name convention : Aptech-php-13-your-name, then ADD, COMMIT and PUSH into your repository.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Remember to config your account at local (your computer)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git config --global user.name "[name]“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 config --global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user.email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"[email address]"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575635" y="859665"/>
            <a:ext cx="546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USING SOME RESOURCE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802" y="1665608"/>
            <a:ext cx="12190198" cy="41148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https://git-scm.com/doc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https://services.github.com/on-demand/downloads/github-git-cheat-sheet.pdf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https://try.github.io/levels/1/challenges/1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https://guides.github.com/activities/hello-world/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https://backlog.com/git-tutorial/vn/stepup/stepup1_1.html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https://viblo.asia/p/co-ban-ve-git-Eb85oXROK2G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https://viblo.asia/p/tim-hieu-ve-mot-so-khai-niem-trong-git-RQqKLgVN57z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351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Lato</vt:lpstr>
      <vt:lpstr>Lato Black</vt:lpstr>
      <vt:lpstr>Lato Light</vt:lpstr>
      <vt:lpstr>Open Sans ExtraBold</vt:lpstr>
      <vt:lpstr>Roboto</vt:lpstr>
      <vt:lpstr>Roboto Light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Admin</cp:lastModifiedBy>
  <cp:revision>83</cp:revision>
  <dcterms:created xsi:type="dcterms:W3CDTF">2018-04-25T01:56:42Z</dcterms:created>
  <dcterms:modified xsi:type="dcterms:W3CDTF">2018-05-25T15:02:50Z</dcterms:modified>
</cp:coreProperties>
</file>