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57" r:id="rId14"/>
    <p:sldId id="281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2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7739"/>
            <a:chOff x="2627972" y="2183700"/>
            <a:chExt cx="7427213" cy="837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8782"/>
              <a:chOff x="2641347" y="2194560"/>
              <a:chExt cx="7427213" cy="3887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97262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61,018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8,295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36618</TotalTime>
  <Words>2327</Words>
  <Application>Microsoft Macintosh PowerPoint</Application>
  <PresentationFormat>Widescreen</PresentationFormat>
  <Paragraphs>543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185</cp:revision>
  <dcterms:created xsi:type="dcterms:W3CDTF">2022-07-06T19:14:58Z</dcterms:created>
  <dcterms:modified xsi:type="dcterms:W3CDTF">2022-10-12T19:47:31Z</dcterms:modified>
</cp:coreProperties>
</file>