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9" r:id="rId4"/>
    <p:sldId id="265" r:id="rId5"/>
    <p:sldId id="266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75" r:id="rId14"/>
    <p:sldId id="27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/>
    <p:restoredTop sz="96279"/>
  </p:normalViewPr>
  <p:slideViewPr>
    <p:cSldViewPr snapToGrid="0" snapToObjects="1">
      <p:cViewPr>
        <p:scale>
          <a:sx n="161" d="100"/>
          <a:sy n="161" d="100"/>
        </p:scale>
        <p:origin x="14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7,952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92057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1222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9752F4-B61E-7690-B8D9-58B195247198}"/>
              </a:ext>
            </a:extLst>
          </p:cNvPr>
          <p:cNvGrpSpPr/>
          <p:nvPr/>
        </p:nvGrpSpPr>
        <p:grpSpPr>
          <a:xfrm>
            <a:off x="2103615" y="4595669"/>
            <a:ext cx="7967496" cy="934091"/>
            <a:chOff x="2087689" y="5070297"/>
            <a:chExt cx="7967496" cy="9340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0BB2797-5418-ADC6-ADED-F74F28FD8FC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E1779C-D50F-3C9A-7FCC-106CDF12EACF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52A1F2-BB8E-D21D-9F7E-F9A6AE8DB085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235637A-9A7A-9F50-4023-66723BCD7577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693C89-9ACF-473A-3E99-C5A408BFB260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E9E1C2-98E8-C9FA-0F9E-3CDEBD5E6934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43B1C0-2F3A-0B4E-E9BF-ACE284CF84C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A71D35-4631-66FB-C10D-C9677867D1FC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1315CC-C717-6B5D-737B-1EAF39DE400E}"/>
              </a:ext>
            </a:extLst>
          </p:cNvPr>
          <p:cNvGrpSpPr/>
          <p:nvPr/>
        </p:nvGrpSpPr>
        <p:grpSpPr>
          <a:xfrm>
            <a:off x="2259376" y="3800409"/>
            <a:ext cx="8000410" cy="811431"/>
            <a:chOff x="2259376" y="3800409"/>
            <a:chExt cx="8000410" cy="8114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F5011A-1DAA-4FC9-149A-058D0DC048F1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8C420C-1FE1-F062-8672-1249537154EC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E9295E-85B1-73EF-88C5-EE7D13EFA70B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5440FD-35D5-DCAB-8747-E84F3BDD6D44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066E-EB30-3086-3A6F-75C32CA91B8B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53CC33-1CDC-9078-F431-F14448C05C80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D5F65D-8412-B5EB-2847-D44A0A8498DE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A3F921-2044-56F5-7385-FAC2D571AA8A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F35AF0-BCF5-F19D-91E5-E11345F10EF4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8,303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53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83475"/>
            <a:ext cx="7459323" cy="836075"/>
            <a:chOff x="2660823" y="1383475"/>
            <a:chExt cx="7459323" cy="8360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740895" y="138347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5235"/>
            <a:ext cx="7427213" cy="833502"/>
            <a:chOff x="2627972" y="2185235"/>
            <a:chExt cx="7427213" cy="833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12406"/>
            <a:ext cx="7202345" cy="817192"/>
            <a:chOff x="2852840" y="3057143"/>
            <a:chExt cx="7202345" cy="8171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8401C4-E6BB-C50B-60B1-945A41C9F413}"/>
              </a:ext>
            </a:extLst>
          </p:cNvPr>
          <p:cNvGrpSpPr/>
          <p:nvPr/>
        </p:nvGrpSpPr>
        <p:grpSpPr>
          <a:xfrm>
            <a:off x="2103615" y="4595669"/>
            <a:ext cx="7967497" cy="934091"/>
            <a:chOff x="2087689" y="5070297"/>
            <a:chExt cx="7967497" cy="9340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62FAEF-8B97-D0EB-0327-A910CE6B89E4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201818-CCC4-94EC-4387-3CA09534D649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5CA45B-6EC0-49CF-6FBE-AF30BA7CBF0D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2DA979-6587-C4EA-0F18-DA5378459911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980348-CE31-9ACF-9473-DA117D248259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9AC95-D330-C250-F912-E0CF2482A2A7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7F25F1-B036-2C32-6C9D-8606B37CF746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82474-0639-6859-8C76-6BBF32DDA02D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4DF54E-96EC-46DB-C0F8-D25159E66DF7}"/>
              </a:ext>
            </a:extLst>
          </p:cNvPr>
          <p:cNvGrpSpPr/>
          <p:nvPr/>
        </p:nvGrpSpPr>
        <p:grpSpPr>
          <a:xfrm>
            <a:off x="2259376" y="3800409"/>
            <a:ext cx="7950291" cy="811431"/>
            <a:chOff x="2259376" y="3800409"/>
            <a:chExt cx="7950291" cy="8114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F13B9C-D49D-130E-6B10-1A64491C2795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F92FC3-F0F8-E2CB-8822-D0415A8F721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8F02C9F-589D-B511-A45E-098BDFF0AC1E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841FB54-10E9-5F73-BBC6-1E3C99D2B007}"/>
                    </a:ext>
                  </a:extLst>
                </p:cNvPr>
                <p:cNvSpPr/>
                <p:nvPr/>
              </p:nvSpPr>
              <p:spPr>
                <a:xfrm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BBD824-3276-9A7A-4AEF-826A7D111B30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3350FE-8161-342C-35A9-A3F28ED11859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AF01D1-570D-F9F3-23D5-D432337E712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152DF3-8A9B-2BD0-B583-D8D8792CFBC4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CA8E2-2B73-9ADD-6A77-71559A14BC0B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8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41A95870-38DF-93DE-FCAA-F6CD01E98757}"/>
              </a:ext>
            </a:extLst>
          </p:cNvPr>
          <p:cNvSpPr/>
          <p:nvPr/>
        </p:nvSpPr>
        <p:spPr>
          <a:xfrm>
            <a:off x="1661576" y="0"/>
            <a:ext cx="8262459" cy="12503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300594" y="0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7" y="2477858"/>
                <a:ext cx="53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1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129,234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267743" y="826302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180473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645537" y="2194560"/>
                <a:ext cx="2423023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23,381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(54%)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492611" y="1635467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35,531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1899147" y="2426959"/>
            <a:ext cx="8024890" cy="819126"/>
            <a:chOff x="2288371" y="4161079"/>
            <a:chExt cx="8024890" cy="8191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67621" cy="410354"/>
              <a:chOff x="2299576" y="4358093"/>
              <a:chExt cx="7767621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4341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flipH="1">
                <a:off x="9947571" y="4382367"/>
                <a:ext cx="119626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705402" y="416107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69,313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1743386" y="3229914"/>
            <a:ext cx="7967496" cy="934091"/>
            <a:chOff x="2087689" y="5070297"/>
            <a:chExt cx="7967496" cy="9340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CF7E37-270F-593A-364E-6BF7D0E11F76}"/>
              </a:ext>
            </a:extLst>
          </p:cNvPr>
          <p:cNvGrpSpPr/>
          <p:nvPr/>
        </p:nvGrpSpPr>
        <p:grpSpPr>
          <a:xfrm>
            <a:off x="2218786" y="4183647"/>
            <a:ext cx="7590811" cy="847366"/>
            <a:chOff x="2660823" y="1365755"/>
            <a:chExt cx="7590811" cy="8473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7E8491-228B-07EB-5423-24DBB9B62656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406D05-8E86-92B6-941F-C76E34AD298D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5224E7A-1172-C0EA-7E1C-02A1DCC49143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0DB806-6D56-437A-4045-B6282222D5FF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AB95-A6BE-2FAF-AA71-6A3891A98897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D8D6C2-5D2C-2DA1-CE2F-CB670D873534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4A2726-8710-4F3D-854B-EF2BAC98A6C7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D5A2F8-0A32-DAFA-91B4-02E295E3E8C2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7D27DE-C507-45B9-3A12-B9827D140D40}"/>
              </a:ext>
            </a:extLst>
          </p:cNvPr>
          <p:cNvGrpSpPr/>
          <p:nvPr/>
        </p:nvGrpSpPr>
        <p:grpSpPr>
          <a:xfrm>
            <a:off x="2185935" y="5009949"/>
            <a:ext cx="7427213" cy="826680"/>
            <a:chOff x="2627972" y="2192057"/>
            <a:chExt cx="7427213" cy="8266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B47F401-5EA7-912C-C9D2-7D902E2C5438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A6A03F9-E9F8-772B-2BBF-7FC073E7076D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E8B1CFE-4B1F-FE49-A4A0-AFC7BC3D66D5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26D041-064F-1FC5-378F-7A04C2650F7C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731F8F-5DE8-A04C-CEAC-591DDF604437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9E14D0-BC1C-88DE-84F7-A1B4D2A7A45B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67FB04-68CC-E30F-753E-B1D08BC3BF95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510C3-0634-FD2C-EB2A-EF3D95BFCBBA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0420C0-3482-C1A4-3589-9E5E4CB87A85}"/>
              </a:ext>
            </a:extLst>
          </p:cNvPr>
          <p:cNvGrpSpPr/>
          <p:nvPr/>
        </p:nvGrpSpPr>
        <p:grpSpPr>
          <a:xfrm>
            <a:off x="2410803" y="5819114"/>
            <a:ext cx="7202345" cy="828376"/>
            <a:chOff x="2852840" y="3045959"/>
            <a:chExt cx="7202345" cy="8283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46E2AA0-39F3-BFD4-7031-433CA5E2AB28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E3B8A52-262E-0F50-9C1D-86C087D8CA3C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09512-8A49-52FD-4C05-78205CD63BB1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3A19F7-A954-1BDA-62C1-B7783ECEC658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A82C184-BCA1-2F4F-67DC-3C93DB73436A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3D9478-CFA8-BD73-D234-64240158B464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B297AC-ED78-DEC3-C2AA-7BBE8F229B89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C3935D-FCD0-74C3-050A-107A30537B52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6F8898-AB3E-1BCE-C6B3-7A79500CC8A7}"/>
              </a:ext>
            </a:extLst>
          </p:cNvPr>
          <p:cNvGrpSpPr/>
          <p:nvPr/>
        </p:nvGrpSpPr>
        <p:grpSpPr>
          <a:xfrm>
            <a:off x="1661578" y="7413561"/>
            <a:ext cx="7967496" cy="934091"/>
            <a:chOff x="2087689" y="5070297"/>
            <a:chExt cx="7967496" cy="93409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53D3D48-C69C-8840-7230-1EC929418E69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A1DD024-1403-C00F-7DB7-773CD96051E5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5308056-CF0A-5541-EE89-337719AF2499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02234A-4F63-9A1F-31FB-40AF5A519698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1D617F4-9CD0-0716-3A65-1130EED78B1E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3B15C5-5C54-00D1-ABE0-093470D86737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099667-9F0F-1476-C83D-077E3B9543E1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2DF71-43D5-2B45-A523-3EE7E57667F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1EC84E-8595-006C-CF6A-B738F88F2069}"/>
              </a:ext>
            </a:extLst>
          </p:cNvPr>
          <p:cNvGrpSpPr/>
          <p:nvPr/>
        </p:nvGrpSpPr>
        <p:grpSpPr>
          <a:xfrm>
            <a:off x="1817339" y="6618301"/>
            <a:ext cx="8000410" cy="811431"/>
            <a:chOff x="2259376" y="3800409"/>
            <a:chExt cx="8000410" cy="81143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4CA64C3-CF45-9064-6866-AB9EC4DC560E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677E30C-3FCF-BA56-7AFA-964E4C8B022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ED3EC58-193C-E5CA-F6B5-7570EFA95BF2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8D78A1A-2076-8A1A-1152-BC8A956A0EEB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A1D30BB-F6DD-872B-CD36-C3FFFF53FF49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58BF68-F063-87D7-D4C7-C98950444B67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8853329-4592-5AEC-E614-688DB6B0CA01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4627FE-654B-F296-632E-7B27D64F1755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3BE10F-8CEC-D4B7-BF48-4099C371C75F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BD637F-7E65-41A1-BE80-595E322CFDD8}"/>
              </a:ext>
            </a:extLst>
          </p:cNvPr>
          <p:cNvGrpSpPr/>
          <p:nvPr/>
        </p:nvGrpSpPr>
        <p:grpSpPr>
          <a:xfrm>
            <a:off x="2153825" y="8255214"/>
            <a:ext cx="7459323" cy="836075"/>
            <a:chOff x="2660823" y="1383475"/>
            <a:chExt cx="7459323" cy="83607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BE6CD7B-4BB0-FABE-E12B-F6DDDC3F9C26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FB28ECB-3E8B-AA08-4841-5642B5E4BD96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57AD49D-E07D-E4E8-A0D5-D22EA6D5581C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DEC95DE-2171-EDB4-1E62-F4D704B300DD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1AF0FFA-76F5-B9EC-A55B-AC1D66A0A0B6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61B66B4-6C11-3E3C-AAC4-9112BBB4F6E6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E6C317-02DB-42AB-6C15-88F9DE1BD0FC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FFAD7-5475-AF87-6CDB-F9ED558F1E30}"/>
                </a:ext>
              </a:extLst>
            </p:cNvPr>
            <p:cNvSpPr txBox="1"/>
            <p:nvPr/>
          </p:nvSpPr>
          <p:spPr>
            <a:xfrm>
              <a:off x="5721659" y="138347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87,671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6252595-A3C5-5997-EF3F-0D650EBBD20A}"/>
              </a:ext>
            </a:extLst>
          </p:cNvPr>
          <p:cNvGrpSpPr/>
          <p:nvPr/>
        </p:nvGrpSpPr>
        <p:grpSpPr>
          <a:xfrm>
            <a:off x="2120974" y="9056974"/>
            <a:ext cx="7427213" cy="833502"/>
            <a:chOff x="2627972" y="2185235"/>
            <a:chExt cx="7427213" cy="83350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E9F3528-13AF-2F67-14C9-696A30257AE1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A4A02D-4897-321B-0E25-0C3A92897269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2AF857C-2A87-50A3-E16B-A4BED9AA396E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C885A7-2212-CAA7-DEBD-B073D6BFD051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6E59D3-6390-FF3B-90B1-834595BF230D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4E85F5-DFE0-7F6D-42FD-D91EB71BB2FE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AE71689-584B-0680-2866-323AA19851B1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C3EBA9-94FD-3581-A8C2-BDFF97544DDB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54A266-D6A8-0BF0-EE15-A630E9B86FC5}"/>
              </a:ext>
            </a:extLst>
          </p:cNvPr>
          <p:cNvGrpSpPr/>
          <p:nvPr/>
        </p:nvGrpSpPr>
        <p:grpSpPr>
          <a:xfrm>
            <a:off x="2345842" y="9884145"/>
            <a:ext cx="7202345" cy="817192"/>
            <a:chOff x="2852840" y="3057143"/>
            <a:chExt cx="7202345" cy="817192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3228147-F32A-484A-4AE3-AEB7A7C0BB43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B0EAA5B-69C6-1666-D09A-4CC75D06B0C2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0E2C884-7A0E-653C-3292-D54A0E50FC5F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6D130B6-71B1-CBBA-EB6B-40F73598A191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CC8FC67-4332-AABD-094F-9DC2DC009F57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06C03D6-870B-785C-4ADF-77329D6A6AA1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0458C2-F612-FDFF-4916-C10DBFC1F5B8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6AEF81B-EFB6-C6CC-EE09-14F6E0E57766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250034-6745-46C0-E510-E6768CC63F92}"/>
              </a:ext>
            </a:extLst>
          </p:cNvPr>
          <p:cNvGrpSpPr/>
          <p:nvPr/>
        </p:nvGrpSpPr>
        <p:grpSpPr>
          <a:xfrm>
            <a:off x="1596617" y="11467408"/>
            <a:ext cx="7967497" cy="934091"/>
            <a:chOff x="2087689" y="5070297"/>
            <a:chExt cx="7967497" cy="9340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F011153-11FA-AF04-737C-EBD9CF409B08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644B993-E4EB-4F09-DFC7-EEDC3AA2A3EE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15B5C93-15DA-58A2-E03E-0B212683895C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706D6F5-5D1B-0EA4-BD19-8F8EE3E35F19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5F00382-0C4D-7AFF-746B-90AEB1F67915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2B00BF6-E839-BE5F-62A8-AD94E0E27B8A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16E9C8E-923E-4748-5137-34147CEEF1A9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B3E6CF-D7F7-C949-DB6E-02C10CB57A2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63C53D-28A8-8792-51A6-D972BE743775}"/>
              </a:ext>
            </a:extLst>
          </p:cNvPr>
          <p:cNvGrpSpPr/>
          <p:nvPr/>
        </p:nvGrpSpPr>
        <p:grpSpPr>
          <a:xfrm>
            <a:off x="1752378" y="10672148"/>
            <a:ext cx="7950291" cy="811431"/>
            <a:chOff x="2259376" y="3800409"/>
            <a:chExt cx="7950291" cy="81143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80B3819-27A5-172F-FA87-58B13179048A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4259A8D-3E24-C70A-0D6B-C697BE48687F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CEB7745-96F8-981E-B8F8-C0EBFD3851B8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723C5C2-BEE1-F270-6C5B-F22F9D3F5CE4}"/>
                    </a:ext>
                  </a:extLst>
                </p:cNvPr>
                <p:cNvSpPr/>
                <p:nvPr/>
              </p:nvSpPr>
              <p:spPr>
                <a:xfrm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FB3B60C-C5E2-4645-E7CA-709154A1867F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1B54276-4CE9-0C14-1230-8A8A050A717C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0F89EEC-D5CE-1507-A3AA-183EE9F7E3F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3E7A86-4B1D-935A-4CD6-7D1811B23359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855E369-A47C-5BD3-EFAE-7E5112C4F853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FB94238-6D03-12C3-39AC-10F2BDBB590E}"/>
              </a:ext>
            </a:extLst>
          </p:cNvPr>
          <p:cNvSpPr/>
          <p:nvPr/>
        </p:nvSpPr>
        <p:spPr>
          <a:xfrm>
            <a:off x="1661578" y="0"/>
            <a:ext cx="8262459" cy="4183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B75F32-4338-2E58-9997-4DD107FAE3C3}"/>
              </a:ext>
            </a:extLst>
          </p:cNvPr>
          <p:cNvSpPr/>
          <p:nvPr/>
        </p:nvSpPr>
        <p:spPr>
          <a:xfrm>
            <a:off x="1661577" y="4171873"/>
            <a:ext cx="8262459" cy="4119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A85955-40BB-43B3-63DB-C0E829ABE9FC}"/>
              </a:ext>
            </a:extLst>
          </p:cNvPr>
          <p:cNvSpPr/>
          <p:nvPr/>
        </p:nvSpPr>
        <p:spPr>
          <a:xfrm>
            <a:off x="1661576" y="8293694"/>
            <a:ext cx="8262459" cy="421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F23BC9-5C9B-6BCE-3077-0A221307F2F7}"/>
              </a:ext>
            </a:extLst>
          </p:cNvPr>
          <p:cNvSpPr txBox="1"/>
          <p:nvPr/>
        </p:nvSpPr>
        <p:spPr>
          <a:xfrm>
            <a:off x="1657487" y="46166"/>
            <a:ext cx="115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4D69AB-00A4-519C-A2D7-99389513720D}"/>
              </a:ext>
            </a:extLst>
          </p:cNvPr>
          <p:cNvSpPr txBox="1"/>
          <p:nvPr/>
        </p:nvSpPr>
        <p:spPr>
          <a:xfrm>
            <a:off x="1638897" y="4234336"/>
            <a:ext cx="162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/w NOTES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C7A9A3-7D35-9B71-494F-B0733E51B50D}"/>
              </a:ext>
            </a:extLst>
          </p:cNvPr>
          <p:cNvSpPr txBox="1"/>
          <p:nvPr/>
        </p:nvSpPr>
        <p:spPr>
          <a:xfrm>
            <a:off x="1620449" y="8312602"/>
            <a:ext cx="3301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w/ SOCIAL HX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123245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76AB7E-4956-15B5-7AE4-E8162527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32" y="2154802"/>
            <a:ext cx="2316435" cy="3553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6BDBA-36B9-1727-B603-F21FE3C89D71}"/>
              </a:ext>
            </a:extLst>
          </p:cNvPr>
          <p:cNvSpPr txBox="1"/>
          <p:nvPr/>
        </p:nvSpPr>
        <p:spPr>
          <a:xfrm>
            <a:off x="5326494" y="2560320"/>
            <a:ext cx="100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5D636-8420-E56C-C795-9DFD67D4FE06}"/>
              </a:ext>
            </a:extLst>
          </p:cNvPr>
          <p:cNvSpPr txBox="1"/>
          <p:nvPr/>
        </p:nvSpPr>
        <p:spPr>
          <a:xfrm>
            <a:off x="5288567" y="3682127"/>
            <a:ext cx="184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1AD60-9244-2D49-4A66-6A6FEE8C5F45}"/>
              </a:ext>
            </a:extLst>
          </p:cNvPr>
          <p:cNvSpPr txBox="1"/>
          <p:nvPr/>
        </p:nvSpPr>
        <p:spPr>
          <a:xfrm>
            <a:off x="5326494" y="5058355"/>
            <a:ext cx="188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social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hx</a:t>
            </a:r>
            <a:r>
              <a:rPr lang="en-US" sz="1400" dirty="0">
                <a:solidFill>
                  <a:srgbClr val="FF0000"/>
                </a:solidFill>
              </a:rPr>
              <a:t>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23998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1C577F-224F-9AEC-C65E-D2172F7CB996}"/>
              </a:ext>
            </a:extLst>
          </p:cNvPr>
          <p:cNvGrpSpPr/>
          <p:nvPr/>
        </p:nvGrpSpPr>
        <p:grpSpPr>
          <a:xfrm>
            <a:off x="2641347" y="2806250"/>
            <a:ext cx="7427213" cy="609259"/>
            <a:chOff x="2641347" y="1971381"/>
            <a:chExt cx="7427213" cy="6092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6FB95-1FAE-747D-DA95-88B06FE6A470}"/>
                </a:ext>
              </a:extLst>
            </p:cNvPr>
            <p:cNvSpPr/>
            <p:nvPr/>
          </p:nvSpPr>
          <p:spPr>
            <a:xfrm>
              <a:off x="3434080" y="2194560"/>
              <a:ext cx="27533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29296-CBC7-EB98-E3E2-18ABE8798C58}"/>
                </a:ext>
              </a:extLst>
            </p:cNvPr>
            <p:cNvSpPr/>
            <p:nvPr/>
          </p:nvSpPr>
          <p:spPr>
            <a:xfrm>
              <a:off x="6258560" y="2194560"/>
              <a:ext cx="140208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FA50E-92EE-5F70-DCDE-354EA3FD4467}"/>
                </a:ext>
              </a:extLst>
            </p:cNvPr>
            <p:cNvSpPr/>
            <p:nvPr/>
          </p:nvSpPr>
          <p:spPr>
            <a:xfrm>
              <a:off x="7741920" y="2194560"/>
              <a:ext cx="232664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619607-D6B9-3521-D428-B294C5CF7044}"/>
                </a:ext>
              </a:extLst>
            </p:cNvPr>
            <p:cNvSpPr txBox="1"/>
            <p:nvPr/>
          </p:nvSpPr>
          <p:spPr>
            <a:xfrm>
              <a:off x="2641347" y="2204420"/>
              <a:ext cx="790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Tobacco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CB21C-39D9-C185-86E6-1487F184D736}"/>
                </a:ext>
              </a:extLst>
            </p:cNvPr>
            <p:cNvSpPr txBox="1"/>
            <p:nvPr/>
          </p:nvSpPr>
          <p:spPr>
            <a:xfrm>
              <a:off x="4481182" y="197138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42.4%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53418-B98B-DB2E-DA99-634C097145E2}"/>
                </a:ext>
              </a:extLst>
            </p:cNvPr>
            <p:cNvSpPr txBox="1"/>
            <p:nvPr/>
          </p:nvSpPr>
          <p:spPr>
            <a:xfrm>
              <a:off x="6640182" y="19713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21.4%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F941A-04CB-ACC1-6847-7B553FB35BEB}"/>
                </a:ext>
              </a:extLst>
            </p:cNvPr>
            <p:cNvSpPr txBox="1"/>
            <p:nvPr/>
          </p:nvSpPr>
          <p:spPr>
            <a:xfrm>
              <a:off x="8585822" y="197138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36.2%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FBE33-A3F8-FBE1-0302-3AF97972D269}"/>
              </a:ext>
            </a:extLst>
          </p:cNvPr>
          <p:cNvGrpSpPr/>
          <p:nvPr/>
        </p:nvGrpSpPr>
        <p:grpSpPr>
          <a:xfrm>
            <a:off x="2658121" y="2142605"/>
            <a:ext cx="7394362" cy="633313"/>
            <a:chOff x="2660202" y="2668346"/>
            <a:chExt cx="7394362" cy="6333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1F5BD-8335-056B-07CC-6779DB43F24E}"/>
                </a:ext>
              </a:extLst>
            </p:cNvPr>
            <p:cNvSpPr/>
            <p:nvPr/>
          </p:nvSpPr>
          <p:spPr>
            <a:xfrm>
              <a:off x="3434080" y="2915579"/>
              <a:ext cx="44805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2E2DCE-855E-A486-E549-B77C2FB6C356}"/>
                </a:ext>
              </a:extLst>
            </p:cNvPr>
            <p:cNvSpPr/>
            <p:nvPr/>
          </p:nvSpPr>
          <p:spPr>
            <a:xfrm>
              <a:off x="7983842" y="2913793"/>
              <a:ext cx="13614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EEE1CC-F75A-DB94-A562-113A3FFBA61B}"/>
                </a:ext>
              </a:extLst>
            </p:cNvPr>
            <p:cNvSpPr/>
            <p:nvPr/>
          </p:nvSpPr>
          <p:spPr>
            <a:xfrm>
              <a:off x="9414484" y="2907205"/>
              <a:ext cx="640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F6E622-7709-776B-A8A6-03B5715E245F}"/>
                </a:ext>
              </a:extLst>
            </p:cNvPr>
            <p:cNvSpPr txBox="1"/>
            <p:nvPr/>
          </p:nvSpPr>
          <p:spPr>
            <a:xfrm>
              <a:off x="2660202" y="2954960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Alcohol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5365F-6FB0-B13F-7054-1B4F7BE94A38}"/>
                </a:ext>
              </a:extLst>
            </p:cNvPr>
            <p:cNvSpPr txBox="1"/>
            <p:nvPr/>
          </p:nvSpPr>
          <p:spPr>
            <a:xfrm>
              <a:off x="5222241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71.3%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D30AF1-029A-382C-6710-AB52FA2EAD88}"/>
                </a:ext>
              </a:extLst>
            </p:cNvPr>
            <p:cNvSpPr txBox="1"/>
            <p:nvPr/>
          </p:nvSpPr>
          <p:spPr>
            <a:xfrm>
              <a:off x="8370007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20.3%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6260BC-4459-9B3D-3AC3-BCD1A0A35027}"/>
                </a:ext>
              </a:extLst>
            </p:cNvPr>
            <p:cNvSpPr txBox="1"/>
            <p:nvPr/>
          </p:nvSpPr>
          <p:spPr>
            <a:xfrm>
              <a:off x="9525973" y="266834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D7895-155F-EF10-67BA-ABC8AF400B6E}"/>
              </a:ext>
            </a:extLst>
          </p:cNvPr>
          <p:cNvGrpSpPr/>
          <p:nvPr/>
        </p:nvGrpSpPr>
        <p:grpSpPr>
          <a:xfrm>
            <a:off x="2875629" y="3404763"/>
            <a:ext cx="7202345" cy="644587"/>
            <a:chOff x="2866215" y="3370413"/>
            <a:chExt cx="7202345" cy="6445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82F90-079C-35A6-0CBA-14A5526DBBC6}"/>
                </a:ext>
              </a:extLst>
            </p:cNvPr>
            <p:cNvSpPr/>
            <p:nvPr/>
          </p:nvSpPr>
          <p:spPr>
            <a:xfrm>
              <a:off x="3434080" y="3627208"/>
              <a:ext cx="411480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3BDBA3-5F85-15DA-9280-44181E1BDFEB}"/>
                </a:ext>
              </a:extLst>
            </p:cNvPr>
            <p:cNvSpPr/>
            <p:nvPr/>
          </p:nvSpPr>
          <p:spPr>
            <a:xfrm>
              <a:off x="7625080" y="3627208"/>
              <a:ext cx="12598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7FEB2E-B51D-9D23-40BE-6FFA7729D0B6}"/>
                </a:ext>
              </a:extLst>
            </p:cNvPr>
            <p:cNvSpPr/>
            <p:nvPr/>
          </p:nvSpPr>
          <p:spPr>
            <a:xfrm>
              <a:off x="8973102" y="3628920"/>
              <a:ext cx="1095458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B43D3-D4D9-F755-E635-82C06F14E810}"/>
                </a:ext>
              </a:extLst>
            </p:cNvPr>
            <p:cNvSpPr txBox="1"/>
            <p:nvPr/>
          </p:nvSpPr>
          <p:spPr>
            <a:xfrm>
              <a:off x="2866215" y="3635916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Drug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9A6D2-2701-E508-0101-C031B7F574A2}"/>
                </a:ext>
              </a:extLst>
            </p:cNvPr>
            <p:cNvSpPr txBox="1"/>
            <p:nvPr/>
          </p:nvSpPr>
          <p:spPr>
            <a:xfrm>
              <a:off x="4979645" y="33704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64.7%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252628-CC84-106B-2A0D-70A07A283034}"/>
                </a:ext>
              </a:extLst>
            </p:cNvPr>
            <p:cNvSpPr txBox="1"/>
            <p:nvPr/>
          </p:nvSpPr>
          <p:spPr>
            <a:xfrm>
              <a:off x="7926667" y="337844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19.7%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B9489-696C-BE01-1823-0F5D1D90C94D}"/>
                </a:ext>
              </a:extLst>
            </p:cNvPr>
            <p:cNvSpPr txBox="1"/>
            <p:nvPr/>
          </p:nvSpPr>
          <p:spPr>
            <a:xfrm>
              <a:off x="9345282" y="337984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15.6%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6A9A9-0B04-5520-0559-9FEF82EAB7E2}"/>
              </a:ext>
            </a:extLst>
          </p:cNvPr>
          <p:cNvGrpSpPr/>
          <p:nvPr/>
        </p:nvGrpSpPr>
        <p:grpSpPr>
          <a:xfrm>
            <a:off x="2314747" y="4039943"/>
            <a:ext cx="7980370" cy="640998"/>
            <a:chOff x="2299576" y="4118217"/>
            <a:chExt cx="7980370" cy="6409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01D369-A0E5-E25F-B0B4-072EECB23AC2}"/>
                </a:ext>
              </a:extLst>
            </p:cNvPr>
            <p:cNvSpPr/>
            <p:nvPr/>
          </p:nvSpPr>
          <p:spPr>
            <a:xfrm>
              <a:off x="3434080" y="4373135"/>
              <a:ext cx="5706614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C943A-8FB1-8A21-AB65-0694061EC95A}"/>
                </a:ext>
              </a:extLst>
            </p:cNvPr>
            <p:cNvSpPr/>
            <p:nvPr/>
          </p:nvSpPr>
          <p:spPr>
            <a:xfrm>
              <a:off x="9230710" y="4358092"/>
              <a:ext cx="606838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8CA73-E112-FD0B-8CB0-95C357FB76B1}"/>
                </a:ext>
              </a:extLst>
            </p:cNvPr>
            <p:cNvSpPr/>
            <p:nvPr/>
          </p:nvSpPr>
          <p:spPr>
            <a:xfrm>
              <a:off x="9927564" y="4358092"/>
              <a:ext cx="132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06DF21-1C28-E4BA-F0EB-546F68B9D050}"/>
                </a:ext>
              </a:extLst>
            </p:cNvPr>
            <p:cNvSpPr txBox="1"/>
            <p:nvPr/>
          </p:nvSpPr>
          <p:spPr>
            <a:xfrm>
              <a:off x="2299576" y="4358093"/>
              <a:ext cx="1111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Employment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1266A-0A74-E851-B6C3-8E008A21C1CF}"/>
                </a:ext>
              </a:extLst>
            </p:cNvPr>
            <p:cNvSpPr txBox="1"/>
            <p:nvPr/>
          </p:nvSpPr>
          <p:spPr>
            <a:xfrm>
              <a:off x="5857862" y="413891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90.2%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22AAF1-C90E-1905-FAB6-562CFD6452FC}"/>
                </a:ext>
              </a:extLst>
            </p:cNvPr>
            <p:cNvSpPr txBox="1"/>
            <p:nvPr/>
          </p:nvSpPr>
          <p:spPr>
            <a:xfrm>
              <a:off x="9292430" y="412281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7.8%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6D0BC0-51E6-327F-56D3-E477BDA7C74A}"/>
                </a:ext>
              </a:extLst>
            </p:cNvPr>
            <p:cNvSpPr txBox="1"/>
            <p:nvPr/>
          </p:nvSpPr>
          <p:spPr>
            <a:xfrm>
              <a:off x="9774679" y="411821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1.9%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2171B-05C0-6A17-C595-1C2EB2C3AEE3}"/>
              </a:ext>
            </a:extLst>
          </p:cNvPr>
          <p:cNvGrpSpPr/>
          <p:nvPr/>
        </p:nvGrpSpPr>
        <p:grpSpPr>
          <a:xfrm>
            <a:off x="2288197" y="4684053"/>
            <a:ext cx="7781466" cy="626964"/>
            <a:chOff x="2273098" y="4850962"/>
            <a:chExt cx="7781466" cy="6269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916C20-F2CD-4969-BF70-7362966860CC}"/>
                </a:ext>
              </a:extLst>
            </p:cNvPr>
            <p:cNvSpPr/>
            <p:nvPr/>
          </p:nvSpPr>
          <p:spPr>
            <a:xfrm>
              <a:off x="3434080" y="5076442"/>
              <a:ext cx="399288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861D80-7E1C-C389-D1D7-9E0D5E341417}"/>
                </a:ext>
              </a:extLst>
            </p:cNvPr>
            <p:cNvSpPr/>
            <p:nvPr/>
          </p:nvSpPr>
          <p:spPr>
            <a:xfrm>
              <a:off x="7512969" y="5076442"/>
              <a:ext cx="37592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3508DA-924A-7712-6A47-9B4745FC892E}"/>
                </a:ext>
              </a:extLst>
            </p:cNvPr>
            <p:cNvSpPr/>
            <p:nvPr/>
          </p:nvSpPr>
          <p:spPr>
            <a:xfrm>
              <a:off x="7974898" y="5091846"/>
              <a:ext cx="2079666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2B70B9-6F80-4F6A-FB77-8EAF44DDA2B7}"/>
                </a:ext>
              </a:extLst>
            </p:cNvPr>
            <p:cNvSpPr txBox="1"/>
            <p:nvPr/>
          </p:nvSpPr>
          <p:spPr>
            <a:xfrm>
              <a:off x="2273098" y="50614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Living Status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C2D52E-9332-DAF3-A801-BF04D05AA31D}"/>
                </a:ext>
              </a:extLst>
            </p:cNvPr>
            <p:cNvSpPr txBox="1"/>
            <p:nvPr/>
          </p:nvSpPr>
          <p:spPr>
            <a:xfrm>
              <a:off x="4985078" y="485096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63.6%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0B30EE-7C50-E9D8-2C50-CEDE731C67F0}"/>
                </a:ext>
              </a:extLst>
            </p:cNvPr>
            <p:cNvSpPr txBox="1"/>
            <p:nvPr/>
          </p:nvSpPr>
          <p:spPr>
            <a:xfrm>
              <a:off x="7459519" y="485529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4.4%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DC6780-8401-706F-372B-765F599CF498}"/>
                </a:ext>
              </a:extLst>
            </p:cNvPr>
            <p:cNvSpPr txBox="1"/>
            <p:nvPr/>
          </p:nvSpPr>
          <p:spPr>
            <a:xfrm>
              <a:off x="8740279" y="485529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31.9%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F0FE6-A073-0B19-9994-796751D3C498}"/>
              </a:ext>
            </a:extLst>
          </p:cNvPr>
          <p:cNvSpPr/>
          <p:nvPr/>
        </p:nvSpPr>
        <p:spPr>
          <a:xfrm>
            <a:off x="8976199" y="1247193"/>
            <a:ext cx="290342" cy="2456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7D9738-2517-2CD9-FEB1-3B79A706AB22}"/>
              </a:ext>
            </a:extLst>
          </p:cNvPr>
          <p:cNvSpPr txBox="1"/>
          <p:nvPr/>
        </p:nvSpPr>
        <p:spPr>
          <a:xfrm>
            <a:off x="9268647" y="121335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Structured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45C6D-FF7F-5C03-A2B7-CABE4887783E}"/>
              </a:ext>
            </a:extLst>
          </p:cNvPr>
          <p:cNvSpPr/>
          <p:nvPr/>
        </p:nvSpPr>
        <p:spPr>
          <a:xfrm>
            <a:off x="8978305" y="1780366"/>
            <a:ext cx="290342" cy="245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F6A5E3-5EEA-039E-BBC4-1296355DD61C}"/>
              </a:ext>
            </a:extLst>
          </p:cNvPr>
          <p:cNvSpPr txBox="1"/>
          <p:nvPr/>
        </p:nvSpPr>
        <p:spPr>
          <a:xfrm>
            <a:off x="9266541" y="173725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NLP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1D8E5-8E23-AB6F-E7EB-0E1945FA3CE5}"/>
              </a:ext>
            </a:extLst>
          </p:cNvPr>
          <p:cNvSpPr/>
          <p:nvPr/>
        </p:nvSpPr>
        <p:spPr>
          <a:xfrm>
            <a:off x="8979298" y="1513089"/>
            <a:ext cx="290343" cy="2456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688770-E13D-834E-C6C1-06C5C1C68BBF}"/>
              </a:ext>
            </a:extLst>
          </p:cNvPr>
          <p:cNvSpPr txBox="1"/>
          <p:nvPr/>
        </p:nvSpPr>
        <p:spPr>
          <a:xfrm>
            <a:off x="9270931" y="146347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423833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79A5F-E4F6-186C-2AA6-D1510EFC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7" y="588398"/>
            <a:ext cx="2304366" cy="5911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A6C1F-AA10-801D-E64F-F1067A02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796" y="588398"/>
            <a:ext cx="2313069" cy="3979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8B68D-6045-1AD7-D170-7FF9DDBB830B}"/>
              </a:ext>
            </a:extLst>
          </p:cNvPr>
          <p:cNvSpPr txBox="1"/>
          <p:nvPr/>
        </p:nvSpPr>
        <p:spPr>
          <a:xfrm>
            <a:off x="2091166" y="2588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342E3-FF9C-7BCE-BBD3-66B4D752A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89" y="588398"/>
            <a:ext cx="2304528" cy="5832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8B6647-0628-188E-8259-5433D6242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901" y="588398"/>
            <a:ext cx="2295976" cy="4307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76EC5B-72D0-B8B0-828C-7CBE196EED36}"/>
              </a:ext>
            </a:extLst>
          </p:cNvPr>
          <p:cNvSpPr txBox="1"/>
          <p:nvPr/>
        </p:nvSpPr>
        <p:spPr>
          <a:xfrm>
            <a:off x="7725829" y="2588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11:30</a:t>
            </a:r>
          </a:p>
        </p:txBody>
      </p:sp>
    </p:spTree>
    <p:extLst>
      <p:ext uri="{BB962C8B-B14F-4D97-AF65-F5344CB8AC3E}">
        <p14:creationId xmlns:p14="http://schemas.microsoft.com/office/powerpoint/2010/main" val="367557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2164"/>
              </p:ext>
            </p:extLst>
          </p:nvPr>
        </p:nvGraphicFramePr>
        <p:xfrm>
          <a:off x="1569755" y="1075433"/>
          <a:ext cx="519924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lab_code_source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LNC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777-3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211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22691"/>
              </p:ext>
            </p:extLst>
          </p:nvPr>
        </p:nvGraphicFramePr>
        <p:xfrm>
          <a:off x="7612785" y="1065437"/>
          <a:ext cx="4044213" cy="61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platelets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hematocrit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211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38.4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8108416" y="682480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5957897" y="702481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4905706-FD69-CFB3-6F24-79730F5E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70" y="1776013"/>
            <a:ext cx="4691312" cy="3729269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15090" y="5356366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51666" y="1614602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A1C53DA-E558-67BD-F588-5C34AAC7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36" y="1863941"/>
            <a:ext cx="4561585" cy="326311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609549" y="167989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872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472669" cy="847366"/>
            <a:chOff x="2660823" y="1365755"/>
            <a:chExt cx="7472669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209"/>
              <a:ext cx="7472669" cy="823912"/>
              <a:chOff x="2660202" y="2477747"/>
              <a:chExt cx="7472669" cy="8239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79" y="2915579"/>
                <a:ext cx="55657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36190" y="2912301"/>
                <a:ext cx="530916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01956" y="2907205"/>
                <a:ext cx="45260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601956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000424" y="138427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129,478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3700"/>
            <a:ext cx="7427213" cy="837739"/>
            <a:chOff x="2627972" y="2183700"/>
            <a:chExt cx="7427213" cy="8377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8782"/>
              <a:chOff x="2641347" y="2194560"/>
              <a:chExt cx="7427213" cy="3887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448168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7955436" y="2197262"/>
                <a:ext cx="83186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8821929" y="2194560"/>
                <a:ext cx="124663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9153758" y="2203266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(19%)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8090614" y="220218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(12%)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5386816" y="21837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23,909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(69%)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9066"/>
            <a:ext cx="7202345" cy="826771"/>
            <a:chOff x="2852840" y="3053803"/>
            <a:chExt cx="7202345" cy="8267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7300"/>
              <a:ext cx="7202345" cy="393274"/>
              <a:chOff x="2866215" y="3627965"/>
              <a:chExt cx="7202345" cy="39327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79" y="3635159"/>
                <a:ext cx="54709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948708" y="3627965"/>
                <a:ext cx="373237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9365608" y="3628920"/>
                <a:ext cx="7029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426319" y="305380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8855727" y="306806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945158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36,254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(86%)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2259376" y="3783485"/>
            <a:ext cx="7750089" cy="828355"/>
            <a:chOff x="2288371" y="4151850"/>
            <a:chExt cx="7750089" cy="8283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50089" cy="410354"/>
              <a:chOff x="2299576" y="4358093"/>
              <a:chExt cx="7750089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32007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flipH="1">
                <a:off x="9780450" y="4382367"/>
                <a:ext cx="26921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410690" y="415185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61,018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2103615" y="4589230"/>
            <a:ext cx="7967495" cy="940530"/>
            <a:chOff x="2087689" y="5063858"/>
            <a:chExt cx="7967495" cy="9405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42450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679291" y="5097720"/>
                <a:ext cx="30234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8013441" y="5091810"/>
                <a:ext cx="2089293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779118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(32%)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504862" y="50638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(64%)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71E5F-4FE2-97BF-D089-34420D511FF6}"/>
              </a:ext>
            </a:extLst>
          </p:cNvPr>
          <p:cNvSpPr/>
          <p:nvPr/>
        </p:nvSpPr>
        <p:spPr>
          <a:xfrm>
            <a:off x="10039809" y="4234917"/>
            <a:ext cx="9144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4BB66-C728-232B-859E-D5520B80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78" y="5709506"/>
            <a:ext cx="6938056" cy="355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B0E1C-0944-0611-32E3-9403E85CAA8C}"/>
              </a:ext>
            </a:extLst>
          </p:cNvPr>
          <p:cNvSpPr txBox="1"/>
          <p:nvPr/>
        </p:nvSpPr>
        <p:spPr>
          <a:xfrm>
            <a:off x="9853433" y="378348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8,295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(&lt;1%)</a:t>
            </a:r>
          </a:p>
        </p:txBody>
      </p:sp>
    </p:spTree>
    <p:extLst>
      <p:ext uri="{BB962C8B-B14F-4D97-AF65-F5344CB8AC3E}">
        <p14:creationId xmlns:p14="http://schemas.microsoft.com/office/powerpoint/2010/main" val="144482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25383</TotalTime>
  <Words>1660</Words>
  <Application>Microsoft Macintosh PowerPoint</Application>
  <PresentationFormat>Widescreen</PresentationFormat>
  <Paragraphs>444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Roboto</vt:lpstr>
      <vt:lpstr>Roboto Light</vt:lpstr>
      <vt:lpstr>Roboto Thin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182</cp:revision>
  <dcterms:created xsi:type="dcterms:W3CDTF">2022-07-06T19:14:58Z</dcterms:created>
  <dcterms:modified xsi:type="dcterms:W3CDTF">2022-09-29T23:01:29Z</dcterms:modified>
</cp:coreProperties>
</file>