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9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2164"/>
              </p:ext>
            </p:extLst>
          </p:nvPr>
        </p:nvGraphicFramePr>
        <p:xfrm>
          <a:off x="1569755" y="1075433"/>
          <a:ext cx="519924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LNC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777-3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211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22691"/>
              </p:ext>
            </p:extLst>
          </p:nvPr>
        </p:nvGraphicFramePr>
        <p:xfrm>
          <a:off x="7612785" y="1065437"/>
          <a:ext cx="4044213" cy="61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platelets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hematocrit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211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38.4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8108416" y="682480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5957897" y="702481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4905706-FD69-CFB3-6F24-79730F5E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70" y="1776013"/>
            <a:ext cx="4691312" cy="372926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15090" y="5356366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51666" y="1614602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A1C53DA-E558-67BD-F588-5C34AAC7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36" y="1863941"/>
            <a:ext cx="4561585" cy="326311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609549" y="167989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641347" y="2806250"/>
            <a:ext cx="7427213" cy="609259"/>
            <a:chOff x="2641347" y="1971381"/>
            <a:chExt cx="7427213" cy="6092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641347" y="2204420"/>
              <a:ext cx="790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Tobacco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7138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713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7138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658121" y="2142605"/>
            <a:ext cx="7394362" cy="633313"/>
            <a:chOff x="2660202" y="2668346"/>
            <a:chExt cx="7394362" cy="6333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660202" y="2954960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Alcohol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6834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875629" y="3404763"/>
            <a:ext cx="7202345" cy="644587"/>
            <a:chOff x="2866215" y="3370413"/>
            <a:chExt cx="7202345" cy="6445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866215" y="3635916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Drug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704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784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7984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2314747" y="4039943"/>
            <a:ext cx="7980370" cy="640998"/>
            <a:chOff x="2299576" y="4118217"/>
            <a:chExt cx="7980370" cy="6409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2299576" y="4358093"/>
              <a:ext cx="1111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Employment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13891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1228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11821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2288197" y="4684053"/>
            <a:ext cx="7781466" cy="626964"/>
            <a:chOff x="2273098" y="4850962"/>
            <a:chExt cx="7781466" cy="6269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2273098" y="50614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Living Status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85078" y="485096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9519" y="485529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40279" y="485529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76199" y="1247193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268647" y="121335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78305" y="1780366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266541" y="173725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NLP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79298" y="1513089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70931" y="146347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9095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21109</TotalTime>
  <Words>1113</Words>
  <Application>Microsoft Macintosh PowerPoint</Application>
  <PresentationFormat>Widescreen</PresentationFormat>
  <Paragraphs>308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Roboto</vt:lpstr>
      <vt:lpstr>Roboto Light</vt:lpstr>
      <vt:lpstr>Roboto Thin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172</cp:revision>
  <dcterms:created xsi:type="dcterms:W3CDTF">2022-07-06T19:14:58Z</dcterms:created>
  <dcterms:modified xsi:type="dcterms:W3CDTF">2022-09-15T23:20:50Z</dcterms:modified>
</cp:coreProperties>
</file>