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AD6"/>
    <a:srgbClr val="EDEDED"/>
    <a:srgbClr val="0CA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94651"/>
  </p:normalViewPr>
  <p:slideViewPr>
    <p:cSldViewPr snapToGrid="0">
      <p:cViewPr varScale="1">
        <p:scale>
          <a:sx n="143" d="100"/>
          <a:sy n="143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7424-3C82-0321-AEE1-265735F1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08049-6945-BF1F-E7A8-347C05AFC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6DD9-EDB6-151E-07D6-363C78BE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C132-F33E-963A-14D2-59647D9D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A29B-9877-1428-0BC0-DA7AA91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6D60-DE5F-DF08-E9E6-EA46C7AF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28B67-60B1-5BD5-34FA-49D85278A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7749-4E5B-12FE-6A52-202E2F8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831F-2B52-BEF6-5943-0ADD9FD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85FC-5466-252E-B13E-10B3E901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E722B-C399-55AD-22C8-AF9B9FAA1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73B3F-E6FE-6A7E-F187-BC8F04FE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C2B8-C66F-286E-6485-2B0A7785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D16E-495B-E08A-9E7D-C61DC8C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D434-1BFF-09CB-F370-F82A5A1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6B9C-31AB-F5B1-C458-6A332D5F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C225-64C5-4A5E-881D-5BB39B89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C29E-EEBD-1E9F-B0F9-42EF4C89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C733-2757-59E5-EC1B-424D81E8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F62A-7BA5-8BC8-AFF9-06AC4D68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28AF-466F-8350-3937-470B9224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5EA5-DCC0-DF0D-569D-3091A6C3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A410-87BF-8F23-DF05-64142342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C3D6-2D14-5E8E-3D64-F59DE003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C82AB-BB35-E82E-017D-3617553C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30A9-1EC3-4F92-397A-DD35E970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8A37-88E5-51F2-BE48-1A80F9FB3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3C3EB-A914-8EC1-58A7-0236D688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B56F5-C711-363A-E604-C431C8A4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854E-79B6-A2A0-AF4C-A7CD7800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8D876-22C0-20A9-40B5-16BB52C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B9FC-B1E5-230B-2F99-A2B72278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09D0-8A60-5989-7CD9-E43D9FC6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CCC7E-1CCA-ADB9-BB21-DDAB3A60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82FE2-98A9-9A02-5460-8D7E6B2A4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805FB-4327-98A0-E6DA-A9320CB43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E5590-17EB-F398-9BA2-7A9D42DB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7449-7E61-04F8-067D-CB3DD20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A4302-595F-FA4B-93A4-344C92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6152-D133-04B6-4AB7-9EC9605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7EE71-33CE-2CFC-8956-4F14537D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475A-4547-4975-4F77-D29A569A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9EDF-DCF9-6A13-9279-6A6710DB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EC0F9-BF70-763D-3F6A-B0B739E0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21BC0-0E62-AA6E-E8AA-40C02AB9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B5A3-8839-315A-576F-C6ACDCC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50A-9FA6-18A1-4A02-9F3017B0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0399-B7F2-FE91-ED40-B065DF18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2DB8-88C3-C3F4-68FB-E4A5B936F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C79A-3B57-A018-93E4-C22FCAD9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12AB3-859F-A027-2268-F63E8FE0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596B-1043-17D8-1BA1-2CEC085D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70B-7DAF-CD92-9013-100062B2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7F71E-3833-9DE6-F897-823CD681A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22BF-227B-E844-AA44-1132411B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FD0F-26F8-1B3A-167F-5B96521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687-B48F-0330-1BA6-F2B2573E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70F9-23AD-3D7F-CBAF-B1FB6C0C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F1C07-1AEA-C9D7-906D-227307F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A81D-CD9E-DD17-DC55-427FF4A4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7488-20DC-196C-6724-116B66405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23C6-B8C8-0D4C-982A-ED312B9F68CE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AEC2-B589-A43F-F3A2-744451263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BD5E-E488-DCEB-C321-6CC2D628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2B17-FBBC-3B4B-8DEF-6CA103E3D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778633" y="4267642"/>
            <a:ext cx="81003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2" y="4263828"/>
            <a:ext cx="965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126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6</cp:revision>
  <dcterms:created xsi:type="dcterms:W3CDTF">2022-09-16T23:16:56Z</dcterms:created>
  <dcterms:modified xsi:type="dcterms:W3CDTF">2022-09-19T23:44:48Z</dcterms:modified>
</cp:coreProperties>
</file>