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>
      <p:cViewPr varScale="1">
        <p:scale>
          <a:sx n="144" d="100"/>
          <a:sy n="144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915B-998C-2CC8-13B0-1FB618F81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61B3B-71C3-34F1-2B91-4A6977074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381F-CA58-1DCB-FE24-6B47BDFE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C941-6FAD-BB41-B45B-6341357EDBC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516A-AACD-083C-4ABD-94DDD7C2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2B6-A9F7-94DB-B48C-93DF7A7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C2B9-3CE7-E24E-6E98-14F6EA85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55561-AA66-0C93-B00D-1C466888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4A87-C1D0-3B25-EC03-ED1EEED1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C941-6FAD-BB41-B45B-6341357EDBC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5302-C44A-84A3-0693-55943038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5051-5FE6-567E-1BBC-7A3EA793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A474F-F223-09DE-8F76-F593A3FEC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E1E4-5AC6-0919-EA8C-5F5847D1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4B94-3DFC-62D2-6905-465131AD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C941-6FAD-BB41-B45B-6341357EDBC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2FED-F55A-69E7-B49F-90460E5F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B5CC-917B-9D6C-F9F1-9E2CFDB8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9F54-8257-47D2-FA58-5AA9CCC4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43D2-2907-E3AE-A1A1-5394289E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4C3E-AA4B-AB79-BC96-E2CDF2C1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C941-6FAD-BB41-B45B-6341357EDBC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0560-1420-C06F-890F-5235DF83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09EA-DB78-9FB6-B424-701A0E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6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4BC1-3B2C-C402-B799-24D4B553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47CB-C8AE-0BB3-442E-59F67F39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E94D-EB77-AC32-1B3F-F668B0D5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C941-6FAD-BB41-B45B-6341357EDBC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7B02D-2844-747B-31E2-CAB892D9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3BEC-60EC-0C07-9737-EBA5D4EE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3CB4-4128-02E8-CE1F-D5E1EE1A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E3FD-8E09-E495-0CEC-DC3D2BF1D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22B93-CFFB-8C0A-70F5-A33E970E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55C1-E9FD-6305-BD9C-A33C8A2A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C941-6FAD-BB41-B45B-6341357EDBC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A135-CFAC-3577-8281-0BEEAC13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1325-120D-B96D-C046-2DE967D6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7C63-5848-40A9-0BF7-8AA972D5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DCEC8-BBD4-B6D1-4655-2C6E9AD2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E436-1BE5-A032-6DF0-B655E2F6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B6CBD-F4DB-31AB-6FFC-2119A8CAE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E5A3A-804F-59E5-A3E6-78527E3E1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322F8-21B6-F60A-4AB2-04543A50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C941-6FAD-BB41-B45B-6341357EDBC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72B8E-A84D-F487-DE7C-9BC5239C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19C08-99BB-057B-3969-31BC871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87F8-42AA-73AC-B8A3-4C5BAE69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88E7A-562B-84B1-E607-A25DD513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C941-6FAD-BB41-B45B-6341357EDBC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AC7A6-BCF4-BE98-6C91-860919DE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AB03-2995-9511-CA0C-77AEBE56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A29D4-4AA7-5CD5-28BF-DD86EE9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C941-6FAD-BB41-B45B-6341357EDBC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BDB4-DDF8-8441-F4EE-20F7B91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E7E0-AA6A-362B-91AA-8766E964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11A1-2851-8349-95E3-B5E14BB8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DD5F-BEE9-8F31-19EE-0F1EC45F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EAED-5962-018E-6A05-110C39BE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6C302-EDF7-8787-C45B-E972DDFF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C941-6FAD-BB41-B45B-6341357EDBC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6C36-B5FB-F2A7-7762-F854B2AA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0FEAD-ABF2-B8E1-F7FC-3944156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CF8A-546A-1B03-414C-CEE21AE0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C668E-BF4D-47C1-62B1-2607C4EC1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DD63-677C-3A2C-9254-12037F15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C011-8FC1-C1E8-4BE9-471A7892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C941-6FAD-BB41-B45B-6341357EDBC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0006-A05B-3BAB-FC02-C339E91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DB5A2-8945-5455-A137-4F016272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30D55-6122-FE6B-2D2A-4CF0A269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B974-67B5-4895-69A1-8A4BE7AD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B9B5-6347-A377-0074-8D536B314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3C941-6FAD-BB41-B45B-6341357EDBC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CD55-B139-4114-CDC1-AF94B0A8F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14A9-B699-E1FC-2FA8-9B5D9CB3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F1E7B-AC37-6661-D60B-9D52CABEFD1C}"/>
              </a:ext>
            </a:extLst>
          </p:cNvPr>
          <p:cNvSpPr/>
          <p:nvPr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D39-DD79-018F-1EF1-2628B600DECF}"/>
              </a:ext>
            </a:extLst>
          </p:cNvPr>
          <p:cNvSpPr txBox="1"/>
          <p:nvPr/>
        </p:nvSpPr>
        <p:spPr>
          <a:xfrm>
            <a:off x="2191915" y="1857640"/>
            <a:ext cx="7642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LeafAI: a user-friendly, explainable query generation application for cohort discovery and biomedical reasoning using natural language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EFC95-8597-F081-8F51-238165B16023}"/>
              </a:ext>
            </a:extLst>
          </p:cNvPr>
          <p:cNvSpPr txBox="1"/>
          <p:nvPr/>
        </p:nvSpPr>
        <p:spPr>
          <a:xfrm>
            <a:off x="5106515" y="3756991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Nic Dobbins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8C3DC-6027-9153-E2CD-93243DE1F19D}"/>
              </a:ext>
            </a:extLst>
          </p:cNvPr>
          <p:cNvSpPr txBox="1"/>
          <p:nvPr/>
        </p:nvSpPr>
        <p:spPr>
          <a:xfrm>
            <a:off x="3267069" y="4372306"/>
            <a:ext cx="54922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Biomedical Natural Language Processing Group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Department of Biomedical Informatics &amp; Medical Education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University of Washington, Seattle, 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59C8F-DB5F-166B-3173-D83883787964}"/>
              </a:ext>
            </a:extLst>
          </p:cNvPr>
          <p:cNvSpPr txBox="1"/>
          <p:nvPr/>
        </p:nvSpPr>
        <p:spPr>
          <a:xfrm>
            <a:off x="4610386" y="57978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November 14</a:t>
            </a:r>
            <a:r>
              <a:rPr lang="en-US" sz="2000" baseline="30000" dirty="0"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26987-222C-5F2D-1D6F-EA327321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130031"/>
            <a:ext cx="880084" cy="6600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6DBA3A9-DA26-211A-174C-696B8D131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707" y="6186505"/>
            <a:ext cx="814557" cy="5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8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F1E7B-AC37-6661-D60B-9D52CABEFD1C}"/>
              </a:ext>
            </a:extLst>
          </p:cNvPr>
          <p:cNvSpPr/>
          <p:nvPr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D39-DD79-018F-1EF1-2628B600DECF}"/>
              </a:ext>
            </a:extLst>
          </p:cNvPr>
          <p:cNvSpPr txBox="1"/>
          <p:nvPr/>
        </p:nvSpPr>
        <p:spPr>
          <a:xfrm>
            <a:off x="2369469" y="1014262"/>
            <a:ext cx="764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Related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DBA3A9-DA26-211A-174C-696B8D131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707" y="6186505"/>
            <a:ext cx="814557" cy="5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78AC4B-21EB-3682-C6BA-85B131EA5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130031"/>
            <a:ext cx="880084" cy="6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7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F1E7B-AC37-6661-D60B-9D52CABEFD1C}"/>
              </a:ext>
            </a:extLst>
          </p:cNvPr>
          <p:cNvSpPr/>
          <p:nvPr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D39-DD79-018F-1EF1-2628B600DECF}"/>
              </a:ext>
            </a:extLst>
          </p:cNvPr>
          <p:cNvSpPr txBox="1"/>
          <p:nvPr/>
        </p:nvSpPr>
        <p:spPr>
          <a:xfrm>
            <a:off x="2369469" y="1014262"/>
            <a:ext cx="764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DBA3A9-DA26-211A-174C-696B8D131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707" y="6186505"/>
            <a:ext cx="814557" cy="5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4EDD26-3927-7FB7-BC1A-1A712B830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130031"/>
            <a:ext cx="880084" cy="6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F1E7B-AC37-6661-D60B-9D52CABEFD1C}"/>
              </a:ext>
            </a:extLst>
          </p:cNvPr>
          <p:cNvSpPr/>
          <p:nvPr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D39-DD79-018F-1EF1-2628B600DECF}"/>
              </a:ext>
            </a:extLst>
          </p:cNvPr>
          <p:cNvSpPr txBox="1"/>
          <p:nvPr/>
        </p:nvSpPr>
        <p:spPr>
          <a:xfrm>
            <a:off x="2369469" y="1014262"/>
            <a:ext cx="764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DBA3A9-DA26-211A-174C-696B8D131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707" y="6186505"/>
            <a:ext cx="814557" cy="5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20EC9CC-0A5A-4D01-1E27-D8FDE15A6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130031"/>
            <a:ext cx="880084" cy="6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5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F1E7B-AC37-6661-D60B-9D52CABEFD1C}"/>
              </a:ext>
            </a:extLst>
          </p:cNvPr>
          <p:cNvSpPr/>
          <p:nvPr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D39-DD79-018F-1EF1-2628B600DECF}"/>
              </a:ext>
            </a:extLst>
          </p:cNvPr>
          <p:cNvSpPr txBox="1"/>
          <p:nvPr/>
        </p:nvSpPr>
        <p:spPr>
          <a:xfrm>
            <a:off x="2369469" y="1014262"/>
            <a:ext cx="764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DBA3A9-DA26-211A-174C-696B8D131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707" y="6186505"/>
            <a:ext cx="814557" cy="5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754A3C-A9F1-9417-8C64-A15813264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130031"/>
            <a:ext cx="880084" cy="6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51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3</cp:revision>
  <dcterms:created xsi:type="dcterms:W3CDTF">2022-09-24T00:07:29Z</dcterms:created>
  <dcterms:modified xsi:type="dcterms:W3CDTF">2022-09-24T00:31:56Z</dcterms:modified>
</cp:coreProperties>
</file>