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57" r:id="rId14"/>
    <p:sldId id="281" r:id="rId15"/>
    <p:sldId id="271" r:id="rId16"/>
    <p:sldId id="284" r:id="rId17"/>
    <p:sldId id="282" r:id="rId18"/>
    <p:sldId id="283" r:id="rId19"/>
    <p:sldId id="272" r:id="rId20"/>
    <p:sldId id="273" r:id="rId21"/>
    <p:sldId id="274" r:id="rId22"/>
    <p:sldId id="27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8"/>
    <p:restoredTop sz="96279"/>
  </p:normalViewPr>
  <p:slideViewPr>
    <p:cSldViewPr snapToGrid="0" snapToObjects="1">
      <p:cViewPr>
        <p:scale>
          <a:sx n="161" d="100"/>
          <a:sy n="161" d="100"/>
        </p:scale>
        <p:origin x="-12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9068690" y="0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863046" y="948247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830195" y="1766192"/>
            <a:ext cx="7427213" cy="835037"/>
            <a:chOff x="2627972" y="2183700"/>
            <a:chExt cx="7427213" cy="8350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6567"/>
              <a:ext cx="7427213" cy="392170"/>
              <a:chOff x="2641347" y="2188470"/>
              <a:chExt cx="7427213" cy="3921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88470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3055063" y="2591558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461599" y="3365977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305838" y="4171722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242032" y="3817409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10055656" y="3365977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82B69BB-6624-1D3E-1389-C13DEDB32A24}"/>
              </a:ext>
            </a:extLst>
          </p:cNvPr>
          <p:cNvGrpSpPr/>
          <p:nvPr/>
        </p:nvGrpSpPr>
        <p:grpSpPr>
          <a:xfrm>
            <a:off x="2760785" y="5273394"/>
            <a:ext cx="7490391" cy="837077"/>
            <a:chOff x="2660823" y="1376044"/>
            <a:chExt cx="7394363" cy="8370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5F1AA1-1C77-D8C5-1CD8-71665CD01381}"/>
                </a:ext>
              </a:extLst>
            </p:cNvPr>
            <p:cNvGrpSpPr/>
            <p:nvPr/>
          </p:nvGrpSpPr>
          <p:grpSpPr>
            <a:xfrm>
              <a:off x="2660823" y="1389209"/>
              <a:ext cx="7394363" cy="823912"/>
              <a:chOff x="2660202" y="2477747"/>
              <a:chExt cx="7394363" cy="82391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34F817C-BF78-A81F-0737-2A7CBB911093}"/>
                  </a:ext>
                </a:extLst>
              </p:cNvPr>
              <p:cNvSpPr/>
              <p:nvPr/>
            </p:nvSpPr>
            <p:spPr>
              <a:xfrm>
                <a:off x="3434078" y="2915579"/>
                <a:ext cx="5390705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8F1FBE8-DEA5-46FD-DC92-57D84FB0C22A}"/>
                  </a:ext>
                </a:extLst>
              </p:cNvPr>
              <p:cNvSpPr/>
              <p:nvPr/>
            </p:nvSpPr>
            <p:spPr>
              <a:xfrm>
                <a:off x="8855968" y="2912301"/>
                <a:ext cx="602153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7BD9F2A-C92E-5B24-827F-C935848B3897}"/>
                  </a:ext>
                </a:extLst>
              </p:cNvPr>
              <p:cNvSpPr/>
              <p:nvPr/>
            </p:nvSpPr>
            <p:spPr>
              <a:xfrm>
                <a:off x="9489307" y="2907205"/>
                <a:ext cx="56525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7311F61-ED1F-8711-56B8-9E2D371CC05B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C4415C-13D1-B20A-3781-13B11F216346}"/>
                  </a:ext>
                </a:extLst>
              </p:cNvPr>
              <p:cNvSpPr txBox="1"/>
              <p:nvPr/>
            </p:nvSpPr>
            <p:spPr>
              <a:xfrm>
                <a:off x="9505244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F7046A-572E-77AA-D7EA-4313B141B723}"/>
                </a:ext>
              </a:extLst>
            </p:cNvPr>
            <p:cNvSpPr txBox="1"/>
            <p:nvPr/>
          </p:nvSpPr>
          <p:spPr>
            <a:xfrm>
              <a:off x="8843810" y="139105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BACD03-CD34-11FE-6CB6-A23B65B6F3EE}"/>
                </a:ext>
              </a:extLst>
            </p:cNvPr>
            <p:cNvSpPr txBox="1"/>
            <p:nvPr/>
          </p:nvSpPr>
          <p:spPr>
            <a:xfrm>
              <a:off x="6033147" y="137604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DC4CDC-5B10-FE29-C195-C929CF3F0FAF}"/>
              </a:ext>
            </a:extLst>
          </p:cNvPr>
          <p:cNvGrpSpPr/>
          <p:nvPr/>
        </p:nvGrpSpPr>
        <p:grpSpPr>
          <a:xfrm>
            <a:off x="2727508" y="6099537"/>
            <a:ext cx="7523668" cy="816550"/>
            <a:chOff x="2627972" y="2202187"/>
            <a:chExt cx="7427213" cy="81655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9369768-A3B0-984C-8DBD-9D93E779D83F}"/>
                </a:ext>
              </a:extLst>
            </p:cNvPr>
            <p:cNvGrpSpPr/>
            <p:nvPr/>
          </p:nvGrpSpPr>
          <p:grpSpPr>
            <a:xfrm>
              <a:off x="2627972" y="2627408"/>
              <a:ext cx="7427213" cy="391329"/>
              <a:chOff x="2641347" y="2189311"/>
              <a:chExt cx="7427213" cy="39132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4F5EE23-02FA-307A-FC7E-81809C00762B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38216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D1EF464-8C00-BA84-2E50-F1D3372552C5}"/>
                  </a:ext>
                </a:extLst>
              </p:cNvPr>
              <p:cNvSpPr/>
              <p:nvPr/>
            </p:nvSpPr>
            <p:spPr>
              <a:xfrm>
                <a:off x="7283651" y="2189311"/>
                <a:ext cx="1071897" cy="382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829EBBA-AD90-23B9-9420-53EFCF0EB2A8}"/>
                  </a:ext>
                </a:extLst>
              </p:cNvPr>
              <p:cNvSpPr/>
              <p:nvPr/>
            </p:nvSpPr>
            <p:spPr>
              <a:xfrm>
                <a:off x="8395808" y="2194560"/>
                <a:ext cx="16727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75F8296-ECE4-AAA0-6E1A-261DF3EF1CE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C7073A-1E8A-9095-130D-BB4D62E54CFA}"/>
                </a:ext>
              </a:extLst>
            </p:cNvPr>
            <p:cNvSpPr txBox="1"/>
            <p:nvPr/>
          </p:nvSpPr>
          <p:spPr>
            <a:xfrm>
              <a:off x="8918466" y="2202187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(26%)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D4A5C1-5310-C879-93DA-EB365F00EA6E}"/>
                </a:ext>
              </a:extLst>
            </p:cNvPr>
            <p:cNvSpPr txBox="1"/>
            <p:nvPr/>
          </p:nvSpPr>
          <p:spPr>
            <a:xfrm>
              <a:off x="7497296" y="220276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(17%)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6C680F-C2D2-117B-19B2-675F9386CE8F}"/>
                </a:ext>
              </a:extLst>
            </p:cNvPr>
            <p:cNvSpPr txBox="1"/>
            <p:nvPr/>
          </p:nvSpPr>
          <p:spPr>
            <a:xfrm>
              <a:off x="4496918" y="220218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B82200-C54F-73DD-095C-C30DE96429A4}"/>
              </a:ext>
            </a:extLst>
          </p:cNvPr>
          <p:cNvGrpSpPr/>
          <p:nvPr/>
        </p:nvGrpSpPr>
        <p:grpSpPr>
          <a:xfrm>
            <a:off x="2955296" y="6903060"/>
            <a:ext cx="7295879" cy="830127"/>
            <a:chOff x="2852840" y="3050447"/>
            <a:chExt cx="7202345" cy="83012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1D3CB7C-741E-6290-185A-35D18C9D16AE}"/>
                </a:ext>
              </a:extLst>
            </p:cNvPr>
            <p:cNvGrpSpPr/>
            <p:nvPr/>
          </p:nvGrpSpPr>
          <p:grpSpPr>
            <a:xfrm>
              <a:off x="2852840" y="3488255"/>
              <a:ext cx="7202345" cy="392319"/>
              <a:chOff x="2866215" y="3628920"/>
              <a:chExt cx="7202345" cy="39231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3C5B939-C816-CEB2-9D02-B5EC3EB51859}"/>
                  </a:ext>
                </a:extLst>
              </p:cNvPr>
              <p:cNvSpPr/>
              <p:nvPr/>
            </p:nvSpPr>
            <p:spPr>
              <a:xfrm>
                <a:off x="3434078" y="3635159"/>
                <a:ext cx="527093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60EFDD3-84EF-B5B7-F4E8-29EAD8ADF8A4}"/>
                  </a:ext>
                </a:extLst>
              </p:cNvPr>
              <p:cNvSpPr/>
              <p:nvPr/>
            </p:nvSpPr>
            <p:spPr>
              <a:xfrm>
                <a:off x="8732981" y="3630538"/>
                <a:ext cx="429620" cy="3854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FE61C5D-A9BB-B1DF-0275-48B438A7B179}"/>
                  </a:ext>
                </a:extLst>
              </p:cNvPr>
              <p:cNvSpPr/>
              <p:nvPr/>
            </p:nvSpPr>
            <p:spPr>
              <a:xfrm>
                <a:off x="9190565" y="3628920"/>
                <a:ext cx="877995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26EB59A-CF29-106F-FD57-38239B9A9C1F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44BEB7-7053-7CE7-28D4-FA65DFEBBDC3}"/>
                </a:ext>
              </a:extLst>
            </p:cNvPr>
            <p:cNvSpPr txBox="1"/>
            <p:nvPr/>
          </p:nvSpPr>
          <p:spPr>
            <a:xfrm>
              <a:off x="9346784" y="306111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(13%)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9065BB7-3177-CA21-D91E-B70D78A6596A}"/>
                </a:ext>
              </a:extLst>
            </p:cNvPr>
            <p:cNvSpPr txBox="1"/>
            <p:nvPr/>
          </p:nvSpPr>
          <p:spPr>
            <a:xfrm>
              <a:off x="8613971" y="30680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(6%)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91C44CB-E9B2-3E75-B214-B0A011E74AB8}"/>
                </a:ext>
              </a:extLst>
            </p:cNvPr>
            <p:cNvSpPr txBox="1"/>
            <p:nvPr/>
          </p:nvSpPr>
          <p:spPr>
            <a:xfrm>
              <a:off x="5828667" y="305044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25,167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(81%)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AAF0713-4084-6AD4-CF45-78F057F23D57}"/>
              </a:ext>
            </a:extLst>
          </p:cNvPr>
          <p:cNvGrpSpPr/>
          <p:nvPr/>
        </p:nvGrpSpPr>
        <p:grpSpPr>
          <a:xfrm>
            <a:off x="2358278" y="7689331"/>
            <a:ext cx="7573106" cy="819859"/>
            <a:chOff x="2288371" y="4160346"/>
            <a:chExt cx="7476018" cy="81985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EC5689-9032-F739-50BC-5194B6F8C69D}"/>
                </a:ext>
              </a:extLst>
            </p:cNvPr>
            <p:cNvGrpSpPr/>
            <p:nvPr/>
          </p:nvGrpSpPr>
          <p:grpSpPr>
            <a:xfrm>
              <a:off x="2288371" y="4569851"/>
              <a:ext cx="7476018" cy="410354"/>
              <a:chOff x="2299576" y="4358093"/>
              <a:chExt cx="7476018" cy="41035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28F103A-2F57-0068-FC95-9F84B42F269C}"/>
                  </a:ext>
                </a:extLst>
              </p:cNvPr>
              <p:cNvSpPr/>
              <p:nvPr/>
            </p:nvSpPr>
            <p:spPr>
              <a:xfrm>
                <a:off x="3440637" y="4382367"/>
                <a:ext cx="439834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AF01915-98AD-37C3-257A-819921F8BEBF}"/>
                  </a:ext>
                </a:extLst>
              </p:cNvPr>
              <p:cNvSpPr/>
              <p:nvPr/>
            </p:nvSpPr>
            <p:spPr>
              <a:xfrm rot="10800000" flipH="1">
                <a:off x="7870588" y="4382367"/>
                <a:ext cx="190500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16692AF-826F-FB27-6A9D-EC981B96756E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37D4F62-55D5-3E3B-D392-5F6AD1A5CA1B}"/>
                </a:ext>
              </a:extLst>
            </p:cNvPr>
            <p:cNvSpPr txBox="1"/>
            <p:nvPr/>
          </p:nvSpPr>
          <p:spPr>
            <a:xfrm>
              <a:off x="8619629" y="416888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45EF46-5BF7-B15F-B6D0-57FA6011DAA9}"/>
                </a:ext>
              </a:extLst>
            </p:cNvPr>
            <p:cNvSpPr txBox="1"/>
            <p:nvPr/>
          </p:nvSpPr>
          <p:spPr>
            <a:xfrm>
              <a:off x="5336191" y="416034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131,613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(66%)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E099AF-9E17-B4D6-3AF3-A0F9418C399E}"/>
              </a:ext>
            </a:extLst>
          </p:cNvPr>
          <p:cNvGrpSpPr/>
          <p:nvPr/>
        </p:nvGrpSpPr>
        <p:grpSpPr>
          <a:xfrm>
            <a:off x="2196135" y="8498484"/>
            <a:ext cx="8070966" cy="928626"/>
            <a:chOff x="2087689" y="5075762"/>
            <a:chExt cx="7967495" cy="9286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4CA46CA-1EE7-8EBD-71D3-D9097E946A8B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3CA768F-1897-27BF-240B-6D95E0814196}"/>
                  </a:ext>
                </a:extLst>
              </p:cNvPr>
              <p:cNvSpPr/>
              <p:nvPr/>
            </p:nvSpPr>
            <p:spPr>
              <a:xfrm>
                <a:off x="3419565" y="5100479"/>
                <a:ext cx="367342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D76FC4B-C4A3-26B7-1E2A-6EE12E9852FD}"/>
                  </a:ext>
                </a:extLst>
              </p:cNvPr>
              <p:cNvSpPr/>
              <p:nvPr/>
            </p:nvSpPr>
            <p:spPr>
              <a:xfrm>
                <a:off x="7119439" y="5100479"/>
                <a:ext cx="334410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E366BE1-FF15-2B99-745B-4255F632FAD7}"/>
                  </a:ext>
                </a:extLst>
              </p:cNvPr>
              <p:cNvSpPr/>
              <p:nvPr/>
            </p:nvSpPr>
            <p:spPr>
              <a:xfrm>
                <a:off x="7480303" y="5091810"/>
                <a:ext cx="2622431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19683F4-B592-D14C-7C60-B7AA3A01DE4B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2DCBEDE-F588-CF6C-FE43-7AD80AD6E147}"/>
                </a:ext>
              </a:extLst>
            </p:cNvPr>
            <p:cNvSpPr txBox="1"/>
            <p:nvPr/>
          </p:nvSpPr>
          <p:spPr>
            <a:xfrm>
              <a:off x="841670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(39%)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3C2D8F-E4E6-F0C3-EC4E-EF26CB813772}"/>
                </a:ext>
              </a:extLst>
            </p:cNvPr>
            <p:cNvSpPr txBox="1"/>
            <p:nvPr/>
          </p:nvSpPr>
          <p:spPr>
            <a:xfrm>
              <a:off x="6985642" y="5075762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69E726F-E80F-097B-E285-87B2B44FF4B7}"/>
                </a:ext>
              </a:extLst>
            </p:cNvPr>
            <p:cNvSpPr txBox="1"/>
            <p:nvPr/>
          </p:nvSpPr>
          <p:spPr>
            <a:xfrm>
              <a:off x="5030884" y="510359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5,182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(55%)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D5B25A1-E9FA-C6CB-09FD-294D25DCF9F7}"/>
              </a:ext>
            </a:extLst>
          </p:cNvPr>
          <p:cNvSpPr/>
          <p:nvPr/>
        </p:nvSpPr>
        <p:spPr>
          <a:xfrm>
            <a:off x="9961630" y="8123110"/>
            <a:ext cx="289545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399884-A2A1-60EC-01ED-62D16D7432CD}"/>
              </a:ext>
            </a:extLst>
          </p:cNvPr>
          <p:cNvSpPr txBox="1"/>
          <p:nvPr/>
        </p:nvSpPr>
        <p:spPr>
          <a:xfrm>
            <a:off x="9856407" y="769787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(4%)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49E5D5-C6D6-24EE-5BCC-3F2CA165E953}"/>
              </a:ext>
            </a:extLst>
          </p:cNvPr>
          <p:cNvCxnSpPr>
            <a:cxnSpLocks/>
          </p:cNvCxnSpPr>
          <p:nvPr/>
        </p:nvCxnSpPr>
        <p:spPr>
          <a:xfrm>
            <a:off x="2162449" y="5216223"/>
            <a:ext cx="83003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5037"/>
            <a:chOff x="2627972" y="2183700"/>
            <a:chExt cx="7427213" cy="8350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6567"/>
              <a:ext cx="7427213" cy="392170"/>
              <a:chOff x="2641347" y="2188470"/>
              <a:chExt cx="7427213" cy="39217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88470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6DCB5-31F0-D262-5613-C994DF3C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0" y="423206"/>
            <a:ext cx="3315583" cy="1108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BD46F-8EBA-F760-3D8C-6D0C1B801A49}"/>
              </a:ext>
            </a:extLst>
          </p:cNvPr>
          <p:cNvSpPr txBox="1"/>
          <p:nvPr/>
        </p:nvSpPr>
        <p:spPr>
          <a:xfrm>
            <a:off x="440439" y="95305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(</a:t>
            </a:r>
            <a:r>
              <a:rPr lang="en-US" dirty="0" err="1"/>
              <a:t>ie</a:t>
            </a:r>
            <a:r>
              <a:rPr lang="en-US" dirty="0"/>
              <a:t>, pos + neg)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491-16E8-BFBF-F6F0-EB1158800CC7}"/>
              </a:ext>
            </a:extLst>
          </p:cNvPr>
          <p:cNvSpPr txBox="1"/>
          <p:nvPr/>
        </p:nvSpPr>
        <p:spPr>
          <a:xfrm>
            <a:off x="3915246" y="95305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structured</a:t>
            </a:r>
          </a:p>
        </p:txBody>
      </p:sp>
    </p:spTree>
    <p:extLst>
      <p:ext uri="{BB962C8B-B14F-4D97-AF65-F5344CB8AC3E}">
        <p14:creationId xmlns:p14="http://schemas.microsoft.com/office/powerpoint/2010/main" val="403480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76044"/>
            <a:ext cx="7394363" cy="837077"/>
            <a:chOff x="2660823" y="1376044"/>
            <a:chExt cx="7394363" cy="8370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394363" cy="823912"/>
              <a:chOff x="2660202" y="2477747"/>
              <a:chExt cx="7394363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8" y="2915579"/>
                <a:ext cx="5390705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855968" y="2912301"/>
                <a:ext cx="602153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489307" y="2907205"/>
                <a:ext cx="56525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05244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43810" y="139105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6033147" y="1376044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202187"/>
            <a:ext cx="7427213" cy="816550"/>
            <a:chOff x="2627972" y="2202187"/>
            <a:chExt cx="7427213" cy="816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27408"/>
              <a:ext cx="7427213" cy="391329"/>
              <a:chOff x="2641347" y="2189311"/>
              <a:chExt cx="7427213" cy="3913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38216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283651" y="2189311"/>
                <a:ext cx="1071897" cy="3823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395808" y="2194560"/>
                <a:ext cx="16727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918466" y="2202187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(26%)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7497296" y="220276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(17%)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496918" y="220218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5710"/>
            <a:ext cx="7202345" cy="830127"/>
            <a:chOff x="2852840" y="3050447"/>
            <a:chExt cx="7202345" cy="8301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8255"/>
              <a:ext cx="7202345" cy="392319"/>
              <a:chOff x="2866215" y="3628920"/>
              <a:chExt cx="7202345" cy="39231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8" y="3635159"/>
                <a:ext cx="527093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732981" y="3630538"/>
                <a:ext cx="429620" cy="3854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190565" y="3628920"/>
                <a:ext cx="877995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346784" y="306111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(13%)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613971" y="30680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828667" y="305044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25,167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91981"/>
            <a:ext cx="7476018" cy="819859"/>
            <a:chOff x="2288371" y="4160346"/>
            <a:chExt cx="7476018" cy="8198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476018" cy="410354"/>
              <a:chOff x="2299576" y="4358093"/>
              <a:chExt cx="7476018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4408941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rot="10800000" flipH="1">
                <a:off x="7870588" y="4382367"/>
                <a:ext cx="190500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8619629" y="416888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61,056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5336191" y="416034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131,613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601134"/>
            <a:ext cx="7967495" cy="928626"/>
            <a:chOff x="2087689" y="5075762"/>
            <a:chExt cx="7967495" cy="9286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69078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119439" y="5100479"/>
                <a:ext cx="334410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480303" y="5091810"/>
                <a:ext cx="2622431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41670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(39%)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6985642" y="5075762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5030884" y="510359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5,182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(55%)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9765640" y="4225760"/>
            <a:ext cx="289545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660417" y="380052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8,257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(4%)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491-16E8-BFBF-F6F0-EB1158800CC7}"/>
              </a:ext>
            </a:extLst>
          </p:cNvPr>
          <p:cNvSpPr txBox="1"/>
          <p:nvPr/>
        </p:nvSpPr>
        <p:spPr>
          <a:xfrm>
            <a:off x="266438" y="20206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</a:t>
            </a:r>
            <a:r>
              <a:rPr lang="en-US" dirty="0" err="1"/>
              <a:t>Hx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404480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5B6018-A782-E854-883A-B9E99963E35D}"/>
              </a:ext>
            </a:extLst>
          </p:cNvPr>
          <p:cNvSpPr txBox="1"/>
          <p:nvPr/>
        </p:nvSpPr>
        <p:spPr>
          <a:xfrm>
            <a:off x="991333" y="879203"/>
            <a:ext cx="955943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127850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140820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extract_2021_social_hx_sections_ed.jsonl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14619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extract_2021_social.jsonl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$2 }' extract_2021_social_hx_sections_ed.jsonl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pat_ids.txt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225089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128787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283423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extract_2021_social_hx_sections_ed.jsonl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19120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extract_2021_social.jsonl 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awk '{ print $4 }' extract_2021_social_hx_sections_ed.jsonl 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note_ids.txt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sort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431330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D5C9-CCB0-CB81-D351-B93CE375CAA7}"/>
              </a:ext>
            </a:extLst>
          </p:cNvPr>
          <p:cNvSpPr txBox="1"/>
          <p:nvPr/>
        </p:nvSpPr>
        <p:spPr>
          <a:xfrm>
            <a:off x="1195754" y="439615"/>
            <a:ext cx="885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SDoH</a:t>
            </a:r>
            <a:r>
              <a:rPr lang="en-US" dirty="0"/>
              <a:t> note stats from RITGPU – from JSON as DB output is limited to only notes with findings</a:t>
            </a:r>
          </a:p>
        </p:txBody>
      </p:sp>
    </p:spTree>
    <p:extLst>
      <p:ext uri="{BB962C8B-B14F-4D97-AF65-F5344CB8AC3E}">
        <p14:creationId xmlns:p14="http://schemas.microsoft.com/office/powerpoint/2010/main" val="89049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rot="10800000"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4C987F-EA8C-F183-BA77-5339035D2AF1}"/>
              </a:ext>
            </a:extLst>
          </p:cNvPr>
          <p:cNvSpPr txBox="1"/>
          <p:nvPr/>
        </p:nvSpPr>
        <p:spPr>
          <a:xfrm>
            <a:off x="131885" y="23284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structured</a:t>
            </a:r>
          </a:p>
        </p:txBody>
      </p: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46075</TotalTime>
  <Words>2948</Words>
  <Application>Microsoft Macintosh PowerPoint</Application>
  <PresentationFormat>Widescreen</PresentationFormat>
  <Paragraphs>645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193</cp:revision>
  <dcterms:created xsi:type="dcterms:W3CDTF">2022-07-06T19:14:58Z</dcterms:created>
  <dcterms:modified xsi:type="dcterms:W3CDTF">2022-10-19T17:03:25Z</dcterms:modified>
</cp:coreProperties>
</file>