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83"/>
    <p:restoredTop sz="96327"/>
  </p:normalViewPr>
  <p:slideViewPr>
    <p:cSldViewPr snapToGrid="0">
      <p:cViewPr varScale="1">
        <p:scale>
          <a:sx n="144" d="100"/>
          <a:sy n="144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5D75-F747-3FB0-F09D-8F36C1C02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E68B8-B6E5-7309-FC73-323562AFF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5D59A-052B-3C14-8B70-8CB563A2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4FC-ACB8-0C4C-ADEB-F4539D35230C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DBD82-D48A-88DF-2EDC-F57B19EF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8EABB-79F0-5A6A-3EA8-B08336D4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4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9C004-DCCC-CBFD-4238-3A8A2554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7F81B-260B-523C-635E-586A8D132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7FEB0-357D-C65C-4C68-E8510B79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4FC-ACB8-0C4C-ADEB-F4539D35230C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DFB67-ADFE-1440-FEA6-B9A7EE5D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FA4B8-C88E-1137-A4B8-E56FE23A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9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5491B-75AC-8B61-7BAA-118989337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AC11B-3CDA-0A43-8DF7-ABE0BD5C8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F1209-B6A3-AB21-5046-3C5D498BC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4FC-ACB8-0C4C-ADEB-F4539D35230C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114FD-BC27-A7B1-549D-4C487224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7BE1F-E4F1-31A5-69DE-77D7CA09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8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F13A-70B1-12AB-9AF0-63DCA958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B0FF0-3A5B-FAD8-FC12-410E46BBA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748F6-34CA-2114-0B34-09B790DDB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4FC-ACB8-0C4C-ADEB-F4539D35230C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729D7-FCCA-295A-C4B4-BBDF5BC1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07AE8-9EF6-1609-FF0C-55AE10A5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5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9437-8F32-F2E8-8370-11AB006DD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A2718-DC77-577F-E460-60045A3B9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4E812-434A-9C6F-04BA-9F3EC679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4FC-ACB8-0C4C-ADEB-F4539D35230C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73246-C442-802A-B769-19ACA5F9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7C05E-1246-F590-F7BF-036861B5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6AF6-908E-58E2-07D2-B1BFD7DF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9F086-9517-42B7-A8D9-0C005F978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76824-C320-0F1F-80BE-B5A656304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30258-B518-68E5-87EE-794874B6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4FC-ACB8-0C4C-ADEB-F4539D35230C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EF7EB-0AF4-D0CE-B8E0-F419B70B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BCE8D-2498-E840-7FC3-0AA75937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9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81B18-2E25-36CC-7700-1289C738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C923F-4B91-A229-339D-46981880A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7ECB5-4E7D-2D85-8796-593476A4E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27251-0B09-7E3F-3587-7D87E154D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B705DA-DC6F-D57E-B8E1-7C71B86A5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94FDBE-E27A-5327-60C4-18485CBD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4FC-ACB8-0C4C-ADEB-F4539D35230C}" type="datetimeFigureOut">
              <a:rPr lang="en-US" smtClean="0"/>
              <a:t>5/2/23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DB2764-79D5-810C-03CA-427D66482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C14423-785C-EEE1-5FD0-CF226187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3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7D94-ABAC-B830-3E37-4441C45F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1DE6F-8204-AEE3-1810-F20F8E426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4FC-ACB8-0C4C-ADEB-F4539D35230C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B4B56-A010-10C0-7CB5-39EFB0AF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B20FC-1BA5-FA0D-2163-78470D11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8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6BB2B-67BC-3A2F-C8F4-7AAAA85ED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4FC-ACB8-0C4C-ADEB-F4539D35230C}" type="datetimeFigureOut">
              <a:rPr lang="en-US" smtClean="0"/>
              <a:t>5/2/23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F5CC3-3369-3EC8-6FE7-F6F65EBBB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0FB71-A4AE-11FA-BF81-43E6AEC3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6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AA5DC-767A-998D-0A19-E3EB1A3B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BEF74-B5C0-4239-8676-EB90A7F76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14615-078B-60D7-1DE4-F51503E93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5CEB9-B8BE-D03A-B922-C3876D691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4FC-ACB8-0C4C-ADEB-F4539D35230C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6354C-49CD-070D-96C4-086AB6E1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6B410-D566-18B3-2EC3-30B02CC9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8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8157B-8743-0D32-BDD8-6C93CA43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DAF8A-540E-3F3C-6E09-619D54071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FC3A7-D3F6-98ED-CA92-93D6DE490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E896C-AB01-4451-9B64-0EA1196E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4FC-ACB8-0C4C-ADEB-F4539D35230C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F9F86-6374-631F-E067-0837F481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C4A54-A088-FBD3-97E5-CE5A1744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8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E9025-33F9-8023-EDD7-9C658C88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86D3D-C8A6-01CA-0F09-301BF01C3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680F3-1C03-E1E6-89E2-5B0342DE4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FA4FC-ACB8-0C4C-ADEB-F4539D35230C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E9B11-46F5-B282-2964-A5B0B22DB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7ED67-5CEE-C271-A472-6F98CBC21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11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5A33DB-8E37-12C4-B8D2-8F315AED6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809" y="483083"/>
            <a:ext cx="7772400" cy="2069245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19A2A2-3CEC-BC96-D0B8-6FA647C11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708" y="3287919"/>
            <a:ext cx="7772400" cy="25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2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8E8B181-C9CD-B948-BE91-0D4C2E89B29B}"/>
              </a:ext>
            </a:extLst>
          </p:cNvPr>
          <p:cNvSpPr/>
          <p:nvPr/>
        </p:nvSpPr>
        <p:spPr>
          <a:xfrm>
            <a:off x="1705515" y="1009246"/>
            <a:ext cx="7686885" cy="4966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DFEC1-2F19-9BE9-0424-F35FB4B78F74}"/>
              </a:ext>
            </a:extLst>
          </p:cNvPr>
          <p:cNvSpPr txBox="1"/>
          <p:nvPr/>
        </p:nvSpPr>
        <p:spPr>
          <a:xfrm>
            <a:off x="1705515" y="2954671"/>
            <a:ext cx="3256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“</a:t>
            </a:r>
            <a:r>
              <a:rPr lang="en-US" sz="2000" i="1" dirty="0">
                <a:latin typeface="Roboto Light" panose="02000000000000000000" pitchFamily="2" charset="0"/>
                <a:ea typeface="Roboto Light" panose="02000000000000000000" pitchFamily="2" charset="0"/>
              </a:rPr>
              <a:t>Diabetic women and men aged over 65 with no contraindications to metformin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B6360FF-D5B1-C1CA-D8C0-564D79A3B631}"/>
              </a:ext>
            </a:extLst>
          </p:cNvPr>
          <p:cNvGrpSpPr/>
          <p:nvPr/>
        </p:nvGrpSpPr>
        <p:grpSpPr>
          <a:xfrm>
            <a:off x="5547799" y="1098891"/>
            <a:ext cx="3907945" cy="4876800"/>
            <a:chOff x="5795468" y="941294"/>
            <a:chExt cx="3830300" cy="48768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E4E898E-94C4-B57E-6164-652F0A42E1B0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F48B11-2A66-8781-551C-0AFD9B6D9075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AB0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B6B64955-53F2-35A1-4C78-64B7CA214CEE}"/>
              </a:ext>
            </a:extLst>
          </p:cNvPr>
          <p:cNvSpPr/>
          <p:nvPr/>
        </p:nvSpPr>
        <p:spPr>
          <a:xfrm>
            <a:off x="4844550" y="3248599"/>
            <a:ext cx="365185" cy="414068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0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60388B-5B60-89EB-349C-8CC39E674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504" y="0"/>
            <a:ext cx="7772400" cy="30926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ABDBCB-5C81-8FA6-7B73-65279F7BB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504" y="3092682"/>
            <a:ext cx="7772400" cy="432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89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70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Roboto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Dobbins</dc:creator>
  <cp:lastModifiedBy>Nic Dobbins</cp:lastModifiedBy>
  <cp:revision>2</cp:revision>
  <dcterms:created xsi:type="dcterms:W3CDTF">2023-05-03T00:49:59Z</dcterms:created>
  <dcterms:modified xsi:type="dcterms:W3CDTF">2023-05-03T23:55:41Z</dcterms:modified>
</cp:coreProperties>
</file>