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608"/>
    <a:srgbClr val="E9D851"/>
    <a:srgbClr val="4472C4"/>
    <a:srgbClr val="5B9BD5"/>
    <a:srgbClr val="E866A1"/>
    <a:srgbClr val="14C5AB"/>
    <a:srgbClr val="12D548"/>
    <a:srgbClr val="109AD1"/>
    <a:srgbClr val="ED7D31"/>
    <a:srgbClr val="12D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>
        <p:scale>
          <a:sx n="140" d="100"/>
          <a:sy n="140" d="100"/>
        </p:scale>
        <p:origin x="3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174184" y="59599"/>
            <a:ext cx="7409996" cy="5791710"/>
          </a:xfrm>
          <a:prstGeom prst="roundRect">
            <a:avLst/>
          </a:prstGeom>
          <a:solidFill>
            <a:srgbClr val="1F1608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424755-01BE-C2E1-4C6D-F2B4103E99B1}"/>
              </a:ext>
            </a:extLst>
          </p:cNvPr>
          <p:cNvSpPr/>
          <p:nvPr/>
        </p:nvSpPr>
        <p:spPr>
          <a:xfrm>
            <a:off x="3235144" y="2506780"/>
            <a:ext cx="2118704" cy="1042384"/>
          </a:xfrm>
          <a:prstGeom prst="roundRect">
            <a:avLst/>
          </a:prstGeom>
          <a:solidFill>
            <a:srgbClr val="5B9BD5">
              <a:alpha val="5098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E8CD0-E1E0-903F-0AAF-5337E4044A84}"/>
              </a:ext>
            </a:extLst>
          </p:cNvPr>
          <p:cNvSpPr txBox="1"/>
          <p:nvPr/>
        </p:nvSpPr>
        <p:spPr>
          <a:xfrm>
            <a:off x="7546249" y="59599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Knowledge 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64997C-D9AD-DF6C-BB98-9B6B758356F5}"/>
              </a:ext>
            </a:extLst>
          </p:cNvPr>
          <p:cNvSpPr/>
          <p:nvPr/>
        </p:nvSpPr>
        <p:spPr>
          <a:xfrm>
            <a:off x="6922991" y="426616"/>
            <a:ext cx="3196312" cy="2114562"/>
          </a:xfrm>
          <a:prstGeom prst="roundRect">
            <a:avLst/>
          </a:prstGeom>
          <a:solidFill>
            <a:srgbClr val="12D548">
              <a:alpha val="5098"/>
            </a:srgbClr>
          </a:solidFill>
          <a:ln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13073-DC80-7365-D5C4-4023BC89A3D3}"/>
              </a:ext>
            </a:extLst>
          </p:cNvPr>
          <p:cNvSpPr txBox="1"/>
          <p:nvPr/>
        </p:nvSpPr>
        <p:spPr>
          <a:xfrm>
            <a:off x="3713959" y="214410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LeafAI API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5D1DAF-34AF-2256-3424-5CB9D738799F}"/>
              </a:ext>
            </a:extLst>
          </p:cNvPr>
          <p:cNvGrpSpPr/>
          <p:nvPr/>
        </p:nvGrpSpPr>
        <p:grpSpPr>
          <a:xfrm>
            <a:off x="6670803" y="683139"/>
            <a:ext cx="2767731" cy="1988277"/>
            <a:chOff x="5075356" y="722330"/>
            <a:chExt cx="2767731" cy="1988277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C80076A-A25E-AA26-B8A5-EF200BAFF27D}"/>
                </a:ext>
              </a:extLst>
            </p:cNvPr>
            <p:cNvSpPr/>
            <p:nvPr/>
          </p:nvSpPr>
          <p:spPr>
            <a:xfrm rot="20384924">
              <a:off x="5075356" y="1319735"/>
              <a:ext cx="2257110" cy="1124729"/>
            </a:xfrm>
            <a:prstGeom prst="arc">
              <a:avLst>
                <a:gd name="adj1" fmla="val 16200000"/>
                <a:gd name="adj2" fmla="val 20859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3E69D6E-6F37-4006-7B3B-4C0A9B8ABED3}"/>
                </a:ext>
              </a:extLst>
            </p:cNvPr>
            <p:cNvGrpSpPr/>
            <p:nvPr/>
          </p:nvGrpSpPr>
          <p:grpSpPr>
            <a:xfrm>
              <a:off x="5696012" y="722330"/>
              <a:ext cx="2147075" cy="1988277"/>
              <a:chOff x="3613081" y="736884"/>
              <a:chExt cx="2147075" cy="198827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DE0DEF3-68A1-76EC-7C1D-F8BCFCD6CC09}"/>
                  </a:ext>
                </a:extLst>
              </p:cNvPr>
              <p:cNvCxnSpPr/>
              <p:nvPr/>
            </p:nvCxnSpPr>
            <p:spPr>
              <a:xfrm flipV="1">
                <a:off x="3917576" y="833718"/>
                <a:ext cx="636495" cy="502023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231D09-D4E6-8980-803C-123A91DC6198}"/>
                  </a:ext>
                </a:extLst>
              </p:cNvPr>
              <p:cNvSpPr/>
              <p:nvPr/>
            </p:nvSpPr>
            <p:spPr>
              <a:xfrm>
                <a:off x="4563036" y="736884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2E4EFA5-449A-822D-1050-2BA0C3C629BA}"/>
                  </a:ext>
                </a:extLst>
              </p:cNvPr>
              <p:cNvSpPr/>
              <p:nvPr/>
            </p:nvSpPr>
            <p:spPr>
              <a:xfrm>
                <a:off x="4403182" y="807107"/>
                <a:ext cx="620881" cy="555243"/>
              </a:xfrm>
              <a:prstGeom prst="arc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689D0E9-7FA0-072E-1CCA-739B80C7D40D}"/>
                  </a:ext>
                </a:extLst>
              </p:cNvPr>
              <p:cNvSpPr/>
              <p:nvPr/>
            </p:nvSpPr>
            <p:spPr>
              <a:xfrm>
                <a:off x="4957885" y="1098428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9B63C54-6ADA-91BB-AB9C-64CB3A8750F1}"/>
                  </a:ext>
                </a:extLst>
              </p:cNvPr>
              <p:cNvSpPr/>
              <p:nvPr/>
            </p:nvSpPr>
            <p:spPr>
              <a:xfrm>
                <a:off x="3792070" y="1335741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A2EA39-5CAB-4DC3-0657-2B870BDD4816}"/>
                  </a:ext>
                </a:extLst>
              </p:cNvPr>
              <p:cNvSpPr/>
              <p:nvPr/>
            </p:nvSpPr>
            <p:spPr>
              <a:xfrm>
                <a:off x="4340429" y="1389529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F1DAC79-B2E7-1D63-C712-923BB6CFD03B}"/>
                  </a:ext>
                </a:extLst>
              </p:cNvPr>
              <p:cNvSpPr/>
              <p:nvPr/>
            </p:nvSpPr>
            <p:spPr>
              <a:xfrm>
                <a:off x="4214923" y="1819834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4ED74CB-2C0B-00AA-7918-9CB9839EDD44}"/>
                  </a:ext>
                </a:extLst>
              </p:cNvPr>
              <p:cNvSpPr/>
              <p:nvPr/>
            </p:nvSpPr>
            <p:spPr>
              <a:xfrm>
                <a:off x="5634650" y="1228164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1D1742-9C96-CEF8-8669-BD1B51C71CCD}"/>
                  </a:ext>
                </a:extLst>
              </p:cNvPr>
              <p:cNvSpPr/>
              <p:nvPr/>
            </p:nvSpPr>
            <p:spPr>
              <a:xfrm>
                <a:off x="4957885" y="2021398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7DB76B1-47E8-5467-3796-54711093C265}"/>
                  </a:ext>
                </a:extLst>
              </p:cNvPr>
              <p:cNvSpPr/>
              <p:nvPr/>
            </p:nvSpPr>
            <p:spPr>
              <a:xfrm>
                <a:off x="5167499" y="1523999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16D7F26-8C47-0530-A64C-C3C0BA82D67C}"/>
                  </a:ext>
                </a:extLst>
              </p:cNvPr>
              <p:cNvSpPr/>
              <p:nvPr/>
            </p:nvSpPr>
            <p:spPr>
              <a:xfrm>
                <a:off x="3917576" y="2061882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23DAF07-B718-94F5-8817-870DC7BCC8A7}"/>
                  </a:ext>
                </a:extLst>
              </p:cNvPr>
              <p:cNvSpPr/>
              <p:nvPr/>
            </p:nvSpPr>
            <p:spPr>
              <a:xfrm>
                <a:off x="5471495" y="1766045"/>
                <a:ext cx="125506" cy="107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63500" sx="95000" sy="95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BC03660-00F3-C095-25B4-3C9E29A19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935" y="1496552"/>
                <a:ext cx="510989" cy="524846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A662F11-5777-CB1D-E215-4E97C6C03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2898" y="1330368"/>
                <a:ext cx="321752" cy="199180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DE56ECAC-AEF2-7C83-2125-E6D9DC154D88}"/>
                  </a:ext>
                </a:extLst>
              </p:cNvPr>
              <p:cNvSpPr/>
              <p:nvPr/>
            </p:nvSpPr>
            <p:spPr>
              <a:xfrm>
                <a:off x="3613081" y="1403933"/>
                <a:ext cx="358283" cy="1284471"/>
              </a:xfrm>
              <a:prstGeom prst="arc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3A592892-F0B0-4FF6-B205-AABFA472346A}"/>
                  </a:ext>
                </a:extLst>
              </p:cNvPr>
              <p:cNvSpPr/>
              <p:nvPr/>
            </p:nvSpPr>
            <p:spPr>
              <a:xfrm rot="1462931" flipH="1">
                <a:off x="4018385" y="1418587"/>
                <a:ext cx="83056" cy="1306574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0CB697-DE1A-4147-0762-675B8ED2B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0429" y="1889077"/>
                <a:ext cx="606879" cy="157091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82D5C5C-2C80-E310-2FE2-5A2CB9A5C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8661" y="1167847"/>
                <a:ext cx="530441" cy="101330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FEB6943-866C-A764-B097-6675477A4B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3968" y="1856760"/>
                <a:ext cx="377527" cy="201547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D3AE8EC-5649-C98D-FE8B-1C44EAE6D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2731" y="1624109"/>
                <a:ext cx="204474" cy="148460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8DDFB6-6FA1-6E4A-6D28-3DE0381905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3047" y="1280715"/>
                <a:ext cx="32888" cy="98247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0BF8B8B-706B-2112-42D8-259CADD1F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9963" y="861466"/>
                <a:ext cx="125006" cy="371210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511B79A-EBAF-1A7C-5EE3-1544052625D9}"/>
              </a:ext>
            </a:extLst>
          </p:cNvPr>
          <p:cNvSpPr txBox="1"/>
          <p:nvPr/>
        </p:nvSpPr>
        <p:spPr>
          <a:xfrm>
            <a:off x="9034645" y="1312773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UMLS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407CAC-BECA-54DF-9DBC-8B4E0A1B85DC}"/>
              </a:ext>
            </a:extLst>
          </p:cNvPr>
          <p:cNvSpPr txBox="1"/>
          <p:nvPr/>
        </p:nvSpPr>
        <p:spPr>
          <a:xfrm>
            <a:off x="8780534" y="664352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</a:t>
            </a:r>
            <a:b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Ontology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2711EB-5AE3-B816-E80A-F6EB17371043}"/>
              </a:ext>
            </a:extLst>
          </p:cNvPr>
          <p:cNvSpPr txBox="1"/>
          <p:nvPr/>
        </p:nvSpPr>
        <p:spPr>
          <a:xfrm>
            <a:off x="6914120" y="821424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</a:t>
            </a:r>
            <a:b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Ontology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DD4AAB-E69A-EF52-0F93-531C4E763BE7}"/>
              </a:ext>
            </a:extLst>
          </p:cNvPr>
          <p:cNvSpPr txBox="1"/>
          <p:nvPr/>
        </p:nvSpPr>
        <p:spPr>
          <a:xfrm>
            <a:off x="7771889" y="434036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B4ADA-6A98-6959-F0B8-96865DE17391}"/>
              </a:ext>
            </a:extLst>
          </p:cNvPr>
          <p:cNvSpPr txBox="1"/>
          <p:nvPr/>
        </p:nvSpPr>
        <p:spPr>
          <a:xfrm>
            <a:off x="8674545" y="1968496"/>
            <a:ext cx="1394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</a:t>
            </a:r>
            <a:b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Interactions (PDDI)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B98E73E-1621-4479-8221-4DC383C59046}"/>
              </a:ext>
            </a:extLst>
          </p:cNvPr>
          <p:cNvSpPr/>
          <p:nvPr/>
        </p:nvSpPr>
        <p:spPr>
          <a:xfrm>
            <a:off x="9515051" y="341143"/>
            <a:ext cx="707793" cy="35139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63500" sx="105000" sy="105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RDF + SPARQL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0775F-BB09-243E-CBAB-5C44F8A506B0}"/>
              </a:ext>
            </a:extLst>
          </p:cNvPr>
          <p:cNvSpPr txBox="1"/>
          <p:nvPr/>
        </p:nvSpPr>
        <p:spPr>
          <a:xfrm>
            <a:off x="7052364" y="2092485"/>
            <a:ext cx="1417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- Symptom </a:t>
            </a:r>
            <a:b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AD38E5-E31A-5F78-02C0-B65485FBA7F4}"/>
              </a:ext>
            </a:extLst>
          </p:cNvPr>
          <p:cNvSpPr txBox="1"/>
          <p:nvPr/>
        </p:nvSpPr>
        <p:spPr>
          <a:xfrm>
            <a:off x="8650997" y="309754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Normalization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F4590D9-8B8C-EE94-78CA-855FA3636B83}"/>
              </a:ext>
            </a:extLst>
          </p:cNvPr>
          <p:cNvSpPr/>
          <p:nvPr/>
        </p:nvSpPr>
        <p:spPr>
          <a:xfrm>
            <a:off x="8418431" y="3444496"/>
            <a:ext cx="2077280" cy="580676"/>
          </a:xfrm>
          <a:prstGeom prst="roundRect">
            <a:avLst/>
          </a:prstGeom>
          <a:solidFill>
            <a:srgbClr val="ED7D31">
              <a:alpha val="5098"/>
            </a:srgb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1585C7-FB71-59D0-232F-C281F2AB4324}"/>
              </a:ext>
            </a:extLst>
          </p:cNvPr>
          <p:cNvSpPr txBox="1"/>
          <p:nvPr/>
        </p:nvSpPr>
        <p:spPr>
          <a:xfrm>
            <a:off x="8460205" y="3479158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MetaMapLite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240DB-1AD0-68B0-99B3-3A66058787A0}"/>
              </a:ext>
            </a:extLst>
          </p:cNvPr>
          <p:cNvSpPr txBox="1"/>
          <p:nvPr/>
        </p:nvSpPr>
        <p:spPr>
          <a:xfrm>
            <a:off x="9514471" y="3481776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BERT (Labs)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0D0BF7E-A197-B95F-D151-BAF4A63D59D6}"/>
              </a:ext>
            </a:extLst>
          </p:cNvPr>
          <p:cNvSpPr/>
          <p:nvPr/>
        </p:nvSpPr>
        <p:spPr>
          <a:xfrm>
            <a:off x="8692772" y="3724840"/>
            <a:ext cx="465970" cy="22977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5000" sy="105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Java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91E2819-271E-3FC3-B0C8-B983BA0D9611}"/>
              </a:ext>
            </a:extLst>
          </p:cNvPr>
          <p:cNvSpPr/>
          <p:nvPr/>
        </p:nvSpPr>
        <p:spPr>
          <a:xfrm>
            <a:off x="9711858" y="3743386"/>
            <a:ext cx="569377" cy="21122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5000" sy="105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Python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2D4AB7-CF80-8B24-5A23-8D928AD6ACCA}"/>
              </a:ext>
            </a:extLst>
          </p:cNvPr>
          <p:cNvSpPr txBox="1"/>
          <p:nvPr/>
        </p:nvSpPr>
        <p:spPr>
          <a:xfrm>
            <a:off x="4417590" y="88498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Transformation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B7E2D6C-042B-F634-272A-9FDBFF4F8A43}"/>
              </a:ext>
            </a:extLst>
          </p:cNvPr>
          <p:cNvSpPr/>
          <p:nvPr/>
        </p:nvSpPr>
        <p:spPr>
          <a:xfrm>
            <a:off x="4737492" y="711529"/>
            <a:ext cx="1045579" cy="580676"/>
          </a:xfrm>
          <a:prstGeom prst="roundRect">
            <a:avLst/>
          </a:prstGeom>
          <a:solidFill>
            <a:srgbClr val="7030A0">
              <a:alpha val="5098"/>
            </a:srgbClr>
          </a:solidFill>
          <a:ln>
            <a:solidFill>
              <a:srgbClr val="7030A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905B0E-FC3D-70E2-FF32-7726F37F8AF6}"/>
              </a:ext>
            </a:extLst>
          </p:cNvPr>
          <p:cNvSpPr txBox="1"/>
          <p:nvPr/>
        </p:nvSpPr>
        <p:spPr>
          <a:xfrm>
            <a:off x="5081939" y="76262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T5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66D6E693-1A7A-417F-6585-8ABB78155DC0}"/>
              </a:ext>
            </a:extLst>
          </p:cNvPr>
          <p:cNvSpPr/>
          <p:nvPr/>
        </p:nvSpPr>
        <p:spPr>
          <a:xfrm>
            <a:off x="4998023" y="1006691"/>
            <a:ext cx="569377" cy="211224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63500" sx="105000" sy="105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Python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654650-3B94-B3AD-1236-2045C73943B3}"/>
              </a:ext>
            </a:extLst>
          </p:cNvPr>
          <p:cNvSpPr txBox="1"/>
          <p:nvPr/>
        </p:nvSpPr>
        <p:spPr>
          <a:xfrm>
            <a:off x="4381761" y="4580373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Entity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Recognition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CA9C464-70AD-2F27-5D25-15E3A3482BD4}"/>
              </a:ext>
            </a:extLst>
          </p:cNvPr>
          <p:cNvSpPr/>
          <p:nvPr/>
        </p:nvSpPr>
        <p:spPr>
          <a:xfrm>
            <a:off x="4639411" y="5226704"/>
            <a:ext cx="1045579" cy="580676"/>
          </a:xfrm>
          <a:prstGeom prst="roundRect">
            <a:avLst/>
          </a:prstGeom>
          <a:solidFill>
            <a:srgbClr val="14C5AB">
              <a:alpha val="5098"/>
            </a:srgbClr>
          </a:solidFill>
          <a:ln>
            <a:solidFill>
              <a:srgbClr val="12D548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4B32E1-458E-1F88-D5C9-D9C2471A490D}"/>
              </a:ext>
            </a:extLst>
          </p:cNvPr>
          <p:cNvSpPr txBox="1"/>
          <p:nvPr/>
        </p:nvSpPr>
        <p:spPr>
          <a:xfrm>
            <a:off x="4891516" y="525543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BERT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90FEF8AD-467F-E824-0F79-BA5B042F2FBC}"/>
              </a:ext>
            </a:extLst>
          </p:cNvPr>
          <p:cNvSpPr/>
          <p:nvPr/>
        </p:nvSpPr>
        <p:spPr>
          <a:xfrm>
            <a:off x="4877082" y="5521866"/>
            <a:ext cx="569377" cy="211224"/>
          </a:xfrm>
          <a:prstGeom prst="roundRect">
            <a:avLst/>
          </a:prstGeom>
          <a:solidFill>
            <a:srgbClr val="14C5AB"/>
          </a:solidFill>
          <a:ln>
            <a:noFill/>
          </a:ln>
          <a:effectLst>
            <a:outerShdw blurRad="63500" sx="105000" sy="105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Python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FD21B1-99A0-97C5-1908-CCE98E41EAC8}"/>
              </a:ext>
            </a:extLst>
          </p:cNvPr>
          <p:cNvSpPr txBox="1"/>
          <p:nvPr/>
        </p:nvSpPr>
        <p:spPr>
          <a:xfrm>
            <a:off x="8179248" y="4499369"/>
            <a:ext cx="120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Relation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Extraction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1D42671-2DAE-5DA4-345D-B83BEBD433DB}"/>
              </a:ext>
            </a:extLst>
          </p:cNvPr>
          <p:cNvSpPr/>
          <p:nvPr/>
        </p:nvSpPr>
        <p:spPr>
          <a:xfrm>
            <a:off x="8232663" y="5145700"/>
            <a:ext cx="1045579" cy="580676"/>
          </a:xfrm>
          <a:prstGeom prst="roundRect">
            <a:avLst/>
          </a:prstGeom>
          <a:solidFill>
            <a:srgbClr val="E866A1">
              <a:alpha val="5098"/>
            </a:srgbClr>
          </a:solidFill>
          <a:ln>
            <a:solidFill>
              <a:srgbClr val="E866A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9FD234C-5536-559F-D2B6-E1795B4C7DFE}"/>
              </a:ext>
            </a:extLst>
          </p:cNvPr>
          <p:cNvSpPr txBox="1"/>
          <p:nvPr/>
        </p:nvSpPr>
        <p:spPr>
          <a:xfrm>
            <a:off x="8442254" y="519710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R-BERT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E526098-79BE-BDAE-0638-2C7556D8201B}"/>
              </a:ext>
            </a:extLst>
          </p:cNvPr>
          <p:cNvSpPr/>
          <p:nvPr/>
        </p:nvSpPr>
        <p:spPr>
          <a:xfrm>
            <a:off x="8480450" y="5440630"/>
            <a:ext cx="569377" cy="211224"/>
          </a:xfrm>
          <a:prstGeom prst="roundRect">
            <a:avLst/>
          </a:prstGeom>
          <a:solidFill>
            <a:srgbClr val="E866A1"/>
          </a:solidFill>
          <a:ln>
            <a:noFill/>
          </a:ln>
          <a:effectLst>
            <a:outerShdw blurRad="63500" sx="105000" sy="105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Python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8EE13D6-9DC0-695E-EF3A-F95635DF2CB9}"/>
              </a:ext>
            </a:extLst>
          </p:cNvPr>
          <p:cNvSpPr/>
          <p:nvPr/>
        </p:nvSpPr>
        <p:spPr>
          <a:xfrm>
            <a:off x="5088438" y="2424851"/>
            <a:ext cx="373759" cy="211224"/>
          </a:xfrm>
          <a:prstGeom prst="roundRect">
            <a:avLst/>
          </a:prstGeom>
          <a:solidFill>
            <a:srgbClr val="5B9BD5"/>
          </a:solidFill>
          <a:ln>
            <a:noFill/>
          </a:ln>
          <a:effectLst>
            <a:outerShdw blurRad="63500" sx="105000" sy="105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C#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722716" y="1335784"/>
            <a:ext cx="467682" cy="8111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27407" y="2307928"/>
            <a:ext cx="1454194" cy="4322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437764" y="3102793"/>
            <a:ext cx="2924734" cy="6017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4877082" y="3676281"/>
            <a:ext cx="277487" cy="9040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253573" y="3634397"/>
            <a:ext cx="2866006" cy="16173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D84FB5-CC4D-D616-0426-650AFA165B01}"/>
              </a:ext>
            </a:extLst>
          </p:cNvPr>
          <p:cNvSpPr txBox="1"/>
          <p:nvPr/>
        </p:nvSpPr>
        <p:spPr>
          <a:xfrm>
            <a:off x="4241068" y="2704087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SQL Compiler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63C029-B94E-BDB2-D13F-DFE9E1EEDF97}"/>
              </a:ext>
            </a:extLst>
          </p:cNvPr>
          <p:cNvSpPr txBox="1"/>
          <p:nvPr/>
        </p:nvSpPr>
        <p:spPr>
          <a:xfrm>
            <a:off x="3398637" y="2714241"/>
            <a:ext cx="7729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</a:t>
            </a:r>
            <a:b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Metadata</a:t>
            </a:r>
            <a:b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</a:p>
        </p:txBody>
      </p: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Graphic 1042" descr="Ethernet outline">
            <a:extLst>
              <a:ext uri="{FF2B5EF4-FFF2-40B4-BE49-F238E27FC236}">
                <a16:creationId xmlns:a16="http://schemas.microsoft.com/office/drawing/2014/main" id="{5F0508FF-517C-D968-DDDB-0D79C7C5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734" y="2867294"/>
            <a:ext cx="556260" cy="556260"/>
          </a:xfrm>
          <a:prstGeom prst="rect">
            <a:avLst/>
          </a:prstGeom>
        </p:spPr>
      </p:pic>
      <p:sp>
        <p:nvSpPr>
          <p:cNvPr id="150" name="Can 149">
            <a:extLst>
              <a:ext uri="{FF2B5EF4-FFF2-40B4-BE49-F238E27FC236}">
                <a16:creationId xmlns:a16="http://schemas.microsoft.com/office/drawing/2014/main" id="{2BA6EB28-3338-C842-1739-A78D668DE7C4}"/>
              </a:ext>
            </a:extLst>
          </p:cNvPr>
          <p:cNvSpPr/>
          <p:nvPr/>
        </p:nvSpPr>
        <p:spPr>
          <a:xfrm>
            <a:off x="4834380" y="2960611"/>
            <a:ext cx="261797" cy="394931"/>
          </a:xfrm>
          <a:prstGeom prst="can">
            <a:avLst/>
          </a:prstGeom>
          <a:solidFill>
            <a:srgbClr val="4472C4">
              <a:alpha val="5019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347B509-FA1E-2518-A977-7D9862E5B98B}"/>
              </a:ext>
            </a:extLst>
          </p:cNvPr>
          <p:cNvSpPr/>
          <p:nvPr/>
        </p:nvSpPr>
        <p:spPr>
          <a:xfrm>
            <a:off x="4255522" y="2707884"/>
            <a:ext cx="998051" cy="71567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BB45067B-52F3-6F47-D0A5-0E6F7B5E6275}"/>
              </a:ext>
            </a:extLst>
          </p:cNvPr>
          <p:cNvSpPr/>
          <p:nvPr/>
        </p:nvSpPr>
        <p:spPr>
          <a:xfrm>
            <a:off x="3375807" y="2700516"/>
            <a:ext cx="810607" cy="71567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DBBBCC2D-7372-566B-FD44-A056EB85F0BD}"/>
              </a:ext>
            </a:extLst>
          </p:cNvPr>
          <p:cNvSpPr/>
          <p:nvPr/>
        </p:nvSpPr>
        <p:spPr>
          <a:xfrm>
            <a:off x="7983641" y="5373467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752101" y="1399710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EAB0369-E261-135B-3DB8-29EBBBC15A58}"/>
              </a:ext>
            </a:extLst>
          </p:cNvPr>
          <p:cNvSpPr/>
          <p:nvPr/>
        </p:nvSpPr>
        <p:spPr>
          <a:xfrm>
            <a:off x="8156758" y="3767234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1D47BDF-55ED-96D9-98FE-ED1DDA4D076C}"/>
              </a:ext>
            </a:extLst>
          </p:cNvPr>
          <p:cNvSpPr/>
          <p:nvPr/>
        </p:nvSpPr>
        <p:spPr>
          <a:xfrm>
            <a:off x="6761535" y="2436334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6D95AB9-B996-97DA-D8FB-4CBD967F674E}"/>
              </a:ext>
            </a:extLst>
          </p:cNvPr>
          <p:cNvSpPr/>
          <p:nvPr/>
        </p:nvSpPr>
        <p:spPr>
          <a:xfrm>
            <a:off x="5221667" y="1345657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AD9FB78-96EB-EB18-51C7-57FF3F717AB2}"/>
              </a:ext>
            </a:extLst>
          </p:cNvPr>
          <p:cNvSpPr/>
          <p:nvPr/>
        </p:nvSpPr>
        <p:spPr>
          <a:xfrm>
            <a:off x="4118098" y="326507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DDB3F0F-EEC7-4BED-2EBB-7079CD6D1E2A}"/>
              </a:ext>
            </a:extLst>
          </p:cNvPr>
          <p:cNvSpPr/>
          <p:nvPr/>
        </p:nvSpPr>
        <p:spPr>
          <a:xfrm>
            <a:off x="1523172" y="4740316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418555" y="579617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202926" y="20747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420311" y="611433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405416" y="1045379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/>
          <p:nvPr/>
        </p:nvCxnSpPr>
        <p:spPr>
          <a:xfrm>
            <a:off x="1645920" y="1524042"/>
            <a:ext cx="1528264" cy="999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CBB359D0-304F-A2B7-BEF4-CDC491A30648}"/>
              </a:ext>
            </a:extLst>
          </p:cNvPr>
          <p:cNvSpPr/>
          <p:nvPr/>
        </p:nvSpPr>
        <p:spPr>
          <a:xfrm>
            <a:off x="4381761" y="542291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827916" y="4454655"/>
            <a:ext cx="1027316" cy="646331"/>
            <a:chOff x="1918890" y="4331858"/>
            <a:chExt cx="1027316" cy="646331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013959" cy="646331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pat_id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patients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549164"/>
            <a:ext cx="1714085" cy="10312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97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Roboto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23</cp:revision>
  <dcterms:created xsi:type="dcterms:W3CDTF">2022-07-06T19:14:58Z</dcterms:created>
  <dcterms:modified xsi:type="dcterms:W3CDTF">2022-07-06T21:50:59Z</dcterms:modified>
</cp:coreProperties>
</file>