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85" r:id="rId4"/>
    <p:sldId id="267" r:id="rId5"/>
    <p:sldId id="269" r:id="rId6"/>
    <p:sldId id="265" r:id="rId7"/>
    <p:sldId id="266" r:id="rId8"/>
    <p:sldId id="262" r:id="rId9"/>
    <p:sldId id="263" r:id="rId10"/>
    <p:sldId id="264" r:id="rId11"/>
    <p:sldId id="277" r:id="rId12"/>
    <p:sldId id="278" r:id="rId13"/>
    <p:sldId id="279" r:id="rId14"/>
    <p:sldId id="280" r:id="rId15"/>
    <p:sldId id="257" r:id="rId16"/>
    <p:sldId id="281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21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947FE-08C2-1951-94B1-879ACC8A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6" y="3598612"/>
            <a:ext cx="5560801" cy="2652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179F26-3C2B-924C-587D-60F53C28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849219"/>
            <a:ext cx="5560802" cy="274939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1263112" y="848102"/>
            <a:ext cx="9639945" cy="758481"/>
            <a:chOff x="1270861" y="584630"/>
            <a:chExt cx="9639945" cy="7584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1270861" y="815463"/>
              <a:ext cx="4832888" cy="12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1498372" y="2223916"/>
            <a:ext cx="9404685" cy="784205"/>
            <a:chOff x="1506121" y="1960444"/>
            <a:chExt cx="9404685" cy="78420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1506121" y="2191277"/>
              <a:ext cx="4588740" cy="553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1083033" y="5198527"/>
            <a:ext cx="9791077" cy="724858"/>
            <a:chOff x="1514076" y="405798"/>
            <a:chExt cx="9791077" cy="7248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425844" y="4060985"/>
            <a:ext cx="9448266" cy="849146"/>
            <a:chOff x="1792036" y="584630"/>
            <a:chExt cx="9448266" cy="84914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792036" y="723130"/>
              <a:ext cx="4632321" cy="710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42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156584" cy="633899"/>
            <a:chOff x="9196300" y="1024949"/>
            <a:chExt cx="1156584" cy="6338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292245" cy="2170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292245" cy="2170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EC7A80-4A7C-1AF6-A410-BAB23B81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88" y="9647210"/>
            <a:ext cx="5560801" cy="2652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E5B75-0F8F-816D-00F5-85D0A83E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66" y="6790241"/>
            <a:ext cx="5560802" cy="2749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BCE83E-9CE3-601E-E587-01183C56ABDE}"/>
              </a:ext>
            </a:extLst>
          </p:cNvPr>
          <p:cNvGrpSpPr/>
          <p:nvPr/>
        </p:nvGrpSpPr>
        <p:grpSpPr>
          <a:xfrm>
            <a:off x="1236501" y="7162115"/>
            <a:ext cx="9631058" cy="775453"/>
            <a:chOff x="1279748" y="567658"/>
            <a:chExt cx="9631058" cy="7754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A991-C4F1-A18A-3F8C-2F2691ABCE6E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860D77-A43B-E63E-FA33-7481FAB7B2A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1279748" y="567658"/>
              <a:ext cx="4824001" cy="247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1A52-FC23-3CCB-EEEE-51895CA66FA6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3A78C3-8945-8A4D-1F74-62E2BD3EC315}"/>
              </a:ext>
            </a:extLst>
          </p:cNvPr>
          <p:cNvGrpSpPr/>
          <p:nvPr/>
        </p:nvGrpSpPr>
        <p:grpSpPr>
          <a:xfrm>
            <a:off x="1419293" y="8299408"/>
            <a:ext cx="9448266" cy="760912"/>
            <a:chOff x="1462540" y="1960444"/>
            <a:chExt cx="9448266" cy="760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BC8579-3AED-B0E7-804B-34D6D4800BC6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66FDFD-6769-0804-9E70-63F64061222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462540" y="2191277"/>
              <a:ext cx="4632321" cy="426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86766C-3E98-5F6A-F6AE-9EF64E2D1B4D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7E692B-388A-4EA3-1BC9-A1D825E39FF2}"/>
              </a:ext>
            </a:extLst>
          </p:cNvPr>
          <p:cNvGrpSpPr/>
          <p:nvPr/>
        </p:nvGrpSpPr>
        <p:grpSpPr>
          <a:xfrm>
            <a:off x="1047535" y="11247125"/>
            <a:ext cx="9543105" cy="724858"/>
            <a:chOff x="1514076" y="405798"/>
            <a:chExt cx="9543105" cy="7248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4D57B-0BD4-698C-E42E-6F90A1444A80}"/>
                </a:ext>
              </a:extLst>
            </p:cNvPr>
            <p:cNvSpPr txBox="1"/>
            <p:nvPr/>
          </p:nvSpPr>
          <p:spPr>
            <a:xfrm>
              <a:off x="6489208" y="405798"/>
              <a:ext cx="4511677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797415-1A69-7AED-5BED-4EE536868434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04E3EC-4497-A968-FE71-12D4C41C4B90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FF1156-76EB-5EC1-826E-9916A7AE8F84}"/>
              </a:ext>
            </a:extLst>
          </p:cNvPr>
          <p:cNvGrpSpPr/>
          <p:nvPr/>
        </p:nvGrpSpPr>
        <p:grpSpPr>
          <a:xfrm>
            <a:off x="1390346" y="10109584"/>
            <a:ext cx="9194588" cy="849145"/>
            <a:chOff x="1792036" y="584631"/>
            <a:chExt cx="9194588" cy="8491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018A5-0875-BD1B-4B3C-F876B365C3F9}"/>
                </a:ext>
              </a:extLst>
            </p:cNvPr>
            <p:cNvSpPr txBox="1"/>
            <p:nvPr/>
          </p:nvSpPr>
          <p:spPr>
            <a:xfrm>
              <a:off x="6424357" y="584631"/>
              <a:ext cx="4368539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E1D82-1C07-2476-AB31-FE504D152D82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792036" y="723131"/>
              <a:ext cx="4632321" cy="71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5037D-0410-6042-70FF-B892E5D5016C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8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3001238" y="37532"/>
            <a:ext cx="7435838" cy="6820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4862746" y="105015"/>
            <a:ext cx="5420829" cy="683521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6998966" y="2596626"/>
            <a:ext cx="364251" cy="710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  <a:stCxn id="59" idx="1"/>
            <a:endCxn id="106" idx="3"/>
          </p:cNvCxnSpPr>
          <p:nvPr/>
        </p:nvCxnSpPr>
        <p:spPr>
          <a:xfrm flipH="1">
            <a:off x="7282960" y="3261374"/>
            <a:ext cx="868640" cy="1218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56312" y="4135906"/>
            <a:ext cx="1592601" cy="423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6460383" y="4978456"/>
            <a:ext cx="408175" cy="11132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7256312" y="4832119"/>
            <a:ext cx="1499633" cy="10892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507442" y="5291248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AD6F7D-A75D-1EAF-86BF-D960B4A6BE60}"/>
              </a:ext>
            </a:extLst>
          </p:cNvPr>
          <p:cNvGrpSpPr/>
          <p:nvPr/>
        </p:nvGrpSpPr>
        <p:grpSpPr>
          <a:xfrm>
            <a:off x="8682029" y="5254989"/>
            <a:ext cx="1202572" cy="1227007"/>
            <a:chOff x="8179248" y="4499369"/>
            <a:chExt cx="1202572" cy="122700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FD21B1-99A0-97C5-1908-CCE98E41EAC8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1D42671-2DAE-5DA4-345D-B83BEBD433D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FD234C-5536-559F-D2B6-E1795B4C7DFE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E526098-79BE-BDAE-0638-2C7556D8201B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09251-5A02-B399-D586-3B177080C0C0}"/>
              </a:ext>
            </a:extLst>
          </p:cNvPr>
          <p:cNvGrpSpPr/>
          <p:nvPr/>
        </p:nvGrpSpPr>
        <p:grpSpPr>
          <a:xfrm>
            <a:off x="8514081" y="3793173"/>
            <a:ext cx="1760418" cy="1203707"/>
            <a:chOff x="4417590" y="88498"/>
            <a:chExt cx="1760418" cy="12037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D4AB7-CF80-8B24-5A23-8D928AD6ACCA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B7E2D6C-042B-F634-272A-9FDBFF4F8A4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905B0E-FC3D-70E2-FF32-7726F37F8AF6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6D6E693-1A7A-417F-6585-8ABB78155DC0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0E4F-1182-31F7-552E-07FE90D5DE12}"/>
              </a:ext>
            </a:extLst>
          </p:cNvPr>
          <p:cNvGrpSpPr/>
          <p:nvPr/>
        </p:nvGrpSpPr>
        <p:grpSpPr>
          <a:xfrm>
            <a:off x="8151600" y="2624080"/>
            <a:ext cx="2077280" cy="927632"/>
            <a:chOff x="8418431" y="3097540"/>
            <a:chExt cx="2077280" cy="927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AD38E5-E31A-5F78-02C0-B65485FBA7F4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F4590D9-8B8C-EE94-78CA-855FA3636B83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1585C7-FB71-59D0-232F-C281F2AB4324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0240DB-1AD0-68B0-99B3-3A66058787A0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D0BF7E-A197-B95F-D151-BAF4A63D59D6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91E2819-271E-3FC3-B0C8-B983BA0D961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161F56-F58C-1A42-D491-3DDE2312BE70}"/>
              </a:ext>
            </a:extLst>
          </p:cNvPr>
          <p:cNvGrpSpPr/>
          <p:nvPr/>
        </p:nvGrpSpPr>
        <p:grpSpPr>
          <a:xfrm>
            <a:off x="5988214" y="105015"/>
            <a:ext cx="3552041" cy="2611817"/>
            <a:chOff x="6670803" y="59599"/>
            <a:chExt cx="3552041" cy="261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E8CD0-E1E0-903F-0AAF-5337E4044A84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64997C-D9AD-DF6C-BB98-9B6B758356F5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5D1DAF-34AF-2256-3424-5CB9D738799F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C80076A-A25E-AA26-B8A5-EF200BAFF27D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3E69D6E-6F37-4006-7B3B-4C0A9B8ABED3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E0DEF3-68A1-76EC-7C1D-F8BCFCD6CC09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231D09-D4E6-8980-803C-123A91DC6198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F2E4EFA5-449A-822D-1050-2BA0C3C629B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689D0E9-7FA0-072E-1CCA-739B80C7D40D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9B63C54-6ADA-91BB-AB9C-64CB3A8750F1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A2EA39-5CAB-4DC3-0657-2B870BDD481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1DAC79-B2E7-1D63-C712-923BB6CFD03B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ED74CB-2C0B-00AA-7918-9CB9839EDD44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A1D1742-9C96-CEF8-8669-BD1B51C71CCD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DB76B1-47E8-5467-3796-54711093C26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16D7F26-8C47-0530-A64C-C3C0BA82D67C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23DAF07-B718-94F5-8817-870DC7BCC8A7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C03660-00F3-C095-25B4-3C9E29A1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A662F11-5777-CB1D-E215-4E97C6C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E56ECAC-AEF2-7C83-2125-E6D9DC154D88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3A592892-F0B0-4FF6-B205-AABFA472346A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E0CB697-DE1A-4147-0762-675B8ED2B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C5C-2C80-E310-2FE2-5A2CB9A5C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B6943-866C-A764-B097-6675477A4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3AE8EC-5649-C98D-FE8B-1C44EAE6D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8DDFB6-6FA1-6E4A-6D28-3DE0381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BF8B8B-706B-2112-42D8-259CADD1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1B79A-EBAF-1A7C-5EE3-1544052625D9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407CAC-BECA-54DF-9DBC-8B4E0A1B85DC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711EB-5AE3-B816-E80A-F6EB17371043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D4AAB-E69A-EF52-0F93-531C4E763BE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FB4ADA-6A98-6959-F0B8-96865DE17391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98E73E-1621-4479-8221-4DC383C59046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90775F-BB09-243E-CBAB-5C44F8A506B0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409758" y="392093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299731" y="1876775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3084102" y="150463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327229" y="1967797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3286592" y="2342537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</p:cNvCxnSpPr>
          <p:nvPr/>
        </p:nvCxnSpPr>
        <p:spPr>
          <a:xfrm>
            <a:off x="4539192" y="2820150"/>
            <a:ext cx="532460" cy="627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3D99C1-36C7-4B13-AFD7-B2B6C9C1D784}"/>
              </a:ext>
            </a:extLst>
          </p:cNvPr>
          <p:cNvGrpSpPr/>
          <p:nvPr/>
        </p:nvGrpSpPr>
        <p:grpSpPr>
          <a:xfrm>
            <a:off x="6640422" y="5338421"/>
            <a:ext cx="1545616" cy="1227007"/>
            <a:chOff x="4381761" y="4580373"/>
            <a:chExt cx="1545616" cy="122700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654650-3B94-B3AD-1236-2045C73943B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CA9C464-70AD-2F27-5D25-15E3A3482BD4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4B32E1-458E-1F88-D5C9-D9C2471A490D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0FEF8AD-467F-E824-0F79-BA5B042F2FBC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3192212" y="4560479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4553020" y="4816978"/>
            <a:ext cx="518632" cy="6482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5037557" y="298337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5161079" y="3536238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5135043" y="3500556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633" y="3727907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-16880"/>
            <a:ext cx="7203307" cy="642769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272DEB-1C3F-6705-4657-1775F826706F}"/>
              </a:ext>
            </a:extLst>
          </p:cNvPr>
          <p:cNvCxnSpPr>
            <a:cxnSpLocks/>
          </p:cNvCxnSpPr>
          <p:nvPr/>
        </p:nvCxnSpPr>
        <p:spPr>
          <a:xfrm>
            <a:off x="1724441" y="2496784"/>
            <a:ext cx="1352628" cy="9046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C36B36-E81C-5FFD-A463-4C9064DC30C2}"/>
              </a:ext>
            </a:extLst>
          </p:cNvPr>
          <p:cNvCxnSpPr>
            <a:cxnSpLocks/>
          </p:cNvCxnSpPr>
          <p:nvPr/>
        </p:nvCxnSpPr>
        <p:spPr>
          <a:xfrm flipH="1" flipV="1">
            <a:off x="1611460" y="2604074"/>
            <a:ext cx="1302614" cy="85890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0E522-5284-677A-00BC-955B291436F3}"/>
              </a:ext>
            </a:extLst>
          </p:cNvPr>
          <p:cNvCxnSpPr>
            <a:cxnSpLocks/>
          </p:cNvCxnSpPr>
          <p:nvPr/>
        </p:nvCxnSpPr>
        <p:spPr>
          <a:xfrm flipH="1" flipV="1">
            <a:off x="5246366" y="4887812"/>
            <a:ext cx="523852" cy="78282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4D7ABD-3E20-6C41-A6D1-FC2BCED93FBE}"/>
              </a:ext>
            </a:extLst>
          </p:cNvPr>
          <p:cNvCxnSpPr>
            <a:cxnSpLocks/>
          </p:cNvCxnSpPr>
          <p:nvPr/>
        </p:nvCxnSpPr>
        <p:spPr>
          <a:xfrm flipH="1" flipV="1">
            <a:off x="5569747" y="4387262"/>
            <a:ext cx="2300360" cy="120342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F4D1-45B7-F0C5-2E00-A61914B4464C}"/>
              </a:ext>
            </a:extLst>
          </p:cNvPr>
          <p:cNvCxnSpPr>
            <a:cxnSpLocks/>
          </p:cNvCxnSpPr>
          <p:nvPr/>
        </p:nvCxnSpPr>
        <p:spPr>
          <a:xfrm flipH="1" flipV="1">
            <a:off x="5525519" y="3906495"/>
            <a:ext cx="3116388" cy="4917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3BA57-7BEF-2BF8-1858-74F6A003E414}"/>
              </a:ext>
            </a:extLst>
          </p:cNvPr>
          <p:cNvCxnSpPr>
            <a:cxnSpLocks/>
          </p:cNvCxnSpPr>
          <p:nvPr/>
        </p:nvCxnSpPr>
        <p:spPr>
          <a:xfrm flipH="1">
            <a:off x="5522828" y="3105428"/>
            <a:ext cx="2142391" cy="34757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80BE3-00BB-C321-DCEE-88951BC89D6D}"/>
              </a:ext>
            </a:extLst>
          </p:cNvPr>
          <p:cNvCxnSpPr>
            <a:cxnSpLocks/>
          </p:cNvCxnSpPr>
          <p:nvPr/>
        </p:nvCxnSpPr>
        <p:spPr>
          <a:xfrm flipH="1">
            <a:off x="4870066" y="2741711"/>
            <a:ext cx="254976" cy="36024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984DD-8B43-4B42-BDD2-28FDFC47A273}"/>
              </a:ext>
            </a:extLst>
          </p:cNvPr>
          <p:cNvCxnSpPr>
            <a:cxnSpLocks/>
          </p:cNvCxnSpPr>
          <p:nvPr/>
        </p:nvCxnSpPr>
        <p:spPr>
          <a:xfrm flipH="1">
            <a:off x="1646925" y="4064599"/>
            <a:ext cx="1395045" cy="58033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C84EC0-37CF-1E0F-A4D6-111939BB9AC3}"/>
              </a:ext>
            </a:extLst>
          </p:cNvPr>
          <p:cNvCxnSpPr>
            <a:cxnSpLocks/>
          </p:cNvCxnSpPr>
          <p:nvPr/>
        </p:nvCxnSpPr>
        <p:spPr>
          <a:xfrm flipV="1">
            <a:off x="1591071" y="3900071"/>
            <a:ext cx="1506752" cy="61537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57028</TotalTime>
  <Words>2655</Words>
  <Application>Microsoft Macintosh PowerPoint</Application>
  <PresentationFormat>Widescreen</PresentationFormat>
  <Paragraphs>504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204</cp:revision>
  <dcterms:created xsi:type="dcterms:W3CDTF">2022-07-06T19:14:58Z</dcterms:created>
  <dcterms:modified xsi:type="dcterms:W3CDTF">2023-03-06T23:52:09Z</dcterms:modified>
</cp:coreProperties>
</file>