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9" r:id="rId4"/>
    <p:sldId id="265" r:id="rId5"/>
    <p:sldId id="266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/>
    <p:restoredTop sz="96279"/>
  </p:normalViewPr>
  <p:slideViewPr>
    <p:cSldViewPr snapToGrid="0" snapToObjects="1">
      <p:cViewPr>
        <p:scale>
          <a:sx n="140" d="100"/>
          <a:sy n="140" d="100"/>
        </p:scale>
        <p:origin x="5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789136"/>
            <a:chOff x="5795469" y="1067845"/>
            <a:chExt cx="1901879" cy="78913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“200”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99761"/>
              </p:ext>
            </p:extLst>
          </p:nvPr>
        </p:nvGraphicFramePr>
        <p:xfrm>
          <a:off x="1569755" y="1075433"/>
          <a:ext cx="519924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lab_code_source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lab_value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LNC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777-3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311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46715"/>
              </p:ext>
            </p:extLst>
          </p:nvPr>
        </p:nvGraphicFramePr>
        <p:xfrm>
          <a:off x="7612785" y="1065437"/>
          <a:ext cx="4044213" cy="61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platelets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hematocrit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235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38.4</a:t>
                      </a:r>
                    </a:p>
                  </a:txBody>
                  <a:tcPr>
                    <a:solidFill>
                      <a:srgbClr val="E3E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200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200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8108416" y="682480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5957897" y="702481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4905706-FD69-CFB3-6F24-79730F5E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70" y="1776013"/>
            <a:ext cx="4691312" cy="3729269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15090" y="5356366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51666" y="1614602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A1C53DA-E558-67BD-F588-5C34AAC7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36" y="1863941"/>
            <a:ext cx="4561585" cy="326311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30000"/>
              </a:prstClr>
            </a:outerShdw>
          </a:effectLst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609549" y="167989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76FB95-1FAE-747D-DA95-88B06FE6A470}"/>
              </a:ext>
            </a:extLst>
          </p:cNvPr>
          <p:cNvSpPr/>
          <p:nvPr/>
        </p:nvSpPr>
        <p:spPr>
          <a:xfrm>
            <a:off x="3434080" y="2194560"/>
            <a:ext cx="2753360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29296-CBC7-EB98-E3E2-18ABE8798C58}"/>
              </a:ext>
            </a:extLst>
          </p:cNvPr>
          <p:cNvSpPr/>
          <p:nvPr/>
        </p:nvSpPr>
        <p:spPr>
          <a:xfrm>
            <a:off x="6258560" y="2194560"/>
            <a:ext cx="1402080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FA50E-92EE-5F70-DCDE-354EA3FD4467}"/>
              </a:ext>
            </a:extLst>
          </p:cNvPr>
          <p:cNvSpPr/>
          <p:nvPr/>
        </p:nvSpPr>
        <p:spPr>
          <a:xfrm>
            <a:off x="7741920" y="2194560"/>
            <a:ext cx="2326640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19607-D6B9-3521-D428-B294C5CF7044}"/>
              </a:ext>
            </a:extLst>
          </p:cNvPr>
          <p:cNvSpPr txBox="1"/>
          <p:nvPr/>
        </p:nvSpPr>
        <p:spPr>
          <a:xfrm>
            <a:off x="1737360" y="219456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Tobacco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CB21C-39D9-C185-86E6-1487F184D736}"/>
              </a:ext>
            </a:extLst>
          </p:cNvPr>
          <p:cNvSpPr txBox="1"/>
          <p:nvPr/>
        </p:nvSpPr>
        <p:spPr>
          <a:xfrm>
            <a:off x="4481182" y="1927423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42.4%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53418-B98B-DB2E-DA99-634C097145E2}"/>
              </a:ext>
            </a:extLst>
          </p:cNvPr>
          <p:cNvSpPr txBox="1"/>
          <p:nvPr/>
        </p:nvSpPr>
        <p:spPr>
          <a:xfrm>
            <a:off x="6640182" y="192742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21.4%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F941A-04CB-ACC1-6847-7B553FB35BEB}"/>
              </a:ext>
            </a:extLst>
          </p:cNvPr>
          <p:cNvSpPr txBox="1"/>
          <p:nvPr/>
        </p:nvSpPr>
        <p:spPr>
          <a:xfrm>
            <a:off x="8585822" y="192742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36.2%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A1F5BD-8335-056B-07CC-6779DB43F24E}"/>
              </a:ext>
            </a:extLst>
          </p:cNvPr>
          <p:cNvSpPr/>
          <p:nvPr/>
        </p:nvSpPr>
        <p:spPr>
          <a:xfrm>
            <a:off x="3434080" y="2915579"/>
            <a:ext cx="4480560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E2DCE-855E-A486-E549-B77C2FB6C356}"/>
              </a:ext>
            </a:extLst>
          </p:cNvPr>
          <p:cNvSpPr/>
          <p:nvPr/>
        </p:nvSpPr>
        <p:spPr>
          <a:xfrm>
            <a:off x="7983842" y="2913793"/>
            <a:ext cx="1361440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EEE1CC-F75A-DB94-A562-113A3FFBA61B}"/>
              </a:ext>
            </a:extLst>
          </p:cNvPr>
          <p:cNvSpPr/>
          <p:nvPr/>
        </p:nvSpPr>
        <p:spPr>
          <a:xfrm>
            <a:off x="9414484" y="2907205"/>
            <a:ext cx="640080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6E622-7709-776B-A8A6-03B5715E245F}"/>
              </a:ext>
            </a:extLst>
          </p:cNvPr>
          <p:cNvSpPr txBox="1"/>
          <p:nvPr/>
        </p:nvSpPr>
        <p:spPr>
          <a:xfrm>
            <a:off x="1872012" y="29340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Alcohol 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85365F-6FB0-B13F-7054-1B4F7BE94A38}"/>
              </a:ext>
            </a:extLst>
          </p:cNvPr>
          <p:cNvSpPr txBox="1"/>
          <p:nvPr/>
        </p:nvSpPr>
        <p:spPr>
          <a:xfrm>
            <a:off x="5222241" y="26331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71.3%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30AF1-029A-382C-6710-AB52FA2EAD88}"/>
              </a:ext>
            </a:extLst>
          </p:cNvPr>
          <p:cNvSpPr txBox="1"/>
          <p:nvPr/>
        </p:nvSpPr>
        <p:spPr>
          <a:xfrm>
            <a:off x="8370007" y="26331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20.3%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260BC-4459-9B3D-3AC3-BCD1A0A35027}"/>
              </a:ext>
            </a:extLst>
          </p:cNvPr>
          <p:cNvSpPr txBox="1"/>
          <p:nvPr/>
        </p:nvSpPr>
        <p:spPr>
          <a:xfrm>
            <a:off x="9525973" y="2633178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8%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282F90-079C-35A6-0CBA-14A5526DBBC6}"/>
              </a:ext>
            </a:extLst>
          </p:cNvPr>
          <p:cNvSpPr/>
          <p:nvPr/>
        </p:nvSpPr>
        <p:spPr>
          <a:xfrm>
            <a:off x="3434080" y="3627208"/>
            <a:ext cx="4114800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BDBA3-5F85-15DA-9280-44181E1BDFEB}"/>
              </a:ext>
            </a:extLst>
          </p:cNvPr>
          <p:cNvSpPr/>
          <p:nvPr/>
        </p:nvSpPr>
        <p:spPr>
          <a:xfrm>
            <a:off x="7625080" y="3627208"/>
            <a:ext cx="1259840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7FEB2E-B51D-9D23-40BE-6FFA7729D0B6}"/>
              </a:ext>
            </a:extLst>
          </p:cNvPr>
          <p:cNvSpPr/>
          <p:nvPr/>
        </p:nvSpPr>
        <p:spPr>
          <a:xfrm>
            <a:off x="8973102" y="3628920"/>
            <a:ext cx="1095458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B43D3-D4D9-F755-E635-82C06F14E810}"/>
              </a:ext>
            </a:extLst>
          </p:cNvPr>
          <p:cNvSpPr txBox="1"/>
          <p:nvPr/>
        </p:nvSpPr>
        <p:spPr>
          <a:xfrm>
            <a:off x="2141316" y="363591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Drug 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9A6D2-2701-E508-0101-C031B7F574A2}"/>
              </a:ext>
            </a:extLst>
          </p:cNvPr>
          <p:cNvSpPr txBox="1"/>
          <p:nvPr/>
        </p:nvSpPr>
        <p:spPr>
          <a:xfrm>
            <a:off x="4979645" y="334403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64.7%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252628-CC84-106B-2A0D-70A07A283034}"/>
              </a:ext>
            </a:extLst>
          </p:cNvPr>
          <p:cNvSpPr txBox="1"/>
          <p:nvPr/>
        </p:nvSpPr>
        <p:spPr>
          <a:xfrm>
            <a:off x="7926667" y="33520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19.7%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B9489-696C-BE01-1823-0F5D1D90C94D}"/>
              </a:ext>
            </a:extLst>
          </p:cNvPr>
          <p:cNvSpPr txBox="1"/>
          <p:nvPr/>
        </p:nvSpPr>
        <p:spPr>
          <a:xfrm>
            <a:off x="9345282" y="335346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15.6%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01D369-A0E5-E25F-B0B4-072EECB23AC2}"/>
              </a:ext>
            </a:extLst>
          </p:cNvPr>
          <p:cNvSpPr/>
          <p:nvPr/>
        </p:nvSpPr>
        <p:spPr>
          <a:xfrm>
            <a:off x="3434080" y="4373135"/>
            <a:ext cx="5706614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C943A-8FB1-8A21-AB65-0694061EC95A}"/>
              </a:ext>
            </a:extLst>
          </p:cNvPr>
          <p:cNvSpPr/>
          <p:nvPr/>
        </p:nvSpPr>
        <p:spPr>
          <a:xfrm>
            <a:off x="9230710" y="4358092"/>
            <a:ext cx="606838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D8CA73-E112-FD0B-8CB0-95C357FB76B1}"/>
              </a:ext>
            </a:extLst>
          </p:cNvPr>
          <p:cNvSpPr/>
          <p:nvPr/>
        </p:nvSpPr>
        <p:spPr>
          <a:xfrm>
            <a:off x="9927564" y="4358092"/>
            <a:ext cx="132080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06DF21-1C28-E4BA-F0EB-546F68B9D050}"/>
              </a:ext>
            </a:extLst>
          </p:cNvPr>
          <p:cNvSpPr txBox="1"/>
          <p:nvPr/>
        </p:nvSpPr>
        <p:spPr>
          <a:xfrm>
            <a:off x="1788656" y="435809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Employment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41266A-0A74-E851-B6C3-8E008A21C1CF}"/>
              </a:ext>
            </a:extLst>
          </p:cNvPr>
          <p:cNvSpPr txBox="1"/>
          <p:nvPr/>
        </p:nvSpPr>
        <p:spPr>
          <a:xfrm>
            <a:off x="5857862" y="406858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90.2%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2AAF1-C90E-1905-FAB6-562CFD6452FC}"/>
              </a:ext>
            </a:extLst>
          </p:cNvPr>
          <p:cNvSpPr txBox="1"/>
          <p:nvPr/>
        </p:nvSpPr>
        <p:spPr>
          <a:xfrm>
            <a:off x="9292430" y="407885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7.8%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D0BC0-51E6-327F-56D3-E477BDA7C74A}"/>
              </a:ext>
            </a:extLst>
          </p:cNvPr>
          <p:cNvSpPr txBox="1"/>
          <p:nvPr/>
        </p:nvSpPr>
        <p:spPr>
          <a:xfrm>
            <a:off x="9774679" y="4100633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1.9%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16C20-F2CD-4969-BF70-7362966860CC}"/>
              </a:ext>
            </a:extLst>
          </p:cNvPr>
          <p:cNvSpPr/>
          <p:nvPr/>
        </p:nvSpPr>
        <p:spPr>
          <a:xfrm>
            <a:off x="3434080" y="5076442"/>
            <a:ext cx="3992880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861D80-7E1C-C389-D1D7-9E0D5E341417}"/>
              </a:ext>
            </a:extLst>
          </p:cNvPr>
          <p:cNvSpPr/>
          <p:nvPr/>
        </p:nvSpPr>
        <p:spPr>
          <a:xfrm>
            <a:off x="7512969" y="5076442"/>
            <a:ext cx="375920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3508DA-924A-7712-6A47-9B4745FC892E}"/>
              </a:ext>
            </a:extLst>
          </p:cNvPr>
          <p:cNvSpPr/>
          <p:nvPr/>
        </p:nvSpPr>
        <p:spPr>
          <a:xfrm>
            <a:off x="7974898" y="5091846"/>
            <a:ext cx="2079666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2B70B9-6F80-4F6A-FB77-8EAF44DDA2B7}"/>
              </a:ext>
            </a:extLst>
          </p:cNvPr>
          <p:cNvSpPr txBox="1"/>
          <p:nvPr/>
        </p:nvSpPr>
        <p:spPr>
          <a:xfrm>
            <a:off x="1567441" y="50614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Homelessness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C2D52E-9332-DAF3-A801-BF04D05AA31D}"/>
              </a:ext>
            </a:extLst>
          </p:cNvPr>
          <p:cNvSpPr txBox="1"/>
          <p:nvPr/>
        </p:nvSpPr>
        <p:spPr>
          <a:xfrm>
            <a:off x="4979645" y="481128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63.6%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0B30EE-7C50-E9D8-2C50-CEDE731C67F0}"/>
              </a:ext>
            </a:extLst>
          </p:cNvPr>
          <p:cNvSpPr txBox="1"/>
          <p:nvPr/>
        </p:nvSpPr>
        <p:spPr>
          <a:xfrm>
            <a:off x="7454086" y="4815620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4.4%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DC6780-8401-706F-372B-765F599CF498}"/>
              </a:ext>
            </a:extLst>
          </p:cNvPr>
          <p:cNvSpPr txBox="1"/>
          <p:nvPr/>
        </p:nvSpPr>
        <p:spPr>
          <a:xfrm>
            <a:off x="8734846" y="481562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31.9%</a:t>
            </a:r>
          </a:p>
        </p:txBody>
      </p:sp>
    </p:spTree>
    <p:extLst>
      <p:ext uri="{BB962C8B-B14F-4D97-AF65-F5344CB8AC3E}">
        <p14:creationId xmlns:p14="http://schemas.microsoft.com/office/powerpoint/2010/main" val="290955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20587</TotalTime>
  <Words>1112</Words>
  <Application>Microsoft Macintosh PowerPoint</Application>
  <PresentationFormat>Widescreen</PresentationFormat>
  <Paragraphs>305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Roboto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167</cp:revision>
  <dcterms:created xsi:type="dcterms:W3CDTF">2022-07-06T19:14:58Z</dcterms:created>
  <dcterms:modified xsi:type="dcterms:W3CDTF">2022-08-19T22:06:35Z</dcterms:modified>
</cp:coreProperties>
</file>