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2164"/>
              </p:ext>
            </p:extLst>
          </p:nvPr>
        </p:nvGraphicFramePr>
        <p:xfrm>
          <a:off x="1569755" y="1075433"/>
          <a:ext cx="51992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LNC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777-3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22691"/>
              </p:ext>
            </p:extLst>
          </p:nvPr>
        </p:nvGraphicFramePr>
        <p:xfrm>
          <a:off x="7612785" y="1065437"/>
          <a:ext cx="4044213" cy="61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hematocrit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38.4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8108416" y="682480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5957897" y="702481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4905706-FD69-CFB3-6F24-79730F5E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0" y="1776013"/>
            <a:ext cx="4691312" cy="372926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15090" y="5356366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51666" y="1614602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A1C53DA-E558-67BD-F588-5C34AAC7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36" y="1863941"/>
            <a:ext cx="4561585" cy="326311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609549" y="167989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181391" y="2568865"/>
            <a:ext cx="7887169" cy="653219"/>
            <a:chOff x="2181391" y="1927421"/>
            <a:chExt cx="7887169" cy="6532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181391" y="219353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Tobacco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2742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27422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2742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365258" y="1817300"/>
            <a:ext cx="7687225" cy="668481"/>
            <a:chOff x="2367339" y="2633178"/>
            <a:chExt cx="7687225" cy="6684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367339" y="2923953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Alcohol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3317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3317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33178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585970" y="3299259"/>
            <a:ext cx="7483212" cy="670963"/>
            <a:chOff x="2585348" y="3344037"/>
            <a:chExt cx="7483212" cy="670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585348" y="363591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Drug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44037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5207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5346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1823104" y="3951115"/>
            <a:ext cx="8545792" cy="684958"/>
            <a:chOff x="1788656" y="4074257"/>
            <a:chExt cx="8545792" cy="6849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1788656" y="4358093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Employment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09495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078854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074257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1842227" y="4644376"/>
            <a:ext cx="8227436" cy="666641"/>
            <a:chOff x="1827128" y="4811285"/>
            <a:chExt cx="8227436" cy="6666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1827128" y="5061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LivingStatus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79645" y="481128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4086" y="4815620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34846" y="4815620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05863" y="877918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198311" y="844082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07969" y="1411091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196205" y="136798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mSpERT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08962" y="1143814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00595" y="109419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9095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20697</TotalTime>
  <Words>1112</Words>
  <Application>Microsoft Macintosh PowerPoint</Application>
  <PresentationFormat>Widescreen</PresentationFormat>
  <Paragraphs>308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Roboto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171</cp:revision>
  <dcterms:created xsi:type="dcterms:W3CDTF">2022-07-06T19:14:58Z</dcterms:created>
  <dcterms:modified xsi:type="dcterms:W3CDTF">2022-09-12T21:29:56Z</dcterms:modified>
</cp:coreProperties>
</file>