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AD6"/>
    <a:srgbClr val="EDEDED"/>
    <a:srgbClr val="0CA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7"/>
    <p:restoredTop sz="94651"/>
  </p:normalViewPr>
  <p:slideViewPr>
    <p:cSldViewPr snapToGrid="0">
      <p:cViewPr varScale="1">
        <p:scale>
          <a:sx n="143" d="100"/>
          <a:sy n="143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7424-3C82-0321-AEE1-265735F1E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08049-6945-BF1F-E7A8-347C05AFC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6DD9-EDB6-151E-07D6-363C78BE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C132-F33E-963A-14D2-59647D9D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A29B-9877-1428-0BC0-DA7AA91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6D60-DE5F-DF08-E9E6-EA46C7AF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28B67-60B1-5BD5-34FA-49D85278A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7749-4E5B-12FE-6A52-202E2F83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831F-2B52-BEF6-5943-0ADD9FD3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85FC-5466-252E-B13E-10B3E901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E722B-C399-55AD-22C8-AF9B9FAA1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73B3F-E6FE-6A7E-F187-BC8F04FE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C2B8-C66F-286E-6485-2B0A7785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D16E-495B-E08A-9E7D-C61DC8C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D434-1BFF-09CB-F370-F82A5A17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6B9C-31AB-F5B1-C458-6A332D5F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C225-64C5-4A5E-881D-5BB39B89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C29E-EEBD-1E9F-B0F9-42EF4C89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C733-2757-59E5-EC1B-424D81E8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F62A-7BA5-8BC8-AFF9-06AC4D68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28AF-466F-8350-3937-470B9224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5EA5-DCC0-DF0D-569D-3091A6C3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A410-87BF-8F23-DF05-64142342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C3D6-2D14-5E8E-3D64-F59DE003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82AB-BB35-E82E-017D-3617553C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30A9-1EC3-4F92-397A-DD35E970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8A37-88E5-51F2-BE48-1A80F9FB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3C3EB-A914-8EC1-58A7-0236D688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B56F5-C711-363A-E604-C431C8A4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7854E-79B6-A2A0-AF4C-A7CD7800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8D876-22C0-20A9-40B5-16BB52C3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8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B9FC-B1E5-230B-2F99-A2B72278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909D0-8A60-5989-7CD9-E43D9FC6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CC7E-1CCA-ADB9-BB21-DDAB3A602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82FE2-98A9-9A02-5460-8D7E6B2A4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805FB-4327-98A0-E6DA-A9320CB43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E5590-17EB-F398-9BA2-7A9D42DB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27449-7E61-04F8-067D-CB3DD20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A4302-595F-FA4B-93A4-344C92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6152-D133-04B6-4AB7-9EC96053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7EE71-33CE-2CFC-8956-4F14537D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1475A-4547-4975-4F77-D29A569A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89EDF-DCF9-6A13-9279-6A6710DB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EC0F9-BF70-763D-3F6A-B0B739E0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21BC0-0E62-AA6E-E8AA-40C02AB9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7B5A3-8839-315A-576F-C6ACDCC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50A-9FA6-18A1-4A02-9F3017B0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0399-B7F2-FE91-ED40-B065DF18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A2DB8-88C3-C3F4-68FB-E4A5B936F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C79A-3B57-A018-93E4-C22FCAD9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12AB3-859F-A027-2268-F63E8FE0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596B-1043-17D8-1BA1-2CEC085D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A70B-7DAF-CD92-9013-100062B2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7F71E-3833-9DE6-F897-823CD681A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E22BF-227B-E844-AA44-1132411BD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BFD0F-26F8-1B3A-167F-5B965219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8687-B48F-0330-1BA6-F2B2573E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70F9-23AD-3D7F-CBAF-B1FB6C0C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F1C07-1AEA-C9D7-906D-227307FD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A81D-CD9E-DD17-DC55-427FF4A4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7488-20DC-196C-6724-116B66405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AEC2-B589-A43F-F3A2-744451263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2BD5E-E488-DCEB-C321-6CC2D628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778633" y="4267642"/>
            <a:ext cx="81003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2" y="4263828"/>
            <a:ext cx="965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F3138-3B45-0FEB-6446-9A524EA50F9D}"/>
              </a:ext>
            </a:extLst>
          </p:cNvPr>
          <p:cNvGrpSpPr/>
          <p:nvPr/>
        </p:nvGrpSpPr>
        <p:grpSpPr>
          <a:xfrm>
            <a:off x="4548419" y="3461031"/>
            <a:ext cx="1728360" cy="539076"/>
            <a:chOff x="2748865" y="2118198"/>
            <a:chExt cx="1788666" cy="571584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E46A46-4F4B-B570-C06A-58CBD6CBA0A4}"/>
                </a:ext>
              </a:extLst>
            </p:cNvPr>
            <p:cNvSpPr/>
            <p:nvPr/>
          </p:nvSpPr>
          <p:spPr>
            <a:xfrm rot="10800000" flipH="1">
              <a:off x="2748865" y="2118198"/>
              <a:ext cx="1788664" cy="57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C162FC-35A3-DC9A-E4B6-D3803856966A}"/>
                </a:ext>
              </a:extLst>
            </p:cNvPr>
            <p:cNvSpPr txBox="1"/>
            <p:nvPr/>
          </p:nvSpPr>
          <p:spPr>
            <a:xfrm>
              <a:off x="2748867" y="2191871"/>
              <a:ext cx="1788664" cy="42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-Have diagnosis of diabetes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-Are over 18 years old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A8CBF-1D4C-2607-C645-4089AC4E9A1C}"/>
              </a:ext>
            </a:extLst>
          </p:cNvPr>
          <p:cNvGrpSpPr/>
          <p:nvPr/>
        </p:nvGrpSpPr>
        <p:grpSpPr>
          <a:xfrm rot="5400000">
            <a:off x="3815295" y="799329"/>
            <a:ext cx="1371600" cy="1362572"/>
            <a:chOff x="3379694" y="2294964"/>
            <a:chExt cx="2191871" cy="1694329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B8032AC-0D15-8C85-131B-F42A982F884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8BF29CD4-B507-ECA6-1F66-97F086B24C11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D14146-6345-EB06-6FCB-7E9317AB9C04}"/>
              </a:ext>
            </a:extLst>
          </p:cNvPr>
          <p:cNvGrpSpPr/>
          <p:nvPr/>
        </p:nvGrpSpPr>
        <p:grpSpPr>
          <a:xfrm>
            <a:off x="3099758" y="1873515"/>
            <a:ext cx="1550424" cy="891987"/>
            <a:chOff x="2748865" y="1954304"/>
            <a:chExt cx="1604526" cy="945776"/>
          </a:xfrm>
        </p:grpSpPr>
        <p:sp>
          <p:nvSpPr>
            <p:cNvPr id="22" name="Teardrop 11">
              <a:extLst>
                <a:ext uri="{FF2B5EF4-FFF2-40B4-BE49-F238E27FC236}">
                  <a16:creationId xmlns:a16="http://schemas.microsoft.com/office/drawing/2014/main" id="{CAC31974-7414-3B12-FD2A-B21231A6DC9C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13AFA-3A30-79C2-A5C8-3B9DA3AB16A3}"/>
                </a:ext>
              </a:extLst>
            </p:cNvPr>
            <p:cNvSpPr txBox="1"/>
            <p:nvPr/>
          </p:nvSpPr>
          <p:spPr>
            <a:xfrm>
              <a:off x="2748865" y="2035590"/>
              <a:ext cx="1604526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6,149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18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0F3B0-CEEB-1EA2-CE55-C591BE41C263}"/>
              </a:ext>
            </a:extLst>
          </p:cNvPr>
          <p:cNvGrpSpPr/>
          <p:nvPr/>
        </p:nvGrpSpPr>
        <p:grpSpPr>
          <a:xfrm rot="10800000">
            <a:off x="6229323" y="1047215"/>
            <a:ext cx="1371600" cy="1362572"/>
            <a:chOff x="3379694" y="2294964"/>
            <a:chExt cx="2191871" cy="169432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E0CFE0-A4E6-F73A-BE49-58A66AFEF1F4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1D7836E-2B7B-EC6A-A338-7101B681CE2E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BAD28-6C16-1510-1CE2-4C26AB68A608}"/>
              </a:ext>
            </a:extLst>
          </p:cNvPr>
          <p:cNvGrpSpPr/>
          <p:nvPr/>
        </p:nvGrpSpPr>
        <p:grpSpPr>
          <a:xfrm>
            <a:off x="4814964" y="549829"/>
            <a:ext cx="1944424" cy="737413"/>
            <a:chOff x="2748864" y="1954301"/>
            <a:chExt cx="2117140" cy="781881"/>
          </a:xfrm>
        </p:grpSpPr>
        <p:sp>
          <p:nvSpPr>
            <p:cNvPr id="35" name="Teardrop 11">
              <a:extLst>
                <a:ext uri="{FF2B5EF4-FFF2-40B4-BE49-F238E27FC236}">
                  <a16:creationId xmlns:a16="http://schemas.microsoft.com/office/drawing/2014/main" id="{FD717EBA-9E7D-02E5-9AA0-4D2E68D145AF}"/>
                </a:ext>
              </a:extLst>
            </p:cNvPr>
            <p:cNvSpPr/>
            <p:nvPr/>
          </p:nvSpPr>
          <p:spPr>
            <a:xfrm rot="10800000" flipH="1">
              <a:off x="2748864" y="1954301"/>
              <a:ext cx="2117140" cy="78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3D25AF-96F8-4028-0A54-4D807E92BADD}"/>
                </a:ext>
              </a:extLst>
            </p:cNvPr>
            <p:cNvSpPr txBox="1"/>
            <p:nvPr/>
          </p:nvSpPr>
          <p:spPr>
            <a:xfrm>
              <a:off x="2748865" y="2035590"/>
              <a:ext cx="1891523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have diagnosis of diabetes 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or A1c over 6.5%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are over </a:t>
              </a:r>
              <a:r>
                <a:rPr lang="en-US" sz="1000" strike="sngStrike" dirty="0">
                  <a:latin typeface="Roboto Light" panose="02000000000000000000" pitchFamily="2" charset="0"/>
                  <a:ea typeface="Roboto Light" panose="02000000000000000000" pitchFamily="2" charset="0"/>
                </a:rPr>
                <a:t>18</a:t>
              </a: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30 years old</a:t>
              </a:r>
              <a:endParaRPr lang="en-US" sz="11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19F597-CFC3-AD20-74AC-09164E024073}"/>
              </a:ext>
            </a:extLst>
          </p:cNvPr>
          <p:cNvGrpSpPr/>
          <p:nvPr/>
        </p:nvGrpSpPr>
        <p:grpSpPr>
          <a:xfrm>
            <a:off x="3608123" y="2362335"/>
            <a:ext cx="1371600" cy="1362572"/>
            <a:chOff x="3379694" y="2294964"/>
            <a:chExt cx="2191871" cy="1694329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133CEE6-C4C5-BCB6-1C54-2F7ADE206E1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20F848AE-CBAF-ACC0-4473-8837799C66F0}"/>
                </a:ext>
              </a:extLst>
            </p:cNvPr>
            <p:cNvSpPr/>
            <p:nvPr/>
          </p:nvSpPr>
          <p:spPr>
            <a:xfrm>
              <a:off x="3379694" y="2942607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447F03-79CF-BCB5-A0D4-EEE772FA922D}"/>
              </a:ext>
            </a:extLst>
          </p:cNvPr>
          <p:cNvGrpSpPr/>
          <p:nvPr/>
        </p:nvGrpSpPr>
        <p:grpSpPr>
          <a:xfrm>
            <a:off x="6807276" y="2221634"/>
            <a:ext cx="1587294" cy="891987"/>
            <a:chOff x="2748865" y="1954304"/>
            <a:chExt cx="1642682" cy="945776"/>
          </a:xfrm>
        </p:grpSpPr>
        <p:sp>
          <p:nvSpPr>
            <p:cNvPr id="45" name="Teardrop 11">
              <a:extLst>
                <a:ext uri="{FF2B5EF4-FFF2-40B4-BE49-F238E27FC236}">
                  <a16:creationId xmlns:a16="http://schemas.microsoft.com/office/drawing/2014/main" id="{61562569-C803-7461-C814-740FB8EDA035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87B344-816E-876A-142B-B126C3A6A7FB}"/>
                </a:ext>
              </a:extLst>
            </p:cNvPr>
            <p:cNvSpPr txBox="1"/>
            <p:nvPr/>
          </p:nvSpPr>
          <p:spPr>
            <a:xfrm>
              <a:off x="2748865" y="2035590"/>
              <a:ext cx="1642682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7,587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 or A1c over 6.5%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30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48E4D0-769F-4069-06C3-88F2ED1E8837}"/>
              </a:ext>
            </a:extLst>
          </p:cNvPr>
          <p:cNvSpPr txBox="1"/>
          <p:nvPr/>
        </p:nvSpPr>
        <p:spPr>
          <a:xfrm>
            <a:off x="4441572" y="318940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provides initial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51D38-D0C5-8DE8-D878-BE4EC1B23DC3}"/>
              </a:ext>
            </a:extLst>
          </p:cNvPr>
          <p:cNvSpPr txBox="1"/>
          <p:nvPr/>
        </p:nvSpPr>
        <p:spPr>
          <a:xfrm>
            <a:off x="2828619" y="158012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results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4998E-A7D1-0794-F2F9-C1B49C0C073F}"/>
              </a:ext>
            </a:extLst>
          </p:cNvPr>
          <p:cNvSpPr txBox="1"/>
          <p:nvPr/>
        </p:nvSpPr>
        <p:spPr>
          <a:xfrm>
            <a:off x="4585805" y="244282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edits criteria based on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3830F-CD54-C411-7971-7D7E2B8CCF0E}"/>
              </a:ext>
            </a:extLst>
          </p:cNvPr>
          <p:cNvSpPr txBox="1"/>
          <p:nvPr/>
        </p:nvSpPr>
        <p:spPr>
          <a:xfrm>
            <a:off x="6306471" y="195171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updated results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694DE5-69F1-58CF-3C1F-3368F8B9B7D1}"/>
              </a:ext>
            </a:extLst>
          </p:cNvPr>
          <p:cNvGrpSpPr/>
          <p:nvPr/>
        </p:nvGrpSpPr>
        <p:grpSpPr>
          <a:xfrm>
            <a:off x="5807720" y="1023937"/>
            <a:ext cx="1371600" cy="1362572"/>
            <a:chOff x="3379694" y="2294964"/>
            <a:chExt cx="2191871" cy="1694329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C3811BA-2AC6-F299-EDD3-3EEAE3FFC77B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24C657C-F129-1303-8D42-3AB05B54F07C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5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221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10</cp:revision>
  <dcterms:created xsi:type="dcterms:W3CDTF">2022-09-16T23:16:56Z</dcterms:created>
  <dcterms:modified xsi:type="dcterms:W3CDTF">2022-09-23T01:16:32Z</dcterms:modified>
</cp:coreProperties>
</file>