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67" r:id="rId4"/>
    <p:sldId id="269" r:id="rId5"/>
    <p:sldId id="265" r:id="rId6"/>
    <p:sldId id="266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57" r:id="rId15"/>
    <p:sldId id="281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1"/>
    <p:restoredTop sz="96279"/>
  </p:normalViewPr>
  <p:slideViewPr>
    <p:cSldViewPr snapToGrid="0" snapToObjects="1">
      <p:cViewPr>
        <p:scale>
          <a:sx n="95" d="100"/>
          <a:sy n="95" d="100"/>
        </p:scale>
        <p:origin x="248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21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47FE-08C2-1951-94B1-879ACC8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6" y="3598612"/>
            <a:ext cx="5560801" cy="2652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179F26-3C2B-924C-587D-60F53C28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849219"/>
            <a:ext cx="5560802" cy="274939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1263112" y="848102"/>
            <a:ext cx="9639945" cy="758481"/>
            <a:chOff x="1270861" y="584630"/>
            <a:chExt cx="9639945" cy="7584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1270861" y="815463"/>
              <a:ext cx="4832888" cy="12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1498372" y="2223916"/>
            <a:ext cx="9404685" cy="784205"/>
            <a:chOff x="1506121" y="1960444"/>
            <a:chExt cx="9404685" cy="78420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1506121" y="2191277"/>
              <a:ext cx="4588740" cy="553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1083033" y="5198527"/>
            <a:ext cx="9791077" cy="724858"/>
            <a:chOff x="1514076" y="405798"/>
            <a:chExt cx="9791077" cy="7248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425844" y="4060985"/>
            <a:ext cx="9448266" cy="849146"/>
            <a:chOff x="1792036" y="584630"/>
            <a:chExt cx="9448266" cy="84914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792036" y="723130"/>
              <a:ext cx="4632321" cy="710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42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156584" cy="633899"/>
            <a:chOff x="9196300" y="1024949"/>
            <a:chExt cx="1156584" cy="6338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292245" cy="2170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292245" cy="2170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EC7A80-4A7C-1AF6-A410-BAB23B81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8" y="9647210"/>
            <a:ext cx="5560801" cy="2652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E5B75-0F8F-816D-00F5-85D0A83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6" y="6790241"/>
            <a:ext cx="5560802" cy="2749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BCE83E-9CE3-601E-E587-01183C56ABDE}"/>
              </a:ext>
            </a:extLst>
          </p:cNvPr>
          <p:cNvGrpSpPr/>
          <p:nvPr/>
        </p:nvGrpSpPr>
        <p:grpSpPr>
          <a:xfrm>
            <a:off x="1236501" y="7162115"/>
            <a:ext cx="9631058" cy="775453"/>
            <a:chOff x="1279748" y="567658"/>
            <a:chExt cx="9631058" cy="775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A991-C4F1-A18A-3F8C-2F2691ABCE6E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860D77-A43B-E63E-FA33-7481FAB7B2A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1279748" y="567658"/>
              <a:ext cx="4824001" cy="247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1A52-FC23-3CCB-EEEE-51895CA66FA6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A78C3-8945-8A4D-1F74-62E2BD3EC315}"/>
              </a:ext>
            </a:extLst>
          </p:cNvPr>
          <p:cNvGrpSpPr/>
          <p:nvPr/>
        </p:nvGrpSpPr>
        <p:grpSpPr>
          <a:xfrm>
            <a:off x="1419293" y="8299408"/>
            <a:ext cx="9448266" cy="760912"/>
            <a:chOff x="1462540" y="1960444"/>
            <a:chExt cx="9448266" cy="760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BC8579-3AED-B0E7-804B-34D6D4800BC6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66FDFD-6769-0804-9E70-63F64061222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462540" y="2191277"/>
              <a:ext cx="4632321" cy="426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6766C-3E98-5F6A-F6AE-9EF64E2D1B4D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E692B-388A-4EA3-1BC9-A1D825E39FF2}"/>
              </a:ext>
            </a:extLst>
          </p:cNvPr>
          <p:cNvGrpSpPr/>
          <p:nvPr/>
        </p:nvGrpSpPr>
        <p:grpSpPr>
          <a:xfrm>
            <a:off x="1047535" y="11247125"/>
            <a:ext cx="9543105" cy="724858"/>
            <a:chOff x="1514076" y="405798"/>
            <a:chExt cx="9543105" cy="7248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4D57B-0BD4-698C-E42E-6F90A1444A80}"/>
                </a:ext>
              </a:extLst>
            </p:cNvPr>
            <p:cNvSpPr txBox="1"/>
            <p:nvPr/>
          </p:nvSpPr>
          <p:spPr>
            <a:xfrm>
              <a:off x="6489208" y="405798"/>
              <a:ext cx="4511677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97415-1A69-7AED-5BED-4EE53686843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04E3EC-4497-A968-FE71-12D4C41C4B90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F1156-76EB-5EC1-826E-9916A7AE8F84}"/>
              </a:ext>
            </a:extLst>
          </p:cNvPr>
          <p:cNvGrpSpPr/>
          <p:nvPr/>
        </p:nvGrpSpPr>
        <p:grpSpPr>
          <a:xfrm>
            <a:off x="1390346" y="10109584"/>
            <a:ext cx="9194588" cy="849145"/>
            <a:chOff x="1792036" y="584631"/>
            <a:chExt cx="9194588" cy="8491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018A5-0875-BD1B-4B3C-F876B365C3F9}"/>
                </a:ext>
              </a:extLst>
            </p:cNvPr>
            <p:cNvSpPr txBox="1"/>
            <p:nvPr/>
          </p:nvSpPr>
          <p:spPr>
            <a:xfrm>
              <a:off x="6424357" y="584631"/>
              <a:ext cx="4368539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E1D82-1C07-2476-AB31-FE504D152D8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792036" y="723131"/>
              <a:ext cx="4632321" cy="71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5037D-0410-6042-70FF-B892E5D5016C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8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-16880"/>
            <a:ext cx="7203307" cy="642769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272DEB-1C3F-6705-4657-1775F826706F}"/>
              </a:ext>
            </a:extLst>
          </p:cNvPr>
          <p:cNvCxnSpPr>
            <a:cxnSpLocks/>
          </p:cNvCxnSpPr>
          <p:nvPr/>
        </p:nvCxnSpPr>
        <p:spPr>
          <a:xfrm>
            <a:off x="1724441" y="2496784"/>
            <a:ext cx="1352628" cy="9046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36B36-E81C-5FFD-A463-4C9064DC30C2}"/>
              </a:ext>
            </a:extLst>
          </p:cNvPr>
          <p:cNvCxnSpPr>
            <a:cxnSpLocks/>
          </p:cNvCxnSpPr>
          <p:nvPr/>
        </p:nvCxnSpPr>
        <p:spPr>
          <a:xfrm flipH="1" flipV="1">
            <a:off x="1611460" y="2604074"/>
            <a:ext cx="1302614" cy="85890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0E522-5284-677A-00BC-955B291436F3}"/>
              </a:ext>
            </a:extLst>
          </p:cNvPr>
          <p:cNvCxnSpPr>
            <a:cxnSpLocks/>
          </p:cNvCxnSpPr>
          <p:nvPr/>
        </p:nvCxnSpPr>
        <p:spPr>
          <a:xfrm flipH="1" flipV="1">
            <a:off x="5246366" y="4887812"/>
            <a:ext cx="523852" cy="78282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4D7ABD-3E20-6C41-A6D1-FC2BCED93FBE}"/>
              </a:ext>
            </a:extLst>
          </p:cNvPr>
          <p:cNvCxnSpPr>
            <a:cxnSpLocks/>
          </p:cNvCxnSpPr>
          <p:nvPr/>
        </p:nvCxnSpPr>
        <p:spPr>
          <a:xfrm flipH="1" flipV="1">
            <a:off x="5569747" y="4387262"/>
            <a:ext cx="2300360" cy="120342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F4D1-45B7-F0C5-2E00-A61914B4464C}"/>
              </a:ext>
            </a:extLst>
          </p:cNvPr>
          <p:cNvCxnSpPr>
            <a:cxnSpLocks/>
          </p:cNvCxnSpPr>
          <p:nvPr/>
        </p:nvCxnSpPr>
        <p:spPr>
          <a:xfrm flipH="1" flipV="1">
            <a:off x="5525519" y="3906495"/>
            <a:ext cx="3116388" cy="4917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BA57-7BEF-2BF8-1858-74F6A003E414}"/>
              </a:ext>
            </a:extLst>
          </p:cNvPr>
          <p:cNvCxnSpPr>
            <a:cxnSpLocks/>
          </p:cNvCxnSpPr>
          <p:nvPr/>
        </p:nvCxnSpPr>
        <p:spPr>
          <a:xfrm flipH="1">
            <a:off x="5522828" y="3105428"/>
            <a:ext cx="2142391" cy="34757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80BE3-00BB-C321-DCEE-88951BC89D6D}"/>
              </a:ext>
            </a:extLst>
          </p:cNvPr>
          <p:cNvCxnSpPr>
            <a:cxnSpLocks/>
          </p:cNvCxnSpPr>
          <p:nvPr/>
        </p:nvCxnSpPr>
        <p:spPr>
          <a:xfrm flipH="1">
            <a:off x="4870066" y="2741711"/>
            <a:ext cx="254976" cy="36024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984DD-8B43-4B42-BDD2-28FDFC47A273}"/>
              </a:ext>
            </a:extLst>
          </p:cNvPr>
          <p:cNvCxnSpPr>
            <a:cxnSpLocks/>
          </p:cNvCxnSpPr>
          <p:nvPr/>
        </p:nvCxnSpPr>
        <p:spPr>
          <a:xfrm flipH="1">
            <a:off x="1646925" y="4064599"/>
            <a:ext cx="1395045" cy="58033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84EC0-37CF-1E0F-A4D6-111939BB9AC3}"/>
              </a:ext>
            </a:extLst>
          </p:cNvPr>
          <p:cNvCxnSpPr>
            <a:cxnSpLocks/>
          </p:cNvCxnSpPr>
          <p:nvPr/>
        </p:nvCxnSpPr>
        <p:spPr>
          <a:xfrm flipV="1">
            <a:off x="1591071" y="3900071"/>
            <a:ext cx="1506752" cy="61537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57023</TotalTime>
  <Words>2563</Words>
  <Application>Microsoft Macintosh PowerPoint</Application>
  <PresentationFormat>Widescreen</PresentationFormat>
  <Paragraphs>469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202</cp:revision>
  <dcterms:created xsi:type="dcterms:W3CDTF">2022-07-06T19:14:58Z</dcterms:created>
  <dcterms:modified xsi:type="dcterms:W3CDTF">2023-02-25T01:31:29Z</dcterms:modified>
</cp:coreProperties>
</file>