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F7"/>
    <a:srgbClr val="9F20B9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94651"/>
  </p:normalViewPr>
  <p:slideViewPr>
    <p:cSldViewPr snapToGrid="0" snapToObjects="1">
      <p:cViewPr>
        <p:scale>
          <a:sx n="122" d="100"/>
          <a:sy n="122" d="100"/>
        </p:scale>
        <p:origin x="11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61184" y="2092485"/>
                <a:ext cx="1399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ICD{9|10}, SNOMED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Mappings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5127537" y="3585919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chemeClr val="accent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134318" y="1"/>
            <a:ext cx="13195602" cy="758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3958370"/>
              <a:ext cx="52832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7" y="4857653"/>
            <a:ext cx="4224636" cy="2330751"/>
            <a:chOff x="5795469" y="1053636"/>
            <a:chExt cx="2505250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41087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...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2" y="188803"/>
            <a:ext cx="5010588" cy="1672678"/>
            <a:chOff x="5454566" y="1067846"/>
            <a:chExt cx="2971327" cy="167267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6" y="1067846"/>
              <a:ext cx="2971327" cy="153962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6" y="1140086"/>
              <a:ext cx="29339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3" y="1636508"/>
            <a:ext cx="1133508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32188" y="4003177"/>
            <a:ext cx="1054931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logical form input string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5432" y="5329795"/>
            <a:ext cx="1162033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538098" y="2854801"/>
            <a:ext cx="1306455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Use Knowledge Base to Reason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Map to database Semantic Metadata Annotation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52588" y="6630308"/>
            <a:ext cx="1608712" cy="87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954</Words>
  <Application>Microsoft Macintosh PowerPoint</Application>
  <PresentationFormat>Widescreen</PresentationFormat>
  <Paragraphs>254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128</cp:revision>
  <dcterms:created xsi:type="dcterms:W3CDTF">2022-07-06T19:14:58Z</dcterms:created>
  <dcterms:modified xsi:type="dcterms:W3CDTF">2022-07-08T22:41:27Z</dcterms:modified>
</cp:coreProperties>
</file>