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/>
    <p:restoredTop sz="96327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5D75-F747-3FB0-F09D-8F36C1C0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68B8-B6E5-7309-FC73-323562AF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D59A-052B-3C14-8B70-8CB563A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BD82-D48A-88DF-2EDC-F57B19EF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EABB-79F0-5A6A-3EA8-B08336D4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004-DCCC-CBFD-4238-3A8A2554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F81B-260B-523C-635E-586A8D13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FEB0-357D-C65C-4C68-E8510B7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B67-ADFE-1440-FEA6-B9A7EE5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4B8-C88E-1137-A4B8-E56FE23A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5491B-75AC-8B61-7BAA-11898933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AC11B-3CDA-0A43-8DF7-ABE0BD5C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1209-B6A3-AB21-5046-3C5D498B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4FD-BC27-A7B1-549D-4C48722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BE1F-E4F1-31A5-69DE-77D7CA0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13A-70B1-12AB-9AF0-63DCA958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0FF0-3A5B-FAD8-FC12-410E46BB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48F6-34CA-2114-0B34-09B790DD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29D7-FCCA-295A-C4B4-BBDF5BC1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7AE8-9EF6-1609-FF0C-55AE10A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437-8F32-F2E8-8370-11AB006D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2718-DC77-577F-E460-60045A3B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E812-434A-9C6F-04BA-9F3EC67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246-C442-802A-B769-19ACA5F9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C05E-1246-F590-F7BF-036861B5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AF6-908E-58E2-07D2-B1BFD7D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F086-9517-42B7-A8D9-0C005F97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6824-C320-0F1F-80BE-B5A65630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0258-B518-68E5-87EE-794874B6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EF7EB-0AF4-D0CE-B8E0-F419B70B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CE8D-2498-E840-7FC3-0AA7593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B18-2E25-36CC-7700-1289C738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923F-4B91-A229-339D-46981880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ECB5-4E7D-2D85-8796-593476A4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27251-0B09-7E3F-3587-7D87E154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705DA-DC6F-D57E-B8E1-7C71B86A5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4FDBE-E27A-5327-60C4-18485CB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B2764-79D5-810C-03CA-427D664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14423-785C-EEE1-5FD0-CF22618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7D94-ABAC-B830-3E37-4441C45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1DE6F-8204-AEE3-1810-F20F8E42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B4B56-A010-10C0-7CB5-39EFB0AF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20FC-1BA5-FA0D-2163-78470D1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BB2B-67BC-3A2F-C8F4-7AAAA85E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F5CC3-3369-3EC8-6FE7-F6F65EB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FB71-A4AE-11FA-BF81-43E6AEC3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5DC-767A-998D-0A19-E3EB1A3B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EF74-B5C0-4239-8676-EB90A7F7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4615-078B-60D7-1DE4-F51503E9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CEB9-B8BE-D03A-B922-C3876D6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354C-49CD-070D-96C4-086AB6E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B410-D566-18B3-2EC3-30B02CC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157B-8743-0D32-BDD8-6C93CA43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DAF8A-540E-3F3C-6E09-619D54071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C3A7-D3F6-98ED-CA92-93D6DE49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896C-AB01-4451-9B64-0EA1196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F86-6374-631F-E067-0837F48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4A54-A088-FBD3-97E5-CE5A174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E9025-33F9-8023-EDD7-9C658C88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6D3D-C8A6-01CA-0F09-301BF01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80F3-1C03-E1E6-89E2-5B0342DE4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9B11-46F5-B282-2964-A5B0B22DB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ED67-5CEE-C271-A472-6F98CBC2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A33DB-8E37-12C4-B8D2-8F315AED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09" y="483083"/>
            <a:ext cx="7772400" cy="206924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9A2A2-3CEC-BC96-D0B8-6FA647C1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08" y="3287919"/>
            <a:ext cx="7772400" cy="25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DFEC1-2F19-9BE9-0424-F35FB4B78F74}"/>
              </a:ext>
            </a:extLst>
          </p:cNvPr>
          <p:cNvSpPr txBox="1"/>
          <p:nvPr/>
        </p:nvSpPr>
        <p:spPr>
          <a:xfrm>
            <a:off x="134167" y="2928038"/>
            <a:ext cx="325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360FF-D5B1-C1CA-D8C0-564D79A3B631}"/>
              </a:ext>
            </a:extLst>
          </p:cNvPr>
          <p:cNvGrpSpPr/>
          <p:nvPr/>
        </p:nvGrpSpPr>
        <p:grpSpPr>
          <a:xfrm>
            <a:off x="3976451" y="1072258"/>
            <a:ext cx="3907945" cy="4876800"/>
            <a:chOff x="5795468" y="941294"/>
            <a:chExt cx="3830300" cy="48768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4E898E-94C4-B57E-6164-652F0A42E1B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F48B11-2A66-8781-551C-0AFD9B6D9075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B6B64955-53F2-35A1-4C78-64B7CA214CEE}"/>
              </a:ext>
            </a:extLst>
          </p:cNvPr>
          <p:cNvSpPr/>
          <p:nvPr/>
        </p:nvSpPr>
        <p:spPr>
          <a:xfrm>
            <a:off x="3273202" y="3221966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1AF79B-CBAB-52C3-8BC4-A555C6EA06AD}"/>
              </a:ext>
            </a:extLst>
          </p:cNvPr>
          <p:cNvGrpSpPr/>
          <p:nvPr/>
        </p:nvGrpSpPr>
        <p:grpSpPr>
          <a:xfrm>
            <a:off x="8004833" y="773605"/>
            <a:ext cx="3907945" cy="5175453"/>
            <a:chOff x="2260676" y="1117537"/>
            <a:chExt cx="3907945" cy="517545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CD65A7-BD08-1FD4-E030-5D0C50A6F6C0}"/>
                </a:ext>
              </a:extLst>
            </p:cNvPr>
            <p:cNvGrpSpPr/>
            <p:nvPr/>
          </p:nvGrpSpPr>
          <p:grpSpPr>
            <a:xfrm>
              <a:off x="2260676" y="1416190"/>
              <a:ext cx="3907945" cy="4876800"/>
              <a:chOff x="5795468" y="941294"/>
              <a:chExt cx="3830300" cy="4876800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8B7AB27-36BD-380B-D6DA-9EE298A027D6}"/>
                  </a:ext>
                </a:extLst>
              </p:cNvPr>
              <p:cNvSpPr/>
              <p:nvPr/>
            </p:nvSpPr>
            <p:spPr>
              <a:xfrm>
                <a:off x="5795468" y="941294"/>
                <a:ext cx="3768215" cy="4876800"/>
              </a:xfrm>
              <a:prstGeom prst="roundRect">
                <a:avLst/>
              </a:prstGeom>
              <a:solidFill>
                <a:srgbClr val="E3E8F7">
                  <a:alpha val="3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EEDD-D7CF-A051-34AF-E5BD4A836CDF}"/>
                  </a:ext>
                </a:extLst>
              </p:cNvPr>
              <p:cNvSpPr txBox="1"/>
              <p:nvPr/>
            </p:nvSpPr>
            <p:spPr>
              <a:xfrm>
                <a:off x="5975598" y="1166842"/>
                <a:ext cx="36501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intersect(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cond(“Diabetic”),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union(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female(),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male()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),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age()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.</a:t>
                </a:r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num_filter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eq(op(GT), val(“65”))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),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neg(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contraindication(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drug(“metformin”)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)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)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E21FA-FECC-E4C0-B5D5-ABB6423AE1BD}"/>
                </a:ext>
              </a:extLst>
            </p:cNvPr>
            <p:cNvCxnSpPr>
              <a:cxnSpLocks/>
            </p:cNvCxnSpPr>
            <p:nvPr/>
          </p:nvCxnSpPr>
          <p:spPr>
            <a:xfrm>
              <a:off x="2522834" y="1707294"/>
              <a:ext cx="0" cy="4342174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370CEB-B709-9ACE-3BCB-465C982A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320" y="2053530"/>
              <a:ext cx="0" cy="377811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C32307-87DD-BE35-432C-067DD62345F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98" y="2481848"/>
              <a:ext cx="0" cy="5491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8661E1-8E68-54E5-39B7-2BBF1E7B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98" y="3675469"/>
              <a:ext cx="0" cy="7484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ED75E9-85DA-E673-064E-512FE6716228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98" y="4808077"/>
              <a:ext cx="0" cy="74840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57859-5CCC-D976-F3A1-88701A38D60D}"/>
                </a:ext>
              </a:extLst>
            </p:cNvPr>
            <p:cNvCxnSpPr>
              <a:cxnSpLocks/>
            </p:cNvCxnSpPr>
            <p:nvPr/>
          </p:nvCxnSpPr>
          <p:spPr>
            <a:xfrm>
              <a:off x="3250001" y="3915449"/>
              <a:ext cx="0" cy="30916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75A79D-15F7-D1C0-E6D1-EAF5145B99C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001" y="4999666"/>
              <a:ext cx="0" cy="30916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7CECE5-B1B0-DAA4-C13E-34BFEC0C8244}"/>
                </a:ext>
              </a:extLst>
            </p:cNvPr>
            <p:cNvSpPr txBox="1"/>
            <p:nvPr/>
          </p:nvSpPr>
          <p:spPr>
            <a:xfrm>
              <a:off x="2371991" y="1117537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</a:t>
              </a:r>
              <a:r>
                <a:rPr lang="en-US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7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0388B-5B60-89EB-349C-8CC39E67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113493"/>
            <a:ext cx="7772400" cy="309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BDBCB-5C81-8FA6-7B73-65279F7B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04" y="3206175"/>
            <a:ext cx="7772400" cy="43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130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Roboto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</cp:revision>
  <dcterms:created xsi:type="dcterms:W3CDTF">2023-05-03T00:49:59Z</dcterms:created>
  <dcterms:modified xsi:type="dcterms:W3CDTF">2023-05-03T00:57:47Z</dcterms:modified>
</cp:coreProperties>
</file>