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90" r:id="rId4"/>
    <p:sldId id="285" r:id="rId5"/>
    <p:sldId id="267" r:id="rId6"/>
    <p:sldId id="269" r:id="rId7"/>
    <p:sldId id="265" r:id="rId8"/>
    <p:sldId id="266" r:id="rId9"/>
    <p:sldId id="262" r:id="rId10"/>
    <p:sldId id="263" r:id="rId11"/>
    <p:sldId id="264" r:id="rId12"/>
    <p:sldId id="277" r:id="rId13"/>
    <p:sldId id="278" r:id="rId14"/>
    <p:sldId id="279" r:id="rId15"/>
    <p:sldId id="280" r:id="rId16"/>
    <p:sldId id="257" r:id="rId17"/>
    <p:sldId id="281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8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592" y="-4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21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47FE-08C2-1951-94B1-879ACC8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6" y="3598612"/>
            <a:ext cx="5560801" cy="2652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179F26-3C2B-924C-587D-60F53C28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849219"/>
            <a:ext cx="5560802" cy="274939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1263112" y="848102"/>
            <a:ext cx="9639945" cy="758481"/>
            <a:chOff x="1270861" y="584630"/>
            <a:chExt cx="9639945" cy="7584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1270861" y="815463"/>
              <a:ext cx="4832888" cy="12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1498372" y="2223916"/>
            <a:ext cx="9404685" cy="784205"/>
            <a:chOff x="1506121" y="1960444"/>
            <a:chExt cx="9404685" cy="78420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1506121" y="2191277"/>
              <a:ext cx="4588740" cy="553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1083033" y="5198527"/>
            <a:ext cx="9791077" cy="724858"/>
            <a:chOff x="1514076" y="405798"/>
            <a:chExt cx="9791077" cy="7248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425844" y="4060985"/>
            <a:ext cx="9448266" cy="849146"/>
            <a:chOff x="1792036" y="584630"/>
            <a:chExt cx="9448266" cy="84914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792036" y="723130"/>
              <a:ext cx="4632321" cy="710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4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3001238" y="37532"/>
            <a:ext cx="7435838" cy="6820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4862746" y="105015"/>
            <a:ext cx="5420829" cy="683521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6998966" y="2596626"/>
            <a:ext cx="364251" cy="710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  <a:stCxn id="59" idx="1"/>
            <a:endCxn id="106" idx="3"/>
          </p:cNvCxnSpPr>
          <p:nvPr/>
        </p:nvCxnSpPr>
        <p:spPr>
          <a:xfrm flipH="1">
            <a:off x="7282960" y="3261374"/>
            <a:ext cx="868640" cy="121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56312" y="4135906"/>
            <a:ext cx="1592601" cy="423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6460383" y="4978456"/>
            <a:ext cx="408175" cy="11132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7256312" y="4832119"/>
            <a:ext cx="1499633" cy="1089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507442" y="5291248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8682029" y="5254989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8514081" y="3793173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8151600" y="2624080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5988214" y="105015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409758" y="392093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299731" y="1876775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3084102" y="150463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327229" y="1967797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3286592" y="2342537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4539192" y="2820150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6640422" y="5338421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3192212" y="4560479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4553020" y="481697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5037557" y="298337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5161079" y="353623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5135043" y="3500556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633" y="3727907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156584" cy="633899"/>
            <a:chOff x="9196300" y="1024949"/>
            <a:chExt cx="1156584" cy="6338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292245" cy="2170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292245" cy="2170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EC7A80-4A7C-1AF6-A410-BAB23B81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8" y="9647210"/>
            <a:ext cx="5560801" cy="2652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E5B75-0F8F-816D-00F5-85D0A83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6" y="6790241"/>
            <a:ext cx="5560802" cy="2749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BCE83E-9CE3-601E-E587-01183C56ABDE}"/>
              </a:ext>
            </a:extLst>
          </p:cNvPr>
          <p:cNvGrpSpPr/>
          <p:nvPr/>
        </p:nvGrpSpPr>
        <p:grpSpPr>
          <a:xfrm>
            <a:off x="1236501" y="7162115"/>
            <a:ext cx="9631058" cy="775453"/>
            <a:chOff x="1279748" y="567658"/>
            <a:chExt cx="9631058" cy="775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A991-C4F1-A18A-3F8C-2F2691ABCE6E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860D77-A43B-E63E-FA33-7481FAB7B2A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1279748" y="567658"/>
              <a:ext cx="4824001" cy="247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1A52-FC23-3CCB-EEEE-51895CA66FA6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A78C3-8945-8A4D-1F74-62E2BD3EC315}"/>
              </a:ext>
            </a:extLst>
          </p:cNvPr>
          <p:cNvGrpSpPr/>
          <p:nvPr/>
        </p:nvGrpSpPr>
        <p:grpSpPr>
          <a:xfrm>
            <a:off x="1419293" y="8299408"/>
            <a:ext cx="9448266" cy="760912"/>
            <a:chOff x="1462540" y="1960444"/>
            <a:chExt cx="9448266" cy="760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BC8579-3AED-B0E7-804B-34D6D4800BC6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66FDFD-6769-0804-9E70-63F64061222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462540" y="2191277"/>
              <a:ext cx="4632321" cy="426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6766C-3E98-5F6A-F6AE-9EF64E2D1B4D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E692B-388A-4EA3-1BC9-A1D825E39FF2}"/>
              </a:ext>
            </a:extLst>
          </p:cNvPr>
          <p:cNvGrpSpPr/>
          <p:nvPr/>
        </p:nvGrpSpPr>
        <p:grpSpPr>
          <a:xfrm>
            <a:off x="1047535" y="11247125"/>
            <a:ext cx="9543105" cy="724858"/>
            <a:chOff x="1514076" y="405798"/>
            <a:chExt cx="9543105" cy="7248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4D57B-0BD4-698C-E42E-6F90A1444A80}"/>
                </a:ext>
              </a:extLst>
            </p:cNvPr>
            <p:cNvSpPr txBox="1"/>
            <p:nvPr/>
          </p:nvSpPr>
          <p:spPr>
            <a:xfrm>
              <a:off x="6489208" y="405798"/>
              <a:ext cx="4511677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97415-1A69-7AED-5BED-4EE53686843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04E3EC-4497-A968-FE71-12D4C41C4B90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F1156-76EB-5EC1-826E-9916A7AE8F84}"/>
              </a:ext>
            </a:extLst>
          </p:cNvPr>
          <p:cNvGrpSpPr/>
          <p:nvPr/>
        </p:nvGrpSpPr>
        <p:grpSpPr>
          <a:xfrm>
            <a:off x="1390346" y="10109584"/>
            <a:ext cx="9194588" cy="849145"/>
            <a:chOff x="1792036" y="584631"/>
            <a:chExt cx="9194588" cy="8491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018A5-0875-BD1B-4B3C-F876B365C3F9}"/>
                </a:ext>
              </a:extLst>
            </p:cNvPr>
            <p:cNvSpPr txBox="1"/>
            <p:nvPr/>
          </p:nvSpPr>
          <p:spPr>
            <a:xfrm>
              <a:off x="6424357" y="584631"/>
              <a:ext cx="4368539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E1D82-1C07-2476-AB31-FE504D152D8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792036" y="723131"/>
              <a:ext cx="4632321" cy="71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5037D-0410-6042-70FF-B892E5D5016C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C078B5-C265-FF71-F36F-236EEA5172ED}"/>
              </a:ext>
            </a:extLst>
          </p:cNvPr>
          <p:cNvSpPr txBox="1"/>
          <p:nvPr/>
        </p:nvSpPr>
        <p:spPr>
          <a:xfrm>
            <a:off x="2442924" y="12269145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Criteria Line #</a:t>
            </a:r>
          </a:p>
        </p:txBody>
      </p:sp>
    </p:spTree>
    <p:extLst>
      <p:ext uri="{BB962C8B-B14F-4D97-AF65-F5344CB8AC3E}">
        <p14:creationId xmlns:p14="http://schemas.microsoft.com/office/powerpoint/2010/main" val="912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0" y="2366875"/>
            <a:ext cx="8264769" cy="449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1963824" y="2399498"/>
            <a:ext cx="6300945" cy="4548720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402920" y="4570888"/>
            <a:ext cx="354807" cy="128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4245851" y="5366871"/>
            <a:ext cx="195578" cy="2511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474095" y="5898993"/>
            <a:ext cx="543026" cy="693504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4295675" y="5586925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5666184" y="5332028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2342257" y="2386622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4492146" y="2679628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244947" y="452191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08161-DE3F-60D0-A579-F56B7B532276}"/>
              </a:ext>
            </a:extLst>
          </p:cNvPr>
          <p:cNvGrpSpPr/>
          <p:nvPr/>
        </p:nvGrpSpPr>
        <p:grpSpPr>
          <a:xfrm>
            <a:off x="-38576" y="2569934"/>
            <a:ext cx="1842171" cy="1362891"/>
            <a:chOff x="3084102" y="1504631"/>
            <a:chExt cx="1842171" cy="1362891"/>
          </a:xfrm>
        </p:grpSpPr>
        <p:sp>
          <p:nvSpPr>
            <p:cNvPr id="1058" name="Folded Corner 1057">
              <a:extLst>
                <a:ext uri="{FF2B5EF4-FFF2-40B4-BE49-F238E27FC236}">
                  <a16:creationId xmlns:a16="http://schemas.microsoft.com/office/drawing/2014/main" id="{D9404995-93C7-3869-008F-DC2EC458B104}"/>
                </a:ext>
              </a:extLst>
            </p:cNvPr>
            <p:cNvSpPr/>
            <p:nvPr/>
          </p:nvSpPr>
          <p:spPr>
            <a:xfrm>
              <a:off x="3299731" y="1876775"/>
              <a:ext cx="1310357" cy="990747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F1D5748-91A6-725A-7B3D-634C45704443}"/>
                </a:ext>
              </a:extLst>
            </p:cNvPr>
            <p:cNvSpPr txBox="1"/>
            <p:nvPr/>
          </p:nvSpPr>
          <p:spPr>
            <a:xfrm>
              <a:off x="3084102" y="1504631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Eligibility Criteria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4B15E84-1F74-EA79-EEF0-6D83A93740A0}"/>
                </a:ext>
              </a:extLst>
            </p:cNvPr>
            <p:cNvSpPr txBox="1"/>
            <p:nvPr/>
          </p:nvSpPr>
          <p:spPr>
            <a:xfrm>
              <a:off x="3327229" y="1967797"/>
              <a:ext cx="122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Women or men over age 65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98C6EA1-3E3B-8A25-91C3-ED34161DDD15}"/>
                </a:ext>
              </a:extLst>
            </p:cNvPr>
            <p:cNvSpPr txBox="1"/>
            <p:nvPr/>
          </p:nvSpPr>
          <p:spPr>
            <a:xfrm>
              <a:off x="3286592" y="2342537"/>
              <a:ext cx="1437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Diagnosis of heart failure in past 6 months</a:t>
              </a:r>
            </a:p>
          </p:txBody>
        </p:sp>
      </p:grp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1495521" y="3278698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2441698" y="5580669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27401" y="5161458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616547" y="467385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06A8AC-EEA5-8524-C1A9-045231BFAF50}"/>
              </a:ext>
            </a:extLst>
          </p:cNvPr>
          <p:cNvGrpSpPr/>
          <p:nvPr/>
        </p:nvGrpSpPr>
        <p:grpSpPr>
          <a:xfrm>
            <a:off x="2177351" y="3453797"/>
            <a:ext cx="2245403" cy="1971413"/>
            <a:chOff x="2177351" y="3453797"/>
            <a:chExt cx="2245403" cy="19714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868E7B-EB05-010C-9820-FE840B272C3E}"/>
                </a:ext>
              </a:extLst>
            </p:cNvPr>
            <p:cNvGrpSpPr/>
            <p:nvPr/>
          </p:nvGrpSpPr>
          <p:grpSpPr>
            <a:xfrm>
              <a:off x="2177351" y="3453797"/>
              <a:ext cx="2245403" cy="1971413"/>
              <a:chOff x="3273927" y="1943977"/>
              <a:chExt cx="2245403" cy="197141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B424755-01BE-C2E1-4C6D-F2B4103E99B1}"/>
                  </a:ext>
                </a:extLst>
              </p:cNvPr>
              <p:cNvSpPr/>
              <p:nvPr/>
            </p:nvSpPr>
            <p:spPr>
              <a:xfrm>
                <a:off x="3273927" y="2277627"/>
                <a:ext cx="2218755" cy="1637763"/>
              </a:xfrm>
              <a:prstGeom prst="roundRect">
                <a:avLst/>
              </a:prstGeom>
              <a:solidFill>
                <a:srgbClr val="5B9BD5">
                  <a:alpha val="5098"/>
                </a:srgb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13073-DC80-7365-D5C4-4023BC89A3D3}"/>
                  </a:ext>
                </a:extLst>
              </p:cNvPr>
              <p:cNvSpPr txBox="1"/>
              <p:nvPr/>
            </p:nvSpPr>
            <p:spPr>
              <a:xfrm>
                <a:off x="3722235" y="1943977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LeafAI API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8EE13D6-9DC0-695E-EF3A-F95635DF2CB9}"/>
                  </a:ext>
                </a:extLst>
              </p:cNvPr>
              <p:cNvSpPr/>
              <p:nvPr/>
            </p:nvSpPr>
            <p:spPr>
              <a:xfrm>
                <a:off x="5145571" y="2238185"/>
                <a:ext cx="373759" cy="211224"/>
              </a:xfrm>
              <a:prstGeom prst="roundRect">
                <a:avLst/>
              </a:prstGeom>
              <a:solidFill>
                <a:srgbClr val="5B9BD5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C#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D84FB5-CC4D-D616-0426-650AFA165B01}"/>
                  </a:ext>
                </a:extLst>
              </p:cNvPr>
              <p:cNvSpPr txBox="1"/>
              <p:nvPr/>
            </p:nvSpPr>
            <p:spPr>
              <a:xfrm>
                <a:off x="4324940" y="3073883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SQL Compiler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63C029-B94E-BDB2-D13F-DFE9E1EEDF97}"/>
                  </a:ext>
                </a:extLst>
              </p:cNvPr>
              <p:cNvSpPr txBox="1"/>
              <p:nvPr/>
            </p:nvSpPr>
            <p:spPr>
              <a:xfrm>
                <a:off x="3411865" y="3136248"/>
                <a:ext cx="772969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Semantic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Metadata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Mapping</a:t>
                </a:r>
              </a:p>
            </p:txBody>
          </p:sp>
          <p:pic>
            <p:nvPicPr>
              <p:cNvPr id="1043" name="Graphic 1042" descr="Ethernet outline">
                <a:extLst>
                  <a:ext uri="{FF2B5EF4-FFF2-40B4-BE49-F238E27FC236}">
                    <a16:creationId xmlns:a16="http://schemas.microsoft.com/office/drawing/2014/main" id="{5F0508FF-517C-D968-DDDB-0D79C7C5F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60606" y="3237090"/>
                <a:ext cx="556260" cy="556260"/>
              </a:xfrm>
              <a:prstGeom prst="rect">
                <a:avLst/>
              </a:prstGeom>
            </p:spPr>
          </p:pic>
          <p:sp>
            <p:nvSpPr>
              <p:cNvPr id="150" name="Can 149">
                <a:extLst>
                  <a:ext uri="{FF2B5EF4-FFF2-40B4-BE49-F238E27FC236}">
                    <a16:creationId xmlns:a16="http://schemas.microsoft.com/office/drawing/2014/main" id="{2BA6EB28-3338-C842-1739-A78D668DE7C4}"/>
                  </a:ext>
                </a:extLst>
              </p:cNvPr>
              <p:cNvSpPr/>
              <p:nvPr/>
            </p:nvSpPr>
            <p:spPr>
              <a:xfrm>
                <a:off x="4918252" y="3330407"/>
                <a:ext cx="261797" cy="394931"/>
              </a:xfrm>
              <a:prstGeom prst="can">
                <a:avLst/>
              </a:prstGeom>
              <a:solidFill>
                <a:srgbClr val="4472C4">
                  <a:alpha val="50196"/>
                </a:srgb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5347B509-FA1E-2518-A977-7D9862E5B98B}"/>
                  </a:ext>
                </a:extLst>
              </p:cNvPr>
              <p:cNvSpPr/>
              <p:nvPr/>
            </p:nvSpPr>
            <p:spPr>
              <a:xfrm>
                <a:off x="4365971" y="3090016"/>
                <a:ext cx="998051" cy="71567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B45067B-52F3-6F47-D0A5-0E6F7B5E6275}"/>
                  </a:ext>
                </a:extLst>
              </p:cNvPr>
              <p:cNvSpPr/>
              <p:nvPr/>
            </p:nvSpPr>
            <p:spPr>
              <a:xfrm>
                <a:off x="3371413" y="3077680"/>
                <a:ext cx="898210" cy="71567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DBB36B-1543-D0A7-86D1-CE63EC7B0274}"/>
                  </a:ext>
                </a:extLst>
              </p:cNvPr>
              <p:cNvSpPr txBox="1"/>
              <p:nvPr/>
            </p:nvSpPr>
            <p:spPr>
              <a:xfrm>
                <a:off x="4368255" y="2512520"/>
                <a:ext cx="992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Interpreter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A4BF22A5-FF0E-6B15-611B-6ED41779EDFB}"/>
                  </a:ext>
                </a:extLst>
              </p:cNvPr>
              <p:cNvSpPr/>
              <p:nvPr/>
            </p:nvSpPr>
            <p:spPr>
              <a:xfrm>
                <a:off x="4360606" y="2488851"/>
                <a:ext cx="1029450" cy="53950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4409C1-FB82-5BAF-43AD-9CFBA1AC1379}"/>
                </a:ext>
              </a:extLst>
            </p:cNvPr>
            <p:cNvSpPr txBox="1"/>
            <p:nvPr/>
          </p:nvSpPr>
          <p:spPr>
            <a:xfrm>
              <a:off x="2374572" y="3993995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Reasoner</a:t>
              </a: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33494555-8CA5-BED5-3160-66E1BDC6E691}"/>
                </a:ext>
              </a:extLst>
            </p:cNvPr>
            <p:cNvSpPr/>
            <p:nvPr/>
          </p:nvSpPr>
          <p:spPr>
            <a:xfrm>
              <a:off x="2286757" y="3982554"/>
              <a:ext cx="89821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ears outline">
              <a:extLst>
                <a:ext uri="{FF2B5EF4-FFF2-40B4-BE49-F238E27FC236}">
                  <a16:creationId xmlns:a16="http://schemas.microsoft.com/office/drawing/2014/main" id="{63AD2A08-17AD-9D80-A1D5-4FF9DEDC2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126" y="4185664"/>
              <a:ext cx="320412" cy="320412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429C603-C370-C599-D471-9F8B3143B9A2}"/>
              </a:ext>
            </a:extLst>
          </p:cNvPr>
          <p:cNvCxnSpPr>
            <a:cxnSpLocks/>
          </p:cNvCxnSpPr>
          <p:nvPr/>
        </p:nvCxnSpPr>
        <p:spPr>
          <a:xfrm flipH="1" flipV="1">
            <a:off x="4412407" y="5223655"/>
            <a:ext cx="1323137" cy="4090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0E69E5-88E4-ED1A-A5A9-943629F07B07}"/>
              </a:ext>
            </a:extLst>
          </p:cNvPr>
          <p:cNvCxnSpPr>
            <a:cxnSpLocks/>
          </p:cNvCxnSpPr>
          <p:nvPr/>
        </p:nvCxnSpPr>
        <p:spPr>
          <a:xfrm>
            <a:off x="3203960" y="5436651"/>
            <a:ext cx="0" cy="214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A3BCD9-2A32-B045-99C5-43534BA95887}"/>
              </a:ext>
            </a:extLst>
          </p:cNvPr>
          <p:cNvCxnSpPr>
            <a:cxnSpLocks/>
          </p:cNvCxnSpPr>
          <p:nvPr/>
        </p:nvCxnSpPr>
        <p:spPr>
          <a:xfrm>
            <a:off x="3339015" y="3303168"/>
            <a:ext cx="0" cy="214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-16880"/>
            <a:ext cx="7203307" cy="642769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272DEB-1C3F-6705-4657-1775F826706F}"/>
              </a:ext>
            </a:extLst>
          </p:cNvPr>
          <p:cNvCxnSpPr>
            <a:cxnSpLocks/>
          </p:cNvCxnSpPr>
          <p:nvPr/>
        </p:nvCxnSpPr>
        <p:spPr>
          <a:xfrm>
            <a:off x="1724441" y="2496784"/>
            <a:ext cx="1352628" cy="9046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36B36-E81C-5FFD-A463-4C9064DC30C2}"/>
              </a:ext>
            </a:extLst>
          </p:cNvPr>
          <p:cNvCxnSpPr>
            <a:cxnSpLocks/>
          </p:cNvCxnSpPr>
          <p:nvPr/>
        </p:nvCxnSpPr>
        <p:spPr>
          <a:xfrm flipH="1" flipV="1">
            <a:off x="1611460" y="2604074"/>
            <a:ext cx="1302614" cy="85890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0E522-5284-677A-00BC-955B291436F3}"/>
              </a:ext>
            </a:extLst>
          </p:cNvPr>
          <p:cNvCxnSpPr>
            <a:cxnSpLocks/>
          </p:cNvCxnSpPr>
          <p:nvPr/>
        </p:nvCxnSpPr>
        <p:spPr>
          <a:xfrm flipH="1" flipV="1">
            <a:off x="5246366" y="4887812"/>
            <a:ext cx="523852" cy="78282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4D7ABD-3E20-6C41-A6D1-FC2BCED93FBE}"/>
              </a:ext>
            </a:extLst>
          </p:cNvPr>
          <p:cNvCxnSpPr>
            <a:cxnSpLocks/>
          </p:cNvCxnSpPr>
          <p:nvPr/>
        </p:nvCxnSpPr>
        <p:spPr>
          <a:xfrm flipH="1" flipV="1">
            <a:off x="5569747" y="4387262"/>
            <a:ext cx="2300360" cy="120342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F4D1-45B7-F0C5-2E00-A61914B4464C}"/>
              </a:ext>
            </a:extLst>
          </p:cNvPr>
          <p:cNvCxnSpPr>
            <a:cxnSpLocks/>
          </p:cNvCxnSpPr>
          <p:nvPr/>
        </p:nvCxnSpPr>
        <p:spPr>
          <a:xfrm flipH="1" flipV="1">
            <a:off x="5525519" y="3906495"/>
            <a:ext cx="3116388" cy="4917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BA57-7BEF-2BF8-1858-74F6A003E414}"/>
              </a:ext>
            </a:extLst>
          </p:cNvPr>
          <p:cNvCxnSpPr>
            <a:cxnSpLocks/>
          </p:cNvCxnSpPr>
          <p:nvPr/>
        </p:nvCxnSpPr>
        <p:spPr>
          <a:xfrm flipH="1">
            <a:off x="5522828" y="3105428"/>
            <a:ext cx="2142391" cy="34757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80BE3-00BB-C321-DCEE-88951BC89D6D}"/>
              </a:ext>
            </a:extLst>
          </p:cNvPr>
          <p:cNvCxnSpPr>
            <a:cxnSpLocks/>
          </p:cNvCxnSpPr>
          <p:nvPr/>
        </p:nvCxnSpPr>
        <p:spPr>
          <a:xfrm flipH="1">
            <a:off x="4870066" y="2741711"/>
            <a:ext cx="254976" cy="36024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984DD-8B43-4B42-BDD2-28FDFC47A273}"/>
              </a:ext>
            </a:extLst>
          </p:cNvPr>
          <p:cNvCxnSpPr>
            <a:cxnSpLocks/>
          </p:cNvCxnSpPr>
          <p:nvPr/>
        </p:nvCxnSpPr>
        <p:spPr>
          <a:xfrm flipH="1">
            <a:off x="1646925" y="4064599"/>
            <a:ext cx="1395045" cy="58033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84EC0-37CF-1E0F-A4D6-111939BB9AC3}"/>
              </a:ext>
            </a:extLst>
          </p:cNvPr>
          <p:cNvCxnSpPr>
            <a:cxnSpLocks/>
          </p:cNvCxnSpPr>
          <p:nvPr/>
        </p:nvCxnSpPr>
        <p:spPr>
          <a:xfrm flipV="1">
            <a:off x="1591071" y="3900071"/>
            <a:ext cx="1506752" cy="61537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57425</TotalTime>
  <Words>2750</Words>
  <Application>Microsoft Macintosh PowerPoint</Application>
  <PresentationFormat>Widescreen</PresentationFormat>
  <Paragraphs>540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Medium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208</cp:revision>
  <dcterms:created xsi:type="dcterms:W3CDTF">2022-07-06T19:14:58Z</dcterms:created>
  <dcterms:modified xsi:type="dcterms:W3CDTF">2023-03-13T15:53:05Z</dcterms:modified>
</cp:coreProperties>
</file>