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EB0"/>
    <a:srgbClr val="E9AD75"/>
    <a:srgbClr val="E3E8F7"/>
    <a:srgbClr val="E9D851"/>
    <a:srgbClr val="9D9817"/>
    <a:srgbClr val="9F20B9"/>
    <a:srgbClr val="EEB1DC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1F1608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61184" y="2092485"/>
                <a:ext cx="13997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ICD{9|10}, SNOMED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Mappings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725827" y="4596596"/>
            <a:ext cx="1027316" cy="646331"/>
            <a:chOff x="1918890" y="4331858"/>
            <a:chExt cx="1027316" cy="646331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013959" cy="646331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pat_id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patients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5127537" y="3585919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with no contraindications to metformin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098598" y="5003901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542720" y="5003901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078581" y="419760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300764" y="430975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088336" y="96079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F8E1E-8464-DEAA-D71A-780C4E803DE7}"/>
              </a:ext>
            </a:extLst>
          </p:cNvPr>
          <p:cNvCxnSpPr/>
          <p:nvPr/>
        </p:nvCxnSpPr>
        <p:spPr>
          <a:xfrm>
            <a:off x="9873547" y="127000"/>
            <a:ext cx="0" cy="660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9764245" y="1521581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10106371" y="1521581"/>
            <a:ext cx="1927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5688628" y="468176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38248" y="1662313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49D329F-501D-D216-C20A-FEBA246269D5}"/>
              </a:ext>
            </a:extLst>
          </p:cNvPr>
          <p:cNvSpPr/>
          <p:nvPr/>
        </p:nvSpPr>
        <p:spPr>
          <a:xfrm>
            <a:off x="9795914" y="342900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F08713-770E-68A1-BDCE-168B13508224}"/>
              </a:ext>
            </a:extLst>
          </p:cNvPr>
          <p:cNvSpPr txBox="1"/>
          <p:nvPr/>
        </p:nvSpPr>
        <p:spPr>
          <a:xfrm>
            <a:off x="10138040" y="3429000"/>
            <a:ext cx="19270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and interpret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3811128" y="541613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2861893" y="49646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6010996" y="494996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F8E1E-8464-DEAA-D71A-780C4E803DE7}"/>
              </a:ext>
            </a:extLst>
          </p:cNvPr>
          <p:cNvCxnSpPr/>
          <p:nvPr/>
        </p:nvCxnSpPr>
        <p:spPr>
          <a:xfrm>
            <a:off x="9873547" y="127000"/>
            <a:ext cx="0" cy="660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9765587" y="25016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10139382" y="2501652"/>
            <a:ext cx="19808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5076120" y="1323911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3592384" y="4561600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2929710" y="393795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6078813" y="392322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F8E1E-8464-DEAA-D71A-780C4E803DE7}"/>
              </a:ext>
            </a:extLst>
          </p:cNvPr>
          <p:cNvCxnSpPr/>
          <p:nvPr/>
        </p:nvCxnSpPr>
        <p:spPr>
          <a:xfrm>
            <a:off x="9873547" y="127000"/>
            <a:ext cx="0" cy="660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9765587" y="25016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10139382" y="2501652"/>
            <a:ext cx="19808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b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1- Contraindications  2- Indications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3- Risk factors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4-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5-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723" y="990600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4848604" y="990600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2760119" y="4309969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506899" y="39200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6588259" y="389586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638</Words>
  <Application>Microsoft Macintosh PowerPoint</Application>
  <PresentationFormat>Widescreen</PresentationFormat>
  <Paragraphs>204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107</cp:revision>
  <dcterms:created xsi:type="dcterms:W3CDTF">2022-07-06T19:14:58Z</dcterms:created>
  <dcterms:modified xsi:type="dcterms:W3CDTF">2022-07-08T19:17:45Z</dcterms:modified>
</cp:coreProperties>
</file>