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7" d="100"/>
          <a:sy n="77" d="100"/>
        </p:scale>
        <p:origin x="2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361</Words>
  <Application>Microsoft Office PowerPoint</Application>
  <PresentationFormat>Grand écran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18</cp:revision>
  <dcterms:created xsi:type="dcterms:W3CDTF">2020-10-28T18:29:43Z</dcterms:created>
  <dcterms:modified xsi:type="dcterms:W3CDTF">2023-09-02T17:44:30Z</dcterms:modified>
</cp:coreProperties>
</file>