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tableStyles" Target="tableStyle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0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6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83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"/>
          <p:cNvSpPr>
            <a:spLocks noGrp="1"/>
          </p:cNvSpPr>
          <p:nvPr>
            <p:ph type="title"/>
          </p:nvPr>
        </p:nvSpPr>
        <p:spPr>
          <a:xfrm>
            <a:off x="239529" y="-244232"/>
            <a:ext cx="7886700" cy="1325563"/>
          </a:xfrm>
        </p:spPr>
        <p:txBody>
          <a:bodyPr/>
          <a:p>
            <a:r>
              <a:rPr sz="2400" lang="en-US"/>
              <a:t>W</a:t>
            </a:r>
            <a:r>
              <a:rPr sz="2400" lang="en-US"/>
              <a:t>h</a:t>
            </a:r>
            <a:r>
              <a:rPr sz="2400" lang="en-US"/>
              <a:t>i</a:t>
            </a:r>
            <a:r>
              <a:rPr sz="2400" lang="en-US"/>
              <a:t>c</a:t>
            </a:r>
            <a:r>
              <a:rPr sz="2400" lang="en-US"/>
              <a:t>h</a:t>
            </a:r>
            <a:r>
              <a:rPr sz="2400" lang="en-US"/>
              <a:t> </a:t>
            </a:r>
            <a:r>
              <a:rPr sz="2400" lang="en-US"/>
              <a:t>m</a:t>
            </a:r>
            <a:r>
              <a:rPr sz="2400" lang="en-US"/>
              <a:t>o</a:t>
            </a:r>
            <a:r>
              <a:rPr sz="2400" lang="en-US"/>
              <a:t>v</a:t>
            </a:r>
            <a:r>
              <a:rPr sz="2400" lang="en-US"/>
              <a:t>i</a:t>
            </a:r>
            <a:r>
              <a:rPr sz="2400" lang="en-US"/>
              <a:t>e</a:t>
            </a:r>
            <a:r>
              <a:rPr sz="2400" lang="en-US"/>
              <a:t>s</a:t>
            </a:r>
            <a:r>
              <a:rPr sz="2400" lang="en-US"/>
              <a:t> 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f</a:t>
            </a:r>
            <a:r>
              <a:rPr sz="2400" lang="en-US"/>
              <a:t>a</a:t>
            </a:r>
            <a:r>
              <a:rPr sz="2400" lang="en-US"/>
              <a:t>m</a:t>
            </a:r>
            <a:r>
              <a:rPr sz="2400" lang="en-US"/>
              <a:t>i</a:t>
            </a:r>
            <a:r>
              <a:rPr sz="2400" lang="en-US"/>
              <a:t>l</a:t>
            </a:r>
            <a:r>
              <a:rPr sz="2400" lang="en-US"/>
              <a:t>i</a:t>
            </a:r>
            <a:r>
              <a:rPr sz="2400" lang="en-US"/>
              <a:t>e</a:t>
            </a:r>
            <a:r>
              <a:rPr sz="2400" lang="en-US"/>
              <a:t>s</a:t>
            </a:r>
            <a:r>
              <a:rPr sz="2400" lang="en-US"/>
              <a:t> </a:t>
            </a:r>
            <a:r>
              <a:rPr sz="2400" lang="en-US"/>
              <a:t>w</a:t>
            </a:r>
            <a:r>
              <a:rPr sz="2400" lang="en-US"/>
              <a:t>a</a:t>
            </a:r>
            <a:r>
              <a:rPr sz="2400" lang="en-US"/>
              <a:t>t</a:t>
            </a:r>
            <a:r>
              <a:rPr sz="2400" lang="en-US"/>
              <a:t>c</a:t>
            </a:r>
            <a:r>
              <a:rPr sz="2400" lang="en-US"/>
              <a:t>h</a:t>
            </a:r>
            <a:r>
              <a:rPr sz="2400" lang="en-US"/>
              <a:t>ing</a:t>
            </a:r>
            <a:r>
              <a:rPr sz="2400" lang="en-US"/>
              <a:t>? </a:t>
            </a:r>
            <a:endParaRPr sz="2400" lang="en-US"/>
          </a:p>
        </p:txBody>
      </p:sp>
      <p:sp>
        <p:nvSpPr>
          <p:cNvPr id="1048588" name=""/>
          <p:cNvSpPr>
            <a:spLocks noGrp="1"/>
          </p:cNvSpPr>
          <p:nvPr>
            <p:ph sz="half" idx="1"/>
          </p:nvPr>
        </p:nvSpPr>
        <p:spPr>
          <a:xfrm>
            <a:off x="455353" y="1417671"/>
            <a:ext cx="3886200" cy="4678914"/>
          </a:xfrm>
        </p:spPr>
        <p:txBody>
          <a:bodyPr/>
          <a:p>
            <a:endParaRPr lang="en-US"/>
          </a:p>
        </p:txBody>
      </p:sp>
      <p:sp>
        <p:nvSpPr>
          <p:cNvPr id="1048589" name=""/>
          <p:cNvSpPr>
            <a:spLocks noGrp="1"/>
          </p:cNvSpPr>
          <p:nvPr>
            <p:ph sz="half" idx="2"/>
          </p:nvPr>
        </p:nvSpPr>
        <p:spPr>
          <a:xfrm>
            <a:off x="6173318" y="578323"/>
            <a:ext cx="2634589" cy="5986933"/>
          </a:xfrm>
        </p:spPr>
        <p:txBody>
          <a:bodyPr>
            <a:noAutofit/>
          </a:bodyPr>
          <a:p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w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c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e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a</a:t>
            </a:r>
            <a:r>
              <a:rPr sz="2400" lang="en-US"/>
              <a:t>t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f</a:t>
            </a:r>
            <a:r>
              <a:rPr sz="2400" lang="en-US"/>
              <a:t>i</a:t>
            </a:r>
            <a:r>
              <a:rPr sz="2400" lang="en-US"/>
              <a:t>l</a:t>
            </a:r>
            <a:r>
              <a:rPr sz="2400" lang="en-US"/>
              <a:t>m</a:t>
            </a:r>
            <a:r>
              <a:rPr sz="2400" lang="en-US"/>
              <a:t> </a:t>
            </a:r>
            <a:r>
              <a:rPr sz="2400" lang="en-US"/>
              <a:t>c</a:t>
            </a:r>
            <a:r>
              <a:rPr sz="2400" lang="en-US"/>
              <a:t>a</a:t>
            </a:r>
            <a:r>
              <a:rPr sz="2400" lang="en-US"/>
              <a:t>t</a:t>
            </a:r>
            <a:r>
              <a:rPr sz="2400" lang="en-US"/>
              <a:t>e</a:t>
            </a:r>
            <a:r>
              <a:rPr sz="2400" lang="en-US"/>
              <a:t>g</a:t>
            </a:r>
            <a:r>
              <a:rPr sz="2400" lang="en-US"/>
              <a:t>o</a:t>
            </a:r>
            <a:r>
              <a:rPr sz="2400" lang="en-US"/>
              <a:t>ry</a:t>
            </a:r>
            <a:r>
              <a:rPr sz="2400" lang="en-US"/>
              <a:t> </a:t>
            </a:r>
            <a:r>
              <a:rPr sz="2400" lang="en-US"/>
              <a:t>w</a:t>
            </a:r>
            <a:r>
              <a:rPr sz="2400" lang="en-US"/>
              <a:t>a</a:t>
            </a:r>
            <a:r>
              <a:rPr sz="2400" lang="en-US"/>
              <a:t>t</a:t>
            </a:r>
            <a:r>
              <a:rPr sz="2400" lang="en-US"/>
              <a:t>c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d</a:t>
            </a:r>
            <a:r>
              <a:rPr sz="2400" lang="en-US"/>
              <a:t> </a:t>
            </a:r>
            <a:r>
              <a:rPr sz="2400" lang="en-US"/>
              <a:t>m</a:t>
            </a:r>
            <a:r>
              <a:rPr sz="2400" lang="en-US"/>
              <a:t>o</a:t>
            </a:r>
            <a:r>
              <a:rPr sz="2400" lang="en-US"/>
              <a:t>s</a:t>
            </a:r>
            <a:r>
              <a:rPr sz="2400" lang="en-US"/>
              <a:t>t</a:t>
            </a:r>
            <a:r>
              <a:rPr sz="2400" lang="en-US"/>
              <a:t> </a:t>
            </a:r>
            <a:r>
              <a:rPr sz="2400" lang="en-US"/>
              <a:t>b</a:t>
            </a:r>
            <a:r>
              <a:rPr sz="2400" lang="en-US"/>
              <a:t>y</a:t>
            </a:r>
            <a:r>
              <a:rPr sz="2400" lang="en-US"/>
              <a:t> </a:t>
            </a:r>
            <a:r>
              <a:rPr sz="2400" lang="en-US"/>
              <a:t>f</a:t>
            </a:r>
            <a:r>
              <a:rPr sz="2400" lang="en-US"/>
              <a:t>a</a:t>
            </a:r>
            <a:r>
              <a:rPr sz="2400" lang="en-US"/>
              <a:t>m</a:t>
            </a:r>
            <a:r>
              <a:rPr sz="2400" lang="en-US"/>
              <a:t>i</a:t>
            </a:r>
            <a:r>
              <a:rPr sz="2400" lang="en-US"/>
              <a:t>l</a:t>
            </a:r>
            <a:r>
              <a:rPr sz="2400" lang="en-US"/>
              <a:t>i</a:t>
            </a:r>
            <a:r>
              <a:rPr sz="2400" lang="en-US"/>
              <a:t>e</a:t>
            </a:r>
            <a:r>
              <a:rPr sz="2400" lang="en-US"/>
              <a:t>s</a:t>
            </a:r>
            <a:r>
              <a:rPr sz="2400" lang="en-US"/>
              <a:t> </a:t>
            </a:r>
            <a:r>
              <a:rPr sz="2400" lang="en-US"/>
              <a:t>i</a:t>
            </a:r>
            <a:r>
              <a:rPr sz="2400" lang="en-US"/>
              <a:t>s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i</a:t>
            </a:r>
            <a:r>
              <a:rPr sz="2400" lang="en-US"/>
              <a:t>m</a:t>
            </a:r>
            <a:r>
              <a:rPr sz="2400" lang="en-US"/>
              <a:t>a</a:t>
            </a:r>
            <a:r>
              <a:rPr sz="2400" lang="en-US"/>
              <a:t>t</a:t>
            </a:r>
            <a:r>
              <a:rPr sz="2400" lang="en-US"/>
              <a:t>i</a:t>
            </a:r>
            <a:r>
              <a:rPr sz="2400" lang="en-US"/>
              <a:t>on</a:t>
            </a:r>
            <a:r>
              <a:rPr sz="2400" lang="en-US"/>
              <a:t> </a:t>
            </a:r>
            <a:r>
              <a:rPr sz="2400" lang="en-US"/>
              <a:t>f</a:t>
            </a:r>
            <a:r>
              <a:rPr sz="2400" lang="en-US"/>
              <a:t>o</a:t>
            </a:r>
            <a:r>
              <a:rPr sz="2400" lang="en-US"/>
              <a:t>l</a:t>
            </a:r>
            <a:r>
              <a:rPr sz="2400" lang="en-US"/>
              <a:t>l</a:t>
            </a:r>
            <a:r>
              <a:rPr sz="2400" lang="en-US"/>
              <a:t>o</a:t>
            </a:r>
            <a:r>
              <a:rPr sz="2400" lang="en-US"/>
              <a:t>w</a:t>
            </a:r>
            <a:r>
              <a:rPr sz="2400" lang="en-US"/>
              <a:t>e</a:t>
            </a:r>
            <a:r>
              <a:rPr sz="2400" lang="en-US"/>
              <a:t>d</a:t>
            </a:r>
            <a:r>
              <a:rPr sz="2400" lang="en-US"/>
              <a:t> </a:t>
            </a:r>
            <a:r>
              <a:rPr sz="2400" lang="en-US"/>
              <a:t>b</a:t>
            </a:r>
            <a:r>
              <a:rPr sz="2400" lang="en-US"/>
              <a:t>y</a:t>
            </a:r>
            <a:r>
              <a:rPr sz="2400" lang="en-US"/>
              <a:t> </a:t>
            </a:r>
            <a:r>
              <a:rPr sz="2400" lang="en-US"/>
              <a:t>F</a:t>
            </a:r>
            <a:r>
              <a:rPr sz="2400" lang="en-US"/>
              <a:t>a</a:t>
            </a:r>
            <a:r>
              <a:rPr sz="2400" lang="en-US"/>
              <a:t>m</a:t>
            </a:r>
            <a:r>
              <a:rPr sz="2400" lang="en-US"/>
              <a:t>i</a:t>
            </a:r>
            <a:r>
              <a:rPr sz="2400" lang="en-US"/>
              <a:t>l</a:t>
            </a:r>
            <a:r>
              <a:rPr sz="2400" lang="en-US"/>
              <a:t>y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C</a:t>
            </a:r>
            <a:r>
              <a:rPr sz="2400" lang="en-US"/>
              <a:t>h</a:t>
            </a:r>
            <a:r>
              <a:rPr sz="2400" lang="en-US"/>
              <a:t>i</a:t>
            </a:r>
            <a:r>
              <a:rPr sz="2400" lang="en-US"/>
              <a:t>l</a:t>
            </a:r>
            <a:r>
              <a:rPr sz="2400" lang="en-US"/>
              <a:t>d</a:t>
            </a:r>
            <a:r>
              <a:rPr sz="2400" lang="en-US"/>
              <a:t>r</a:t>
            </a:r>
            <a:r>
              <a:rPr sz="2400" lang="en-US"/>
              <a:t>e</a:t>
            </a:r>
            <a:r>
              <a:rPr sz="2400" lang="en-US"/>
              <a:t>n</a:t>
            </a:r>
            <a:r>
              <a:rPr sz="2400" lang="en-US"/>
              <a:t>,</a:t>
            </a:r>
            <a:r>
              <a:rPr sz="2400" lang="en-US"/>
              <a:t> </a:t>
            </a:r>
            <a:r>
              <a:rPr sz="2400" lang="en-US"/>
              <a:t>C</a:t>
            </a:r>
            <a:r>
              <a:rPr sz="2400" lang="en-US"/>
              <a:t>l</a:t>
            </a:r>
            <a:r>
              <a:rPr sz="2400" lang="en-US"/>
              <a:t>a</a:t>
            </a:r>
            <a:r>
              <a:rPr sz="2400" lang="en-US"/>
              <a:t>s</a:t>
            </a:r>
            <a:r>
              <a:rPr sz="2400" lang="en-US"/>
              <a:t>s</a:t>
            </a:r>
            <a:r>
              <a:rPr sz="2400" lang="en-US"/>
              <a:t>i</a:t>
            </a:r>
            <a:r>
              <a:rPr sz="2400" lang="en-US"/>
              <a:t>c</a:t>
            </a:r>
            <a:r>
              <a:rPr sz="2400" lang="en-US"/>
              <a:t>s</a:t>
            </a:r>
            <a:r>
              <a:rPr sz="2400" lang="en-US"/>
              <a:t> 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d</a:t>
            </a:r>
            <a:r>
              <a:rPr sz="2400" lang="en-US"/>
              <a:t> </a:t>
            </a:r>
            <a:r>
              <a:rPr sz="2400" lang="en-US"/>
              <a:t>C</a:t>
            </a:r>
            <a:r>
              <a:rPr sz="2400" lang="en-US"/>
              <a:t>o</a:t>
            </a:r>
            <a:r>
              <a:rPr sz="2400" lang="en-US"/>
              <a:t>m</a:t>
            </a:r>
            <a:r>
              <a:rPr sz="2400" lang="en-US"/>
              <a:t>e</a:t>
            </a:r>
            <a:r>
              <a:rPr sz="2400" lang="en-US"/>
              <a:t>d</a:t>
            </a:r>
            <a:r>
              <a:rPr sz="2400" lang="en-US"/>
              <a:t>y</a:t>
            </a:r>
            <a:r>
              <a:rPr sz="2400" lang="en-US"/>
              <a:t> </a:t>
            </a:r>
            <a:r>
              <a:rPr sz="2400" lang="en-US"/>
              <a:t>h</a:t>
            </a:r>
            <a:r>
              <a:rPr sz="2400" lang="en-US"/>
              <a:t>a</a:t>
            </a:r>
            <a:r>
              <a:rPr sz="2400" lang="en-US"/>
              <a:t>v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c</a:t>
            </a:r>
            <a:r>
              <a:rPr sz="2400" lang="en-US"/>
              <a:t>l</a:t>
            </a:r>
            <a:r>
              <a:rPr sz="2400" lang="en-US"/>
              <a:t>o</a:t>
            </a:r>
            <a:r>
              <a:rPr sz="2400" lang="en-US"/>
              <a:t>s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r</a:t>
            </a:r>
            <a:r>
              <a:rPr sz="2400" lang="en-US"/>
              <a:t>e</a:t>
            </a:r>
            <a:r>
              <a:rPr sz="2400" lang="en-US"/>
              <a:t>n</a:t>
            </a:r>
            <a:r>
              <a:rPr sz="2400" lang="en-US"/>
              <a:t>t</a:t>
            </a:r>
            <a:r>
              <a:rPr sz="2400" lang="en-US"/>
              <a:t>a</a:t>
            </a:r>
            <a:r>
              <a:rPr sz="2400" lang="en-US"/>
              <a:t>l</a:t>
            </a:r>
            <a:r>
              <a:rPr sz="2400" lang="en-US"/>
              <a:t> </a:t>
            </a:r>
            <a:r>
              <a:rPr sz="2400" lang="en-US"/>
              <a:t>c</a:t>
            </a:r>
            <a:r>
              <a:rPr sz="2400" lang="en-US"/>
              <a:t>o</a:t>
            </a:r>
            <a:r>
              <a:rPr sz="2400" lang="en-US"/>
              <a:t>u</a:t>
            </a:r>
            <a:r>
              <a:rPr sz="2400" lang="en-US"/>
              <a:t>n</a:t>
            </a:r>
            <a:r>
              <a:rPr sz="2400" lang="en-US"/>
              <a:t>t</a:t>
            </a:r>
            <a:r>
              <a:rPr sz="2400" lang="en-US"/>
              <a:t>s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M</a:t>
            </a:r>
            <a:r>
              <a:rPr sz="2400" lang="en-US"/>
              <a:t>u</a:t>
            </a:r>
            <a:r>
              <a:rPr sz="2400" lang="en-US"/>
              <a:t>s</a:t>
            </a:r>
            <a:r>
              <a:rPr sz="2400" lang="en-US"/>
              <a:t>i</a:t>
            </a:r>
            <a:r>
              <a:rPr sz="2400" lang="en-US"/>
              <a:t>c</a:t>
            </a:r>
            <a:r>
              <a:rPr sz="2400" lang="en-US"/>
              <a:t> </a:t>
            </a:r>
            <a:r>
              <a:rPr sz="2400" lang="en-US"/>
              <a:t>i</a:t>
            </a:r>
            <a:r>
              <a:rPr sz="2400" lang="en-US"/>
              <a:t>s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l</a:t>
            </a:r>
            <a:r>
              <a:rPr sz="2400" lang="en-US"/>
              <a:t>e</a:t>
            </a:r>
            <a:r>
              <a:rPr sz="2400" lang="en-US"/>
              <a:t>a</a:t>
            </a:r>
            <a:r>
              <a:rPr sz="2400" lang="en-US"/>
              <a:t>s</a:t>
            </a:r>
            <a:r>
              <a:rPr sz="2400" lang="en-US"/>
              <a:t>t</a:t>
            </a:r>
            <a:r>
              <a:rPr sz="2400" lang="en-US"/>
              <a:t> </a:t>
            </a:r>
            <a:r>
              <a:rPr sz="2400" lang="en-US"/>
              <a:t>r</a:t>
            </a:r>
            <a:r>
              <a:rPr sz="2400" lang="en-US"/>
              <a:t>e</a:t>
            </a:r>
            <a:r>
              <a:rPr sz="2400" lang="en-US"/>
              <a:t>n</a:t>
            </a:r>
            <a:r>
              <a:rPr sz="2400" lang="en-US"/>
              <a:t>t</a:t>
            </a:r>
            <a:r>
              <a:rPr sz="2400" lang="en-US"/>
              <a:t>e</a:t>
            </a:r>
            <a:r>
              <a:rPr sz="2400" lang="en-US"/>
              <a:t>d</a:t>
            </a:r>
            <a:r>
              <a:rPr sz="2400" lang="en-US"/>
              <a:t> </a:t>
            </a:r>
            <a:r>
              <a:rPr sz="2400" lang="en-US"/>
              <a:t>b</a:t>
            </a:r>
            <a:r>
              <a:rPr sz="2400" lang="en-US"/>
              <a:t>y</a:t>
            </a:r>
            <a:r>
              <a:rPr sz="2400" lang="en-US"/>
              <a:t> </a:t>
            </a:r>
            <a:r>
              <a:rPr sz="2400" lang="en-US"/>
              <a:t>f</a:t>
            </a:r>
            <a:r>
              <a:rPr sz="2400" lang="en-US"/>
              <a:t>a</a:t>
            </a:r>
            <a:r>
              <a:rPr sz="2400" lang="en-US"/>
              <a:t>m</a:t>
            </a:r>
            <a:r>
              <a:rPr sz="2400" lang="en-US"/>
              <a:t>i</a:t>
            </a:r>
            <a:r>
              <a:rPr sz="2400" lang="en-US"/>
              <a:t>l</a:t>
            </a:r>
            <a:r>
              <a:rPr sz="2400" lang="en-US"/>
              <a:t>i</a:t>
            </a:r>
            <a:r>
              <a:rPr sz="2400" lang="en-US"/>
              <a:t>es</a:t>
            </a:r>
            <a:r>
              <a:rPr sz="2400" lang="en-US"/>
              <a:t> </a:t>
            </a:r>
            <a:endParaRPr sz="2400" lang="en-US"/>
          </a:p>
          <a:p>
            <a:endParaRPr sz="2400" lang="en-US"/>
          </a:p>
          <a:p>
            <a:endParaRPr sz="2400" lang="en-US"/>
          </a:p>
          <a:p>
            <a:r>
              <a:rPr sz="2400" lang="en-US"/>
              <a:t>Q</a:t>
            </a:r>
            <a:r>
              <a:rPr sz="2400" lang="en-US"/>
              <a:t>u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y</a:t>
            </a:r>
            <a:r>
              <a:rPr sz="2400" lang="en-US"/>
              <a:t> 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q</a:t>
            </a:r>
            <a:r>
              <a:rPr sz="2400" lang="en-US"/>
              <a:t>u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y</a:t>
            </a:r>
            <a:r>
              <a:rPr sz="2400" lang="en-US"/>
              <a:t> </a:t>
            </a:r>
            <a:r>
              <a:rPr sz="2400" lang="en-US"/>
              <a:t>(</a:t>
            </a:r>
            <a:r>
              <a:rPr sz="2400" lang="en-US"/>
              <a:t>1</a:t>
            </a:r>
            <a:r>
              <a:rPr sz="2400" lang="en-US"/>
              <a:t>)</a:t>
            </a:r>
            <a:endParaRPr sz="2400"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9282" y="578323"/>
            <a:ext cx="6192601" cy="6001259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>
            <a:spLocks noGrp="1"/>
          </p:cNvSpPr>
          <p:nvPr>
            <p:ph type="title"/>
          </p:nvPr>
        </p:nvSpPr>
        <p:spPr>
          <a:xfrm>
            <a:off x="408148" y="0"/>
            <a:ext cx="7886700" cy="1325563"/>
          </a:xfrm>
        </p:spPr>
        <p:txBody>
          <a:bodyPr>
            <a:noAutofit/>
          </a:bodyPr>
          <a:p>
            <a:r>
              <a:rPr sz="2400" lang="en-US"/>
              <a:t>H</a:t>
            </a:r>
            <a:r>
              <a:rPr sz="2400" lang="en-US"/>
              <a:t>o</a:t>
            </a:r>
            <a:r>
              <a:rPr sz="2400" lang="en-US"/>
              <a:t>w</a:t>
            </a:r>
            <a:r>
              <a:rPr sz="2400" lang="en-US"/>
              <a:t> </a:t>
            </a:r>
            <a:r>
              <a:rPr sz="2400" lang="en-US"/>
              <a:t>do</a:t>
            </a:r>
            <a:r>
              <a:rPr sz="2400" lang="en-US"/>
              <a:t>e</a:t>
            </a:r>
            <a:r>
              <a:rPr sz="2400" lang="en-US"/>
              <a:t>s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R</a:t>
            </a:r>
            <a:r>
              <a:rPr sz="2400" lang="en-US"/>
              <a:t>e</a:t>
            </a:r>
            <a:r>
              <a:rPr sz="2400" lang="en-US"/>
              <a:t>n</a:t>
            </a:r>
            <a:r>
              <a:rPr sz="2400" lang="en-US"/>
              <a:t>t</a:t>
            </a:r>
            <a:r>
              <a:rPr sz="2400" lang="en-US"/>
              <a:t>a</a:t>
            </a:r>
            <a:r>
              <a:rPr sz="2400" lang="en-US"/>
              <a:t>l</a:t>
            </a:r>
            <a:r>
              <a:rPr sz="2400" lang="en-US"/>
              <a:t> </a:t>
            </a:r>
            <a:r>
              <a:rPr sz="2400" lang="en-US"/>
              <a:t>D</a:t>
            </a:r>
            <a:r>
              <a:rPr sz="2400" lang="en-US"/>
              <a:t>u</a:t>
            </a:r>
            <a:r>
              <a:rPr sz="2400" lang="en-US"/>
              <a:t>r</a:t>
            </a:r>
            <a:r>
              <a:rPr sz="2400" lang="en-US"/>
              <a:t>a</a:t>
            </a:r>
            <a:r>
              <a:rPr sz="2400" lang="en-US"/>
              <a:t>t</a:t>
            </a:r>
            <a:r>
              <a:rPr sz="2400" lang="en-US"/>
              <a:t>ion</a:t>
            </a:r>
            <a:r>
              <a:rPr sz="2400" lang="en-US"/>
              <a:t> </a:t>
            </a:r>
            <a:r>
              <a:rPr sz="2400" lang="en-US"/>
              <a:t>o</a:t>
            </a:r>
            <a:r>
              <a:rPr sz="2400" lang="en-US"/>
              <a:t>f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f</a:t>
            </a:r>
            <a:r>
              <a:rPr sz="2400" lang="en-US"/>
              <a:t>a</a:t>
            </a:r>
            <a:r>
              <a:rPr sz="2400" lang="en-US"/>
              <a:t>m</a:t>
            </a:r>
            <a:r>
              <a:rPr sz="2400" lang="en-US"/>
              <a:t>i</a:t>
            </a:r>
            <a:r>
              <a:rPr sz="2400" lang="en-US"/>
              <a:t>ly</a:t>
            </a:r>
            <a:r>
              <a:rPr sz="2400" lang="en-US"/>
              <a:t> </a:t>
            </a:r>
            <a:r>
              <a:rPr sz="2400" lang="en-US"/>
              <a:t>f</a:t>
            </a:r>
            <a:r>
              <a:rPr sz="2400" lang="en-US"/>
              <a:t>r</a:t>
            </a:r>
            <a:r>
              <a:rPr sz="2400" lang="en-US"/>
              <a:t>i</a:t>
            </a:r>
            <a:r>
              <a:rPr sz="2400" lang="en-US"/>
              <a:t>e</a:t>
            </a:r>
            <a:r>
              <a:rPr sz="2400" lang="en-US"/>
              <a:t>n</a:t>
            </a:r>
            <a:r>
              <a:rPr sz="2400" lang="en-US"/>
              <a:t>d</a:t>
            </a:r>
            <a:r>
              <a:rPr sz="2400" lang="en-US"/>
              <a:t>l</a:t>
            </a:r>
            <a:r>
              <a:rPr sz="2400" lang="en-US"/>
              <a:t>y</a:t>
            </a:r>
            <a:r>
              <a:rPr sz="2400" lang="en-US"/>
              <a:t> </a:t>
            </a:r>
            <a:r>
              <a:rPr sz="2400" lang="en-US"/>
              <a:t>m</a:t>
            </a:r>
            <a:r>
              <a:rPr sz="2400" lang="en-US"/>
              <a:t>o</a:t>
            </a:r>
            <a:r>
              <a:rPr sz="2400" lang="en-US"/>
              <a:t>v</a:t>
            </a:r>
            <a:r>
              <a:rPr sz="2400" lang="en-US"/>
              <a:t>i</a:t>
            </a:r>
            <a:r>
              <a:rPr sz="2400" lang="en-US"/>
              <a:t>e</a:t>
            </a:r>
            <a:r>
              <a:rPr sz="2400" lang="en-US"/>
              <a:t>s</a:t>
            </a:r>
            <a:r>
              <a:rPr sz="2400" lang="en-US"/>
              <a:t> </a:t>
            </a:r>
            <a:r>
              <a:rPr sz="2400" lang="en-US"/>
              <a:t>compare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o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D</a:t>
            </a:r>
            <a:r>
              <a:rPr sz="2400" lang="en-US"/>
              <a:t>u</a:t>
            </a:r>
            <a:r>
              <a:rPr sz="2400" lang="en-US"/>
              <a:t>r</a:t>
            </a:r>
            <a:r>
              <a:rPr sz="2400" lang="en-US"/>
              <a:t>a</a:t>
            </a:r>
            <a:r>
              <a:rPr sz="2400" lang="en-US"/>
              <a:t>t</a:t>
            </a:r>
            <a:r>
              <a:rPr sz="2400" lang="en-US"/>
              <a:t>ion</a:t>
            </a:r>
            <a:r>
              <a:rPr sz="2400" lang="en-US"/>
              <a:t> </a:t>
            </a:r>
            <a:r>
              <a:rPr sz="2400" lang="en-US"/>
              <a:t>o</a:t>
            </a:r>
            <a:r>
              <a:rPr sz="2400" lang="en-US"/>
              <a:t>f</a:t>
            </a:r>
            <a:r>
              <a:rPr sz="2400" lang="en-US"/>
              <a:t> </a:t>
            </a:r>
            <a:r>
              <a:rPr sz="2400" lang="en-US"/>
              <a:t>o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 </a:t>
            </a:r>
            <a:r>
              <a:rPr sz="2400" lang="en-US"/>
              <a:t>m</a:t>
            </a:r>
            <a:r>
              <a:rPr sz="2400" lang="en-US"/>
              <a:t>o</a:t>
            </a:r>
            <a:r>
              <a:rPr sz="2400" lang="en-US"/>
              <a:t>v</a:t>
            </a:r>
            <a:r>
              <a:rPr sz="2400" lang="en-US"/>
              <a:t>i</a:t>
            </a:r>
            <a:r>
              <a:rPr sz="2400" lang="en-US"/>
              <a:t>e</a:t>
            </a:r>
            <a:r>
              <a:rPr sz="2400" lang="en-US"/>
              <a:t>s</a:t>
            </a:r>
            <a:r>
              <a:rPr sz="2400" lang="en-US"/>
              <a:t>?</a:t>
            </a:r>
            <a:endParaRPr sz="2400" lang="en-US"/>
          </a:p>
        </p:txBody>
      </p:sp>
      <p:sp>
        <p:nvSpPr>
          <p:cNvPr id="1048591" name=""/>
          <p:cNvSpPr>
            <a:spLocks noGrp="1"/>
          </p:cNvSpPr>
          <p:nvPr>
            <p:ph sz="half" idx="1"/>
          </p:nvPr>
        </p:nvSpPr>
        <p:spPr>
          <a:xfrm>
            <a:off x="628649" y="1825624"/>
            <a:ext cx="3886200" cy="4351338"/>
          </a:xfrm>
        </p:spPr>
        <p:txBody>
          <a:bodyPr/>
          <a:p>
            <a:endParaRPr lang="en-US"/>
          </a:p>
        </p:txBody>
      </p:sp>
      <p:sp>
        <p:nvSpPr>
          <p:cNvPr id="1048592" name=""/>
          <p:cNvSpPr>
            <a:spLocks noGrp="1"/>
          </p:cNvSpPr>
          <p:nvPr>
            <p:ph sz="half" idx="2"/>
          </p:nvPr>
        </p:nvSpPr>
        <p:spPr>
          <a:xfrm>
            <a:off x="6600897" y="1325562"/>
            <a:ext cx="2478890" cy="5829991"/>
          </a:xfrm>
        </p:spPr>
        <p:txBody>
          <a:bodyPr>
            <a:noAutofit/>
          </a:bodyPr>
          <a:p>
            <a:r>
              <a:rPr sz="2400" lang="en-US"/>
              <a:t>F</a:t>
            </a:r>
            <a:r>
              <a:rPr sz="2400" lang="en-US"/>
              <a:t>r</a:t>
            </a:r>
            <a:r>
              <a:rPr sz="2400" lang="en-US"/>
              <a:t>o</a:t>
            </a:r>
            <a:r>
              <a:rPr sz="2400" lang="en-US"/>
              <a:t>m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g</a:t>
            </a:r>
            <a:r>
              <a:rPr sz="2400" lang="en-US"/>
              <a:t>r</a:t>
            </a:r>
            <a:r>
              <a:rPr sz="2400" lang="en-US"/>
              <a:t>a</a:t>
            </a:r>
            <a:r>
              <a:rPr sz="2400" lang="en-US"/>
              <a:t>p</a:t>
            </a:r>
            <a:r>
              <a:rPr sz="2400" lang="en-US"/>
              <a:t>h</a:t>
            </a:r>
            <a:r>
              <a:rPr sz="2400" lang="en-US"/>
              <a:t>,</a:t>
            </a:r>
            <a:r>
              <a:rPr sz="2400" lang="en-US"/>
              <a:t> </a:t>
            </a:r>
            <a:r>
              <a:rPr sz="2400" lang="en-US"/>
              <a:t>w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c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e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c</a:t>
            </a:r>
            <a:r>
              <a:rPr sz="2400" lang="en-US"/>
              <a:t>o</a:t>
            </a:r>
            <a:r>
              <a:rPr sz="2400" lang="en-US"/>
              <a:t>u</a:t>
            </a:r>
            <a:r>
              <a:rPr sz="2400" lang="en-US"/>
              <a:t>n</a:t>
            </a:r>
            <a:r>
              <a:rPr sz="2400" lang="en-US"/>
              <a:t>t</a:t>
            </a:r>
            <a:r>
              <a:rPr sz="2400" lang="en-US"/>
              <a:t>s</a:t>
            </a:r>
            <a:r>
              <a:rPr sz="2400" lang="en-US"/>
              <a:t> </a:t>
            </a:r>
            <a:r>
              <a:rPr sz="2400" lang="en-US"/>
              <a:t>o</a:t>
            </a:r>
            <a:r>
              <a:rPr sz="2400" lang="en-US"/>
              <a:t>f</a:t>
            </a:r>
            <a:r>
              <a:rPr sz="2400" lang="en-US"/>
              <a:t> </a:t>
            </a:r>
            <a:r>
              <a:rPr sz="2400" lang="en-US"/>
              <a:t>m</a:t>
            </a:r>
            <a:r>
              <a:rPr sz="2400" lang="en-US"/>
              <a:t>o</a:t>
            </a:r>
            <a:r>
              <a:rPr sz="2400" lang="en-US"/>
              <a:t>v</a:t>
            </a:r>
            <a:r>
              <a:rPr sz="2400" lang="en-US"/>
              <a:t>i</a:t>
            </a:r>
            <a:r>
              <a:rPr sz="2400" lang="en-US"/>
              <a:t>e</a:t>
            </a:r>
            <a:r>
              <a:rPr sz="2400" lang="en-US"/>
              <a:t>s</a:t>
            </a:r>
            <a:r>
              <a:rPr sz="2400" lang="en-US"/>
              <a:t> </a:t>
            </a:r>
            <a:r>
              <a:rPr sz="2400" lang="en-US"/>
              <a:t>u</a:t>
            </a:r>
            <a:r>
              <a:rPr sz="2400" lang="en-US"/>
              <a:t>n</a:t>
            </a:r>
            <a:r>
              <a:rPr sz="2400" lang="en-US"/>
              <a:t>d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 </a:t>
            </a:r>
            <a:r>
              <a:rPr sz="2400" lang="en-US"/>
              <a:t>e</a:t>
            </a:r>
            <a:r>
              <a:rPr sz="2400" lang="en-US"/>
              <a:t>a</a:t>
            </a:r>
            <a:r>
              <a:rPr sz="2400" lang="en-US"/>
              <a:t>c</a:t>
            </a:r>
            <a:r>
              <a:rPr sz="2400" lang="en-US"/>
              <a:t>h</a:t>
            </a:r>
            <a:r>
              <a:rPr sz="2400" lang="en-US"/>
              <a:t> </a:t>
            </a:r>
            <a:r>
              <a:rPr sz="2400" lang="en-US"/>
              <a:t>q</a:t>
            </a:r>
            <a:r>
              <a:rPr sz="2400" lang="en-US"/>
              <a:t>u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t</a:t>
            </a:r>
            <a:r>
              <a:rPr sz="2400" lang="en-US"/>
              <a:t>i</a:t>
            </a:r>
            <a:r>
              <a:rPr sz="2400" lang="en-US"/>
              <a:t>l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f</a:t>
            </a:r>
            <a:r>
              <a:rPr sz="2400" lang="en-US"/>
              <a:t>o</a:t>
            </a:r>
            <a:r>
              <a:rPr sz="2400" lang="en-US"/>
              <a:t>r</a:t>
            </a:r>
            <a:r>
              <a:rPr sz="2400" lang="en-US"/>
              <a:t> </a:t>
            </a:r>
            <a:r>
              <a:rPr sz="2400" lang="en-US"/>
              <a:t>a</a:t>
            </a:r>
            <a:r>
              <a:rPr sz="2400" lang="en-US"/>
              <a:t>l</a:t>
            </a:r>
            <a:r>
              <a:rPr sz="2400" lang="en-US"/>
              <a:t>l</a:t>
            </a:r>
            <a:r>
              <a:rPr sz="2400" lang="en-US"/>
              <a:t> </a:t>
            </a:r>
            <a:r>
              <a:rPr sz="2400" lang="en-US"/>
              <a:t>c</a:t>
            </a:r>
            <a:r>
              <a:rPr sz="2400" lang="en-US"/>
              <a:t>a</a:t>
            </a:r>
            <a:r>
              <a:rPr sz="2400" lang="en-US"/>
              <a:t>t</a:t>
            </a:r>
            <a:r>
              <a:rPr sz="2400" lang="en-US"/>
              <a:t>e</a:t>
            </a:r>
            <a:r>
              <a:rPr sz="2400" lang="en-US"/>
              <a:t>g</a:t>
            </a:r>
            <a:r>
              <a:rPr sz="2400" lang="en-US"/>
              <a:t>o</a:t>
            </a:r>
            <a:r>
              <a:rPr sz="2400" lang="en-US"/>
              <a:t>ries</a:t>
            </a:r>
            <a:r>
              <a:rPr sz="2400" lang="en-US"/>
              <a:t> </a:t>
            </a:r>
            <a:r>
              <a:rPr sz="2400" lang="en-US"/>
              <a:t>o</a:t>
            </a:r>
            <a:r>
              <a:rPr sz="2400" lang="en-US"/>
              <a:t>f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family </a:t>
            </a:r>
            <a:r>
              <a:rPr sz="2400" lang="en-US"/>
              <a:t>friendly movies</a:t>
            </a:r>
            <a:r>
              <a:rPr sz="2400" lang="en-US"/>
              <a:t> </a:t>
            </a:r>
            <a:r>
              <a:rPr sz="2400" lang="en-US"/>
              <a:t> </a:t>
            </a:r>
            <a:endParaRPr sz="2400" lang="en-US"/>
          </a:p>
          <a:p>
            <a:r>
              <a:rPr sz="2400" lang="en-US"/>
              <a:t>Q</a:t>
            </a:r>
            <a:r>
              <a:rPr sz="2400" lang="en-US"/>
              <a:t>u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y</a:t>
            </a:r>
            <a:r>
              <a:rPr sz="2400" lang="en-US"/>
              <a:t> 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q</a:t>
            </a:r>
            <a:r>
              <a:rPr sz="2400" lang="en-US"/>
              <a:t>u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y</a:t>
            </a:r>
            <a:r>
              <a:rPr sz="2400" lang="en-US"/>
              <a:t> </a:t>
            </a:r>
            <a:r>
              <a:rPr sz="2400" lang="en-US"/>
              <a:t>(</a:t>
            </a:r>
            <a:r>
              <a:rPr sz="2400" lang="en-US"/>
              <a:t>2</a:t>
            </a:r>
            <a:r>
              <a:rPr sz="2400" lang="en-US"/>
              <a:t>)</a:t>
            </a:r>
            <a:endParaRPr sz="2400" lang="en-US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186337"/>
            <a:ext cx="6600897" cy="5629913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z="2400" lang="en-US"/>
              <a:t>H</a:t>
            </a:r>
            <a:r>
              <a:rPr sz="2400" lang="en-US"/>
              <a:t>o</a:t>
            </a:r>
            <a:r>
              <a:rPr sz="2400" lang="en-US"/>
              <a:t>w</a:t>
            </a:r>
            <a:r>
              <a:rPr sz="2400" lang="en-US"/>
              <a:t> </a:t>
            </a:r>
            <a:r>
              <a:rPr sz="2400" lang="en-US"/>
              <a:t>d</a:t>
            </a:r>
            <a:r>
              <a:rPr sz="2400" lang="en-US"/>
              <a:t>o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w</a:t>
            </a:r>
            <a:r>
              <a:rPr sz="2400" lang="en-US"/>
              <a:t>o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t</a:t>
            </a:r>
            <a:r>
              <a:rPr sz="2400" lang="en-US"/>
              <a:t>o</a:t>
            </a:r>
            <a:r>
              <a:rPr sz="2400" lang="en-US"/>
              <a:t>r</a:t>
            </a:r>
            <a:r>
              <a:rPr sz="2400" lang="en-US"/>
              <a:t>e</a:t>
            </a:r>
            <a:r>
              <a:rPr sz="2400" lang="en-US"/>
              <a:t>s</a:t>
            </a:r>
            <a:r>
              <a:rPr sz="2400" lang="en-US"/>
              <a:t> </a:t>
            </a:r>
            <a:r>
              <a:rPr sz="2400" lang="en-US"/>
              <a:t>c</a:t>
            </a:r>
            <a:r>
              <a:rPr sz="2400" lang="en-US"/>
              <a:t>o</a:t>
            </a:r>
            <a:r>
              <a:rPr sz="2400" lang="en-US"/>
              <a:t>m</a:t>
            </a:r>
            <a:r>
              <a:rPr sz="2400" lang="en-US"/>
              <a:t>p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i</a:t>
            </a:r>
            <a:r>
              <a:rPr sz="2400" lang="en-US"/>
              <a:t>r</a:t>
            </a:r>
            <a:r>
              <a:rPr sz="2400" lang="en-US"/>
              <a:t> </a:t>
            </a:r>
            <a:r>
              <a:rPr sz="2400" lang="en-US"/>
              <a:t>C</a:t>
            </a:r>
            <a:r>
              <a:rPr sz="2400" lang="en-US"/>
              <a:t>o</a:t>
            </a:r>
            <a:r>
              <a:rPr sz="2400" lang="en-US"/>
              <a:t>u</a:t>
            </a:r>
            <a:r>
              <a:rPr sz="2400" lang="en-US"/>
              <a:t>n</a:t>
            </a:r>
            <a:r>
              <a:rPr sz="2400" lang="en-US"/>
              <a:t>t</a:t>
            </a:r>
            <a:r>
              <a:rPr sz="2400" lang="en-US"/>
              <a:t> </a:t>
            </a:r>
            <a:r>
              <a:rPr sz="2400" lang="en-US"/>
              <a:t>o</a:t>
            </a:r>
            <a:r>
              <a:rPr sz="2400" lang="en-US"/>
              <a:t>f</a:t>
            </a:r>
            <a:r>
              <a:rPr sz="2400" lang="en-US"/>
              <a:t> </a:t>
            </a:r>
            <a:r>
              <a:rPr sz="2400" lang="en-US"/>
              <a:t>R</a:t>
            </a:r>
            <a:r>
              <a:rPr sz="2400" lang="en-US"/>
              <a:t>e</a:t>
            </a:r>
            <a:r>
              <a:rPr sz="2400" lang="en-US"/>
              <a:t>n</a:t>
            </a:r>
            <a:r>
              <a:rPr sz="2400" lang="en-US"/>
              <a:t>t</a:t>
            </a:r>
            <a:r>
              <a:rPr sz="2400" lang="en-US"/>
              <a:t>a</a:t>
            </a:r>
            <a:r>
              <a:rPr sz="2400" lang="en-US"/>
              <a:t>l</a:t>
            </a:r>
            <a:r>
              <a:rPr sz="2400" lang="en-US"/>
              <a:t> </a:t>
            </a:r>
            <a:r>
              <a:rPr sz="2400" lang="en-US"/>
              <a:t>O</a:t>
            </a:r>
            <a:r>
              <a:rPr sz="2400" lang="en-US"/>
              <a:t>r</a:t>
            </a:r>
            <a:r>
              <a:rPr sz="2400" lang="en-US"/>
              <a:t>d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s</a:t>
            </a:r>
            <a:r>
              <a:rPr sz="2400" lang="en-US"/>
              <a:t> </a:t>
            </a:r>
            <a:r>
              <a:rPr sz="2400" lang="en-US"/>
              <a:t>P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 </a:t>
            </a:r>
            <a:r>
              <a:rPr sz="2400" lang="en-US"/>
              <a:t>M</a:t>
            </a:r>
            <a:r>
              <a:rPr sz="2400" lang="en-US"/>
              <a:t>o</a:t>
            </a:r>
            <a:r>
              <a:rPr sz="2400" lang="en-US"/>
              <a:t>n</a:t>
            </a:r>
            <a:r>
              <a:rPr sz="2400" lang="en-US"/>
              <a:t>th</a:t>
            </a:r>
            <a:r>
              <a:rPr sz="2400" lang="en-US"/>
              <a:t>? </a:t>
            </a:r>
            <a:endParaRPr sz="2400" lang="en-US"/>
          </a:p>
        </p:txBody>
      </p:sp>
      <p:sp>
        <p:nvSpPr>
          <p:cNvPr id="1048594" name="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1048595" name=""/>
          <p:cNvSpPr>
            <a:spLocks noGrp="1"/>
          </p:cNvSpPr>
          <p:nvPr>
            <p:ph sz="half" idx="2"/>
          </p:nvPr>
        </p:nvSpPr>
        <p:spPr>
          <a:xfrm>
            <a:off x="5722826" y="1825625"/>
            <a:ext cx="3315494" cy="4351338"/>
          </a:xfrm>
        </p:spPr>
        <p:txBody>
          <a:bodyPr>
            <a:noAutofit/>
          </a:bodyPr>
          <a:p>
            <a:r>
              <a:rPr sz="2400" lang="en-US"/>
              <a:t>A</a:t>
            </a:r>
            <a:r>
              <a:rPr sz="2400" lang="en-US"/>
              <a:t>s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e</a:t>
            </a:r>
            <a:r>
              <a:rPr sz="2400" lang="en-US"/>
              <a:t>e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o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c</a:t>
            </a:r>
            <a:r>
              <a:rPr sz="2400" lang="en-US"/>
              <a:t>h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t</a:t>
            </a:r>
            <a:r>
              <a:rPr sz="2400" lang="en-US"/>
              <a:t>,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two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t</a:t>
            </a:r>
            <a:r>
              <a:rPr sz="2400" lang="en-US"/>
              <a:t>o</a:t>
            </a:r>
            <a:r>
              <a:rPr sz="2400" lang="en-US"/>
              <a:t>r</a:t>
            </a:r>
            <a:r>
              <a:rPr sz="2400" lang="en-US"/>
              <a:t>e</a:t>
            </a:r>
            <a:r>
              <a:rPr sz="2400" lang="en-US"/>
              <a:t>s</a:t>
            </a:r>
            <a:r>
              <a:rPr sz="2400" lang="en-US"/>
              <a:t> </a:t>
            </a:r>
            <a:r>
              <a:rPr sz="2400" lang="en-US"/>
              <a:t>h</a:t>
            </a:r>
            <a:r>
              <a:rPr sz="2400" lang="en-US"/>
              <a:t>a</a:t>
            </a:r>
            <a:r>
              <a:rPr sz="2400" lang="en-US"/>
              <a:t>v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c</a:t>
            </a:r>
            <a:r>
              <a:rPr sz="2400" lang="en-US"/>
              <a:t>l</a:t>
            </a:r>
            <a:r>
              <a:rPr sz="2400" lang="en-US"/>
              <a:t>o</a:t>
            </a:r>
            <a:r>
              <a:rPr sz="2400" lang="en-US"/>
              <a:t>s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r</a:t>
            </a:r>
            <a:r>
              <a:rPr sz="2400" lang="en-US"/>
              <a:t>e</a:t>
            </a:r>
            <a:r>
              <a:rPr sz="2400" lang="en-US"/>
              <a:t>n</a:t>
            </a:r>
            <a:r>
              <a:rPr sz="2400" lang="en-US"/>
              <a:t>t</a:t>
            </a:r>
            <a:r>
              <a:rPr sz="2400" lang="en-US"/>
              <a:t>a</a:t>
            </a:r>
            <a:r>
              <a:rPr sz="2400" lang="en-US"/>
              <a:t>l</a:t>
            </a:r>
            <a:r>
              <a:rPr sz="2400" lang="en-US"/>
              <a:t> </a:t>
            </a:r>
            <a:r>
              <a:rPr sz="2400" lang="en-US"/>
              <a:t>c</a:t>
            </a:r>
            <a:r>
              <a:rPr sz="2400" lang="en-US"/>
              <a:t>o</a:t>
            </a:r>
            <a:r>
              <a:rPr sz="2400" lang="en-US"/>
              <a:t>u</a:t>
            </a:r>
            <a:r>
              <a:rPr sz="2400" lang="en-US"/>
              <a:t>n</a:t>
            </a:r>
            <a:r>
              <a:rPr sz="2400" lang="en-US"/>
              <a:t>t</a:t>
            </a:r>
            <a:r>
              <a:rPr sz="2400" lang="en-US"/>
              <a:t>s</a:t>
            </a:r>
            <a:r>
              <a:rPr sz="2400" lang="en-US"/>
              <a:t> </a:t>
            </a:r>
            <a:r>
              <a:rPr sz="2400" lang="en-US"/>
              <a:t>a</a:t>
            </a:r>
            <a:r>
              <a:rPr sz="2400" lang="en-US"/>
              <a:t>c</a:t>
            </a:r>
            <a:r>
              <a:rPr sz="2400" lang="en-US"/>
              <a:t>r</a:t>
            </a:r>
            <a:r>
              <a:rPr sz="2400" lang="en-US"/>
              <a:t>o</a:t>
            </a:r>
            <a:r>
              <a:rPr sz="2400" lang="en-US"/>
              <a:t>s</a:t>
            </a:r>
            <a:r>
              <a:rPr sz="2400" lang="en-US"/>
              <a:t>s</a:t>
            </a:r>
            <a:r>
              <a:rPr sz="2400" lang="en-US"/>
              <a:t> </a:t>
            </a:r>
            <a:r>
              <a:rPr sz="2400" lang="en-US"/>
              <a:t>a</a:t>
            </a:r>
            <a:r>
              <a:rPr sz="2400" lang="en-US"/>
              <a:t>l</a:t>
            </a:r>
            <a:r>
              <a:rPr sz="2400" lang="en-US"/>
              <a:t>l</a:t>
            </a:r>
            <a:r>
              <a:rPr sz="2400" lang="en-US"/>
              <a:t> </a:t>
            </a:r>
            <a:r>
              <a:rPr sz="2400" lang="en-US"/>
              <a:t>m</a:t>
            </a:r>
            <a:r>
              <a:rPr sz="2400" lang="en-US"/>
              <a:t>o</a:t>
            </a:r>
            <a:r>
              <a:rPr sz="2400" lang="en-US"/>
              <a:t>n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s</a:t>
            </a:r>
            <a:r>
              <a:rPr sz="2400" lang="en-US"/>
              <a:t> </a:t>
            </a:r>
            <a:endParaRPr sz="2400" lang="en-US"/>
          </a:p>
          <a:p>
            <a:endParaRPr sz="2400" lang="en-US"/>
          </a:p>
          <a:p>
            <a:r>
              <a:rPr sz="2400" lang="en-US"/>
              <a:t>Q</a:t>
            </a:r>
            <a:r>
              <a:rPr sz="2400" lang="en-US"/>
              <a:t>u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y</a:t>
            </a:r>
            <a:r>
              <a:rPr sz="2400" lang="en-US"/>
              <a:t> 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q</a:t>
            </a:r>
            <a:r>
              <a:rPr sz="2400" lang="en-US"/>
              <a:t>u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y</a:t>
            </a:r>
            <a:r>
              <a:rPr sz="2400" lang="en-US"/>
              <a:t> </a:t>
            </a:r>
            <a:r>
              <a:rPr sz="2400" lang="en-US"/>
              <a:t>(</a:t>
            </a:r>
            <a:r>
              <a:rPr sz="2400" lang="en-US"/>
              <a:t>3</a:t>
            </a:r>
            <a:r>
              <a:rPr sz="2400" lang="en-US"/>
              <a:t>)</a:t>
            </a:r>
            <a:endParaRPr sz="2400" lang="en-US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825624"/>
            <a:ext cx="5677854" cy="4351322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sz="2400" lang="en-US"/>
              <a:t>W</a:t>
            </a:r>
            <a:r>
              <a:rPr sz="2400" lang="en-US"/>
              <a:t>h</a:t>
            </a:r>
            <a:r>
              <a:rPr sz="2400" lang="en-US"/>
              <a:t>o</a:t>
            </a:r>
            <a:r>
              <a:rPr sz="2400" lang="en-US"/>
              <a:t> </a:t>
            </a:r>
            <a:r>
              <a:rPr sz="2400" lang="en-US"/>
              <a:t>w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o</a:t>
            </a:r>
            <a:r>
              <a:rPr sz="2400" lang="en-US"/>
              <a:t>u</a:t>
            </a:r>
            <a:r>
              <a:rPr sz="2400" lang="en-US"/>
              <a:t>r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o</a:t>
            </a:r>
            <a:r>
              <a:rPr sz="2400" lang="en-US"/>
              <a:t>p</a:t>
            </a:r>
            <a:r>
              <a:rPr sz="2400" lang="en-US"/>
              <a:t> </a:t>
            </a:r>
            <a:r>
              <a:rPr sz="2400" lang="en-US"/>
              <a:t>1</a:t>
            </a:r>
            <a:r>
              <a:rPr sz="2400" lang="en-US"/>
              <a:t>0</a:t>
            </a:r>
            <a:r>
              <a:rPr sz="2400" lang="en-US"/>
              <a:t> </a:t>
            </a:r>
            <a:r>
              <a:rPr sz="2400" lang="en-US"/>
              <a:t>P</a:t>
            </a:r>
            <a:r>
              <a:rPr sz="2400" lang="en-US"/>
              <a:t>a</a:t>
            </a:r>
            <a:r>
              <a:rPr sz="2400" lang="en-US"/>
              <a:t>y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g</a:t>
            </a:r>
            <a:r>
              <a:rPr sz="2400" lang="en-US"/>
              <a:t> </a:t>
            </a:r>
            <a:r>
              <a:rPr sz="2400" lang="en-US"/>
              <a:t>C</a:t>
            </a:r>
            <a:r>
              <a:rPr sz="2400" lang="en-US"/>
              <a:t>u</a:t>
            </a:r>
            <a:r>
              <a:rPr sz="2400" lang="en-US"/>
              <a:t>s</a:t>
            </a:r>
            <a:r>
              <a:rPr sz="2400" lang="en-US"/>
              <a:t>t</a:t>
            </a:r>
            <a:r>
              <a:rPr sz="2400" lang="en-US"/>
              <a:t>o</a:t>
            </a:r>
            <a:r>
              <a:rPr sz="2400" lang="en-US"/>
              <a:t>m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s</a:t>
            </a:r>
            <a:r>
              <a:rPr sz="2400" lang="en-US"/>
              <a:t> 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2</a:t>
            </a:r>
            <a:r>
              <a:rPr sz="2400" lang="en-US"/>
              <a:t>0</a:t>
            </a:r>
            <a:r>
              <a:rPr sz="2400" lang="en-US"/>
              <a:t>0</a:t>
            </a:r>
            <a:r>
              <a:rPr sz="2400" lang="en-US"/>
              <a:t>7</a:t>
            </a:r>
            <a:r>
              <a:rPr sz="2400" lang="en-US"/>
              <a:t>?</a:t>
            </a:r>
            <a:r>
              <a:rPr sz="2400" lang="en-US"/>
              <a:t> </a:t>
            </a:r>
            <a:r>
              <a:rPr sz="2400" lang="en-US"/>
              <a:t>H</a:t>
            </a:r>
            <a:r>
              <a:rPr sz="2400" lang="en-US"/>
              <a:t>o</a:t>
            </a:r>
            <a:r>
              <a:rPr sz="2400" lang="en-US"/>
              <a:t>w</a:t>
            </a:r>
            <a:r>
              <a:rPr sz="2400" lang="en-US"/>
              <a:t> </a:t>
            </a:r>
            <a:r>
              <a:rPr sz="2400" lang="en-US"/>
              <a:t>O</a:t>
            </a:r>
            <a:r>
              <a:rPr sz="2400" lang="en-US"/>
              <a:t>ften </a:t>
            </a:r>
            <a:r>
              <a:rPr sz="2400" lang="en-US"/>
              <a:t>and </a:t>
            </a:r>
            <a:r>
              <a:rPr sz="2400" lang="en-US"/>
              <a:t>H</a:t>
            </a:r>
            <a:r>
              <a:rPr sz="2400" lang="en-US"/>
              <a:t>o</a:t>
            </a:r>
            <a:r>
              <a:rPr sz="2400" lang="en-US"/>
              <a:t>w </a:t>
            </a:r>
            <a:r>
              <a:rPr sz="2400" lang="en-US"/>
              <a:t>M</a:t>
            </a:r>
            <a:r>
              <a:rPr sz="2400" lang="en-US"/>
              <a:t>uch d</a:t>
            </a:r>
            <a:r>
              <a:rPr sz="2400" lang="en-US"/>
              <a:t>i</a:t>
            </a:r>
            <a:r>
              <a:rPr sz="2400" lang="en-US"/>
              <a:t>d</a:t>
            </a:r>
            <a:r>
              <a:rPr sz="2400" lang="en-US"/>
              <a:t> </a:t>
            </a:r>
            <a:r>
              <a:rPr sz="2400" lang="en-US"/>
              <a:t>they pay</a:t>
            </a:r>
            <a:r>
              <a:rPr sz="2400" lang="en-US"/>
              <a:t> </a:t>
            </a:r>
            <a:r>
              <a:rPr sz="2400" lang="en-US"/>
              <a:t>P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 </a:t>
            </a:r>
            <a:r>
              <a:rPr sz="2400" lang="en-US"/>
              <a:t>M</a:t>
            </a:r>
            <a:r>
              <a:rPr sz="2400" lang="en-US"/>
              <a:t>o</a:t>
            </a:r>
            <a:r>
              <a:rPr sz="2400" lang="en-US"/>
              <a:t>n</a:t>
            </a:r>
            <a:r>
              <a:rPr sz="2400" lang="en-US"/>
              <a:t>th</a:t>
            </a:r>
            <a:r>
              <a:rPr sz="2400" lang="en-US"/>
              <a:t>? </a:t>
            </a:r>
            <a:endParaRPr sz="2400" lang="en-US"/>
          </a:p>
        </p:txBody>
      </p:sp>
      <p:sp>
        <p:nvSpPr>
          <p:cNvPr id="1048597" name="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1048598" name=""/>
          <p:cNvSpPr>
            <a:spLocks noGrp="1"/>
          </p:cNvSpPr>
          <p:nvPr>
            <p:ph sz="half" idx="2"/>
          </p:nvPr>
        </p:nvSpPr>
        <p:spPr>
          <a:xfrm>
            <a:off x="5887300" y="1825625"/>
            <a:ext cx="2895027" cy="4351338"/>
          </a:xfrm>
        </p:spPr>
        <p:txBody>
          <a:bodyPr>
            <a:noAutofit/>
          </a:bodyPr>
          <a:p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s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o</a:t>
            </a:r>
            <a:r>
              <a:rPr sz="2400" lang="en-US"/>
              <a:t>p</a:t>
            </a:r>
            <a:r>
              <a:rPr sz="2400" lang="en-US"/>
              <a:t> </a:t>
            </a:r>
            <a:r>
              <a:rPr sz="2400" lang="en-US"/>
              <a:t>1</a:t>
            </a:r>
            <a:r>
              <a:rPr sz="2400" lang="en-US"/>
              <a:t>0</a:t>
            </a:r>
            <a:r>
              <a:rPr sz="2400" lang="en-US"/>
              <a:t> </a:t>
            </a:r>
            <a:r>
              <a:rPr sz="2400" lang="en-US"/>
              <a:t>p</a:t>
            </a:r>
            <a:r>
              <a:rPr sz="2400" lang="en-US"/>
              <a:t>a</a:t>
            </a:r>
            <a:r>
              <a:rPr sz="2400" lang="en-US"/>
              <a:t>y</a:t>
            </a:r>
            <a:r>
              <a:rPr sz="2400" lang="en-US"/>
              <a:t>i</a:t>
            </a:r>
            <a:r>
              <a:rPr sz="2400" lang="en-US"/>
              <a:t>ng</a:t>
            </a:r>
            <a:r>
              <a:rPr sz="2400" lang="en-US"/>
              <a:t> </a:t>
            </a:r>
            <a:r>
              <a:rPr sz="2400" lang="en-US"/>
              <a:t>c</a:t>
            </a:r>
            <a:r>
              <a:rPr sz="2400" lang="en-US"/>
              <a:t>u</a:t>
            </a:r>
            <a:r>
              <a:rPr sz="2400" lang="en-US"/>
              <a:t>s</a:t>
            </a:r>
            <a:r>
              <a:rPr sz="2400" lang="en-US"/>
              <a:t>t</a:t>
            </a:r>
            <a:r>
              <a:rPr sz="2400" lang="en-US"/>
              <a:t>o</a:t>
            </a:r>
            <a:r>
              <a:rPr sz="2400" lang="en-US"/>
              <a:t>m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s</a:t>
            </a:r>
            <a:r>
              <a:rPr sz="2400" lang="en-US"/>
              <a:t> 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d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amount </a:t>
            </a:r>
            <a:r>
              <a:rPr sz="2400" lang="en-US"/>
              <a:t>they paid</a:t>
            </a:r>
            <a:r>
              <a:rPr sz="2400" lang="en-US"/>
              <a:t> </a:t>
            </a:r>
            <a:r>
              <a:rPr sz="2400" lang="en-US"/>
              <a:t>p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 </a:t>
            </a:r>
            <a:r>
              <a:rPr sz="2400" lang="en-US"/>
              <a:t>m</a:t>
            </a:r>
            <a:r>
              <a:rPr sz="2400" lang="en-US"/>
              <a:t>o</a:t>
            </a:r>
            <a:r>
              <a:rPr sz="2400" lang="en-US"/>
              <a:t>n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 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2</a:t>
            </a:r>
            <a:r>
              <a:rPr sz="2400" lang="en-US"/>
              <a:t>0</a:t>
            </a:r>
            <a:r>
              <a:rPr sz="2400" lang="en-US"/>
              <a:t>0</a:t>
            </a:r>
            <a:r>
              <a:rPr sz="2400" lang="en-US"/>
              <a:t>7</a:t>
            </a:r>
            <a:endParaRPr sz="2400" lang="en-US"/>
          </a:p>
          <a:p>
            <a:r>
              <a:rPr sz="2400" lang="en-US"/>
              <a:t>A</a:t>
            </a:r>
            <a:r>
              <a:rPr sz="2400" lang="en-US"/>
              <a:t> </a:t>
            </a:r>
            <a:r>
              <a:rPr sz="2400" lang="en-US"/>
              <a:t>c</a:t>
            </a:r>
            <a:r>
              <a:rPr sz="2400" lang="en-US"/>
              <a:t>l</a:t>
            </a:r>
            <a:r>
              <a:rPr sz="2400" lang="en-US"/>
              <a:t>i</a:t>
            </a:r>
            <a:r>
              <a:rPr sz="2400" lang="en-US"/>
              <a:t>c</a:t>
            </a:r>
            <a:r>
              <a:rPr sz="2400" lang="en-US"/>
              <a:t>k</a:t>
            </a:r>
            <a:r>
              <a:rPr sz="2400" lang="en-US"/>
              <a:t> </a:t>
            </a:r>
            <a:r>
              <a:rPr sz="2400" lang="en-US"/>
              <a:t>o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e</a:t>
            </a:r>
            <a:r>
              <a:rPr sz="2400" lang="en-US"/>
              <a:t>a</a:t>
            </a:r>
            <a:r>
              <a:rPr sz="2400" lang="en-US"/>
              <a:t>c</a:t>
            </a:r>
            <a:r>
              <a:rPr sz="2400" lang="en-US"/>
              <a:t>h</a:t>
            </a:r>
            <a:r>
              <a:rPr sz="2400" lang="en-US"/>
              <a:t> </a:t>
            </a:r>
            <a:r>
              <a:rPr sz="2400" lang="en-US"/>
              <a:t>b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 </a:t>
            </a:r>
            <a:r>
              <a:rPr sz="2400" lang="en-US"/>
              <a:t>w</a:t>
            </a:r>
            <a:r>
              <a:rPr sz="2400" lang="en-US"/>
              <a:t>i</a:t>
            </a:r>
            <a:r>
              <a:rPr sz="2400" lang="en-US"/>
              <a:t>ll</a:t>
            </a:r>
            <a:r>
              <a:rPr sz="2400" lang="en-US"/>
              <a:t> </a:t>
            </a:r>
            <a:r>
              <a:rPr sz="2400" lang="en-US"/>
              <a:t>d</a:t>
            </a:r>
            <a:r>
              <a:rPr sz="2400" lang="en-US"/>
              <a:t>i</a:t>
            </a:r>
            <a:r>
              <a:rPr sz="2400" lang="en-US"/>
              <a:t>s</a:t>
            </a:r>
            <a:r>
              <a:rPr sz="2400" lang="en-US"/>
              <a:t>p</a:t>
            </a:r>
            <a:r>
              <a:rPr sz="2400" lang="en-US"/>
              <a:t>lay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p</a:t>
            </a:r>
            <a:r>
              <a:rPr sz="2400" lang="en-US"/>
              <a:t>a</a:t>
            </a:r>
            <a:r>
              <a:rPr sz="2400" lang="en-US"/>
              <a:t>y</a:t>
            </a:r>
            <a:r>
              <a:rPr sz="2400" lang="en-US"/>
              <a:t> </a:t>
            </a:r>
            <a:r>
              <a:rPr sz="2400" lang="en-US"/>
              <a:t>c</a:t>
            </a:r>
            <a:r>
              <a:rPr sz="2400" lang="en-US"/>
              <a:t>o</a:t>
            </a:r>
            <a:r>
              <a:rPr sz="2400" lang="en-US"/>
              <a:t>u</a:t>
            </a:r>
            <a:r>
              <a:rPr sz="2400" lang="en-US"/>
              <a:t>n</a:t>
            </a:r>
            <a:r>
              <a:rPr sz="2400" lang="en-US"/>
              <a:t>t</a:t>
            </a:r>
            <a:r>
              <a:rPr sz="2400" lang="en-US"/>
              <a:t>s</a:t>
            </a:r>
            <a:r>
              <a:rPr sz="2400" lang="en-US"/>
              <a:t> </a:t>
            </a:r>
            <a:r>
              <a:rPr sz="2400" lang="en-US"/>
              <a:t>p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 </a:t>
            </a:r>
            <a:r>
              <a:rPr sz="2400" lang="en-US"/>
              <a:t>m</a:t>
            </a:r>
            <a:r>
              <a:rPr sz="2400" lang="en-US"/>
              <a:t>o</a:t>
            </a:r>
            <a:r>
              <a:rPr sz="2400" lang="en-US"/>
              <a:t>n</a:t>
            </a:r>
            <a:r>
              <a:rPr sz="2400" lang="en-US"/>
              <a:t>t</a:t>
            </a:r>
            <a:r>
              <a:rPr sz="2400" lang="en-US"/>
              <a:t>h</a:t>
            </a:r>
            <a:endParaRPr sz="2400" lang="en-US"/>
          </a:p>
          <a:p>
            <a:endParaRPr sz="2400" lang="en-US"/>
          </a:p>
          <a:p>
            <a:r>
              <a:rPr sz="2400" lang="en-US"/>
              <a:t>Q</a:t>
            </a:r>
            <a:r>
              <a:rPr sz="2400" lang="en-US"/>
              <a:t>u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y</a:t>
            </a:r>
            <a:r>
              <a:rPr sz="2400" lang="en-US"/>
              <a:t> 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q</a:t>
            </a:r>
            <a:r>
              <a:rPr sz="2400" lang="en-US"/>
              <a:t>u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y</a:t>
            </a:r>
            <a:r>
              <a:rPr sz="2400" lang="en-US"/>
              <a:t> </a:t>
            </a:r>
            <a:r>
              <a:rPr sz="2400" lang="en-US"/>
              <a:t>(</a:t>
            </a:r>
            <a:r>
              <a:rPr sz="2400" lang="en-US"/>
              <a:t>4</a:t>
            </a:r>
            <a:r>
              <a:rPr sz="2400" lang="en-US"/>
              <a:t>)</a:t>
            </a:r>
            <a:endParaRPr sz="2400" lang="en-US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47060" y="1825625"/>
            <a:ext cx="5405848" cy="4728004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Infinix X650B</dc:creator>
  <dcterms:created xsi:type="dcterms:W3CDTF">2015-05-10T21:30:45Z</dcterms:created>
  <dcterms:modified xsi:type="dcterms:W3CDTF">2022-03-21T17:51:00Z</dcterms:modified>
</cp:coreProperties>
</file>