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CA520-5677-7F42-9CC3-4C87189D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D83500-65E1-E54B-AED2-C2AF5D2DD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C661E-3757-1E41-BFCA-A3735BB8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69AD5-6304-3541-80E0-A4FAD3FE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0D975-B451-D845-B846-156457E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4B23-EAA4-304D-8E2C-CB0CB90A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20EEC4-2F7F-E84D-86FA-B951D5A8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B7717-6B15-7E4F-B4B4-C70A4B04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45B3A-2952-FD41-91E9-92D8D83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458AA-E076-4140-9082-EABFC2F5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90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84145-ECA7-FE48-BEEE-E139936BA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4238C-BD03-F845-AC12-CA8EB794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B81C9-014A-D347-8D8B-7E8B55C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DA314-ED95-904D-867D-0D38EB02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E2196-119E-B248-8617-B823070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62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27BD-BDEB-5C4E-AB80-3726D514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5D528-61D5-9744-958F-4CE175A1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75728-F35B-1047-A609-4885EDDB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3D7F7-84D6-5942-90DA-2653D5AE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DE737-39DF-FA4E-9133-6796729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1C3A6-A74D-0844-870C-BCAB3072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CB31D-327A-E943-B42A-00550AEB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03D89-A67C-DC47-B89B-55B03B2D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7DB53-BA11-0446-BFE0-029F7274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936B4-169B-E94C-84C9-F85FD419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5A6F-5682-5E40-87FA-8708CEF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B6821-BCE3-5E48-8A6D-B8C4D42D4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C1755-5941-1449-87BD-C5CF9C31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66618-7C6B-274A-9E2D-3A9CD509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0B47E0-20C7-794B-B821-334508E3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23E51-EF4C-EC4C-A3E8-68E2AD81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16AE8-4254-2D4C-A8C4-FAF3E901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41FD2-374E-E84D-A1EC-15A454AF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A7F6EA-461A-EF41-BCA7-AA5AC948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DFCE61-F3F0-4B45-AC52-164294408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42CC55-7173-C54B-9DD3-29D107BB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115A36-FDBB-3146-97D3-BFA5CCB7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78BA43-8CE5-044F-AEF3-364AB91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BE89F3-5030-F841-83EA-A6C19C5E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DF02F-B96E-FD4F-8EF7-70EB860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DD1742-A2D9-EE4D-81DB-5CA1F1AF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4DCC07-3269-4243-8B54-7E38791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3CCD27-1103-CB47-9629-B5A4365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61C6AD-5B6E-0748-991C-C8B12D6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7D6CC0-28CE-4E4F-BA80-20AEB600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4A246-49A3-7E43-8799-1A90256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99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C2AD9-30FF-7849-AA90-96356880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9BC53-ED07-A949-A68C-EA6829F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EBF02D-A267-8042-A51B-C7537AE8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F0C3E4-198A-AE45-AD81-3431571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6CC5D-31C1-2246-9D34-B6797D77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A11536-215B-9840-A4C9-41509216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7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8225-CFE2-F547-9F5E-30FBC9A6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F930E6-678A-0F40-BC5D-9324FE23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2166F-1235-1B42-8241-4CC3B174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7B45C-8918-134D-97F2-86E0B821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39A9C-291B-704B-8B06-2FCC135B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39267-E3C7-E045-AC53-79C1E74B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9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404578-CF59-EF46-B85D-0C636DDC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1FED65-BE22-AD49-AA77-2FE5E360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0031E-1611-0144-91DB-E4FF638BC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8DED-6FCB-8A47-9121-98E922A5B9EF}" type="datetimeFigureOut">
              <a:rPr lang="es-ES" smtClean="0"/>
              <a:t>29/3/20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32513-5C6D-3D42-9E5F-D8D02FF7F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83DCD-1CB9-6947-8A76-D40EC634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9A6E-E635-CA4C-BB83-E92004B3A7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9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1EFCFDE-3FF6-3F45-BFBA-E5EB42AC0DBB}"/>
              </a:ext>
            </a:extLst>
          </p:cNvPr>
          <p:cNvSpPr/>
          <p:nvPr/>
        </p:nvSpPr>
        <p:spPr>
          <a:xfrm>
            <a:off x="3489406" y="558286"/>
            <a:ext cx="3149598" cy="5379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Examination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Treatment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Machine</a:t>
            </a:r>
          </a:p>
          <a:p>
            <a:pPr algn="ctr"/>
            <a:endParaRPr lang="en-GB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180E4C-C317-C64C-87F3-22375A010B7C}"/>
              </a:ext>
            </a:extLst>
          </p:cNvPr>
          <p:cNvSpPr/>
          <p:nvPr/>
        </p:nvSpPr>
        <p:spPr>
          <a:xfrm>
            <a:off x="7259267" y="4777985"/>
            <a:ext cx="2252135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Set up(appointment)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DB3F2C-328E-694B-823E-EA3385CDD954}"/>
              </a:ext>
            </a:extLst>
          </p:cNvPr>
          <p:cNvSpPr/>
          <p:nvPr/>
        </p:nvSpPr>
        <p:spPr>
          <a:xfrm>
            <a:off x="339728" y="290901"/>
            <a:ext cx="1303868" cy="775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DOCTOR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793538-9258-2F42-BCC5-1AA8C63EF108}"/>
              </a:ext>
            </a:extLst>
          </p:cNvPr>
          <p:cNvSpPr/>
          <p:nvPr/>
        </p:nvSpPr>
        <p:spPr>
          <a:xfrm>
            <a:off x="7418172" y="651843"/>
            <a:ext cx="2252133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Modify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9AC85A-5F6F-9D49-B37D-0D4BE2C4E45D}"/>
              </a:ext>
            </a:extLst>
          </p:cNvPr>
          <p:cNvSpPr/>
          <p:nvPr/>
        </p:nvSpPr>
        <p:spPr>
          <a:xfrm>
            <a:off x="7319114" y="2366089"/>
            <a:ext cx="2252134" cy="1476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Create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Modify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25EBA1C-B500-3E4C-A07D-CB680815DD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45433" y="1269910"/>
            <a:ext cx="1672739" cy="80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00617C4-6B60-484A-8024-C7625BC99F5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46376" y="3104290"/>
            <a:ext cx="1672738" cy="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6D055F-4BAC-4B44-B8B9-A543708B7C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46376" y="4209622"/>
            <a:ext cx="1612891" cy="118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845CE2-274A-1442-B375-2D2A332BE026}"/>
              </a:ext>
            </a:extLst>
          </p:cNvPr>
          <p:cNvSpPr/>
          <p:nvPr/>
        </p:nvSpPr>
        <p:spPr>
          <a:xfrm>
            <a:off x="2011444" y="2964656"/>
            <a:ext cx="1333260" cy="55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2E2AA2-A306-F144-9A26-5CC751E763CB}"/>
              </a:ext>
            </a:extLst>
          </p:cNvPr>
          <p:cNvCxnSpPr/>
          <p:nvPr/>
        </p:nvCxnSpPr>
        <p:spPr>
          <a:xfrm>
            <a:off x="3152325" y="3247998"/>
            <a:ext cx="78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CB5320A-F147-5B46-B482-08405C03FB17}"/>
              </a:ext>
            </a:extLst>
          </p:cNvPr>
          <p:cNvCxnSpPr>
            <a:cxnSpLocks/>
            <a:stCxn id="39" idx="4"/>
            <a:endCxn id="15" idx="1"/>
          </p:cNvCxnSpPr>
          <p:nvPr/>
        </p:nvCxnSpPr>
        <p:spPr>
          <a:xfrm>
            <a:off x="976557" y="1275448"/>
            <a:ext cx="1034887" cy="19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A1A5C183-0504-D548-9BD4-1B219C927FD9}"/>
              </a:ext>
            </a:extLst>
          </p:cNvPr>
          <p:cNvSpPr/>
          <p:nvPr/>
        </p:nvSpPr>
        <p:spPr>
          <a:xfrm>
            <a:off x="1894263" y="3760231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ysClr val="windowText" lastClr="000000"/>
                  </a:solidFill>
                </a:ln>
              </a:rPr>
              <a:t>LIST ALL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A41862-B951-DF49-8384-17F9F811DFB9}"/>
              </a:ext>
            </a:extLst>
          </p:cNvPr>
          <p:cNvSpPr/>
          <p:nvPr/>
        </p:nvSpPr>
        <p:spPr>
          <a:xfrm>
            <a:off x="310336" y="4165308"/>
            <a:ext cx="1333260" cy="55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SCHEDULE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1E24AAF-DA02-6E42-A001-3BD3AC0767BF}"/>
              </a:ext>
            </a:extLst>
          </p:cNvPr>
          <p:cNvCxnSpPr>
            <a:cxnSpLocks/>
            <a:stCxn id="39" idx="0"/>
            <a:endCxn id="26" idx="0"/>
          </p:cNvCxnSpPr>
          <p:nvPr/>
        </p:nvCxnSpPr>
        <p:spPr>
          <a:xfrm>
            <a:off x="976557" y="985835"/>
            <a:ext cx="409" cy="317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4EDF83E-FBAC-BE4B-8293-85B931C97D40}"/>
              </a:ext>
            </a:extLst>
          </p:cNvPr>
          <p:cNvSpPr/>
          <p:nvPr/>
        </p:nvSpPr>
        <p:spPr>
          <a:xfrm>
            <a:off x="224608" y="5254570"/>
            <a:ext cx="1518467" cy="911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GB">
                <a:solidFill>
                  <a:sysClr val="windowText" lastClr="000000"/>
                </a:solidFill>
              </a:rPr>
              <a:t>Modify</a:t>
            </a:r>
          </a:p>
          <a:p>
            <a:pPr algn="ctr"/>
            <a:r>
              <a:rPr lang="en-GB">
                <a:solidFill>
                  <a:sysClr val="windowText" lastClr="000000"/>
                </a:solidFill>
              </a:rPr>
              <a:t>Back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9A804E-4215-7E4B-933E-D1283E3577B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976966" y="4718287"/>
            <a:ext cx="6876" cy="53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1F7BED3F-0378-AD4B-9074-905FB82C719F}"/>
              </a:ext>
            </a:extLst>
          </p:cNvPr>
          <p:cNvSpPr/>
          <p:nvPr/>
        </p:nvSpPr>
        <p:spPr>
          <a:xfrm>
            <a:off x="1894263" y="2161595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ysClr val="windowText" lastClr="000000"/>
                  </a:solidFill>
                </a:ln>
              </a:rPr>
              <a:t>SEARCH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883F3F7-9214-0449-8281-D815642424A8}"/>
              </a:ext>
            </a:extLst>
          </p:cNvPr>
          <p:cNvCxnSpPr>
            <a:stCxn id="15" idx="0"/>
            <a:endCxn id="36" idx="4"/>
          </p:cNvCxnSpPr>
          <p:nvPr/>
        </p:nvCxnSpPr>
        <p:spPr>
          <a:xfrm flipH="1" flipV="1">
            <a:off x="2669491" y="2610986"/>
            <a:ext cx="8583" cy="3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59A6471-5BB7-D24C-821A-F7301299B01D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2669491" y="3517635"/>
            <a:ext cx="8583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70432D2-7CA4-EB4E-A530-1385579E9A67}"/>
              </a:ext>
            </a:extLst>
          </p:cNvPr>
          <p:cNvCxnSpPr/>
          <p:nvPr/>
        </p:nvCxnSpPr>
        <p:spPr>
          <a:xfrm>
            <a:off x="9010476" y="2995451"/>
            <a:ext cx="92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CD09F0A-B059-B140-8413-CC0B26B1D26E}"/>
              </a:ext>
            </a:extLst>
          </p:cNvPr>
          <p:cNvSpPr/>
          <p:nvPr/>
        </p:nvSpPr>
        <p:spPr>
          <a:xfrm>
            <a:off x="9953903" y="2575453"/>
            <a:ext cx="1582058" cy="105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Drugs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- Method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Days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DC0836D-813F-D442-B5D6-A78C9DE79573}"/>
              </a:ext>
            </a:extLst>
          </p:cNvPr>
          <p:cNvSpPr/>
          <p:nvPr/>
        </p:nvSpPr>
        <p:spPr>
          <a:xfrm>
            <a:off x="9739330" y="5113894"/>
            <a:ext cx="1063774" cy="58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-Type</a:t>
            </a:r>
          </a:p>
          <a:p>
            <a:pPr algn="ctr"/>
            <a:endParaRPr lang="en-GB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3A3F3777-B077-2544-84E6-A78416696E26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>
            <a:off x="9511402" y="5396052"/>
            <a:ext cx="227928" cy="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A0E4BEC-AA12-A840-980E-612139456B6C}"/>
              </a:ext>
            </a:extLst>
          </p:cNvPr>
          <p:cNvSpPr/>
          <p:nvPr/>
        </p:nvSpPr>
        <p:spPr>
          <a:xfrm>
            <a:off x="11212323" y="4906070"/>
            <a:ext cx="857552" cy="100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-Date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E20491D-ED0C-9C4A-B7C0-850EA6B1EEC1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26691" y="5697554"/>
            <a:ext cx="649557" cy="1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AE7C7A1-15BD-3840-B38C-ACB5BE036573}"/>
              </a:ext>
            </a:extLst>
          </p:cNvPr>
          <p:cNvSpPr/>
          <p:nvPr/>
        </p:nvSpPr>
        <p:spPr>
          <a:xfrm>
            <a:off x="1976248" y="5274311"/>
            <a:ext cx="1386486" cy="1115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Add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- Remove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67D13646-7A37-204F-B229-230221C391AF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>
            <a:off x="10803104" y="5406048"/>
            <a:ext cx="409219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6D93AB08-FA6F-9347-A703-D212EA075D7A}"/>
              </a:ext>
            </a:extLst>
          </p:cNvPr>
          <p:cNvSpPr/>
          <p:nvPr/>
        </p:nvSpPr>
        <p:spPr>
          <a:xfrm>
            <a:off x="4286250" y="5254570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44B4CB8-FE0F-2D47-BC70-A71F5BA22C27}"/>
              </a:ext>
            </a:extLst>
          </p:cNvPr>
          <p:cNvSpPr/>
          <p:nvPr/>
        </p:nvSpPr>
        <p:spPr>
          <a:xfrm>
            <a:off x="626421" y="985835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383FE9B-85A7-AB4D-82E2-42C2BF0FCE10}"/>
              </a:ext>
            </a:extLst>
          </p:cNvPr>
          <p:cNvSpPr/>
          <p:nvPr/>
        </p:nvSpPr>
        <p:spPr>
          <a:xfrm>
            <a:off x="601302" y="4612736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167ED93-7A13-2140-B5CF-1183B89B6BE1}"/>
              </a:ext>
            </a:extLst>
          </p:cNvPr>
          <p:cNvSpPr/>
          <p:nvPr/>
        </p:nvSpPr>
        <p:spPr>
          <a:xfrm>
            <a:off x="626420" y="587534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04E0FCB-EC38-6E4C-A211-FAE320ABEE15}"/>
              </a:ext>
            </a:extLst>
          </p:cNvPr>
          <p:cNvSpPr/>
          <p:nvPr/>
        </p:nvSpPr>
        <p:spPr>
          <a:xfrm>
            <a:off x="2353389" y="4126716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4901024-5E47-944A-AE5D-436E1E81CD1E}"/>
              </a:ext>
            </a:extLst>
          </p:cNvPr>
          <p:cNvSpPr/>
          <p:nvPr/>
        </p:nvSpPr>
        <p:spPr>
          <a:xfrm>
            <a:off x="2336518" y="335076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7B1F516-8DC4-8E43-98B3-7CA51292974C}"/>
              </a:ext>
            </a:extLst>
          </p:cNvPr>
          <p:cNvSpPr/>
          <p:nvPr/>
        </p:nvSpPr>
        <p:spPr>
          <a:xfrm>
            <a:off x="8126566" y="153306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62CD282-7D5A-6440-A992-C9FA7715B46B}"/>
              </a:ext>
            </a:extLst>
          </p:cNvPr>
          <p:cNvSpPr/>
          <p:nvPr/>
        </p:nvSpPr>
        <p:spPr>
          <a:xfrm>
            <a:off x="8134678" y="3519940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196A9A0-7E14-2647-8E86-C77FD52DD3FA}"/>
              </a:ext>
            </a:extLst>
          </p:cNvPr>
          <p:cNvSpPr/>
          <p:nvPr/>
        </p:nvSpPr>
        <p:spPr>
          <a:xfrm>
            <a:off x="8196857" y="569755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651FC4-ADB1-0543-8910-C3267020C5CE}"/>
              </a:ext>
            </a:extLst>
          </p:cNvPr>
          <p:cNvSpPr/>
          <p:nvPr/>
        </p:nvSpPr>
        <p:spPr>
          <a:xfrm>
            <a:off x="10512927" y="3492128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0499687-1D1E-644A-9E56-FA49CE19D918}"/>
              </a:ext>
            </a:extLst>
          </p:cNvPr>
          <p:cNvSpPr/>
          <p:nvPr/>
        </p:nvSpPr>
        <p:spPr>
          <a:xfrm>
            <a:off x="9936653" y="5534510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76518DC-62E9-084C-A2E4-9B87AE478E87}"/>
              </a:ext>
            </a:extLst>
          </p:cNvPr>
          <p:cNvSpPr/>
          <p:nvPr/>
        </p:nvSpPr>
        <p:spPr>
          <a:xfrm>
            <a:off x="11323083" y="5700890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7FF1184-352F-E54B-9E61-DD44F253AB8B}"/>
              </a:ext>
            </a:extLst>
          </p:cNvPr>
          <p:cNvSpPr/>
          <p:nvPr/>
        </p:nvSpPr>
        <p:spPr>
          <a:xfrm>
            <a:off x="2353389" y="6029182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73142D-3387-B44B-BC0B-0F3E25F5EEB6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1984252" y="2009594"/>
            <a:ext cx="351924" cy="2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60FC289-3E9B-E848-993B-B6CB760CD540}"/>
              </a:ext>
            </a:extLst>
          </p:cNvPr>
          <p:cNvCxnSpPr>
            <a:cxnSpLocks/>
            <a:stCxn id="36" idx="0"/>
            <a:endCxn id="61" idx="4"/>
          </p:cNvCxnSpPr>
          <p:nvPr/>
        </p:nvCxnSpPr>
        <p:spPr>
          <a:xfrm flipH="1" flipV="1">
            <a:off x="2324313" y="1750052"/>
            <a:ext cx="345178" cy="41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170333FC-FF4B-5B40-A541-8751584F0114}"/>
              </a:ext>
            </a:extLst>
          </p:cNvPr>
          <p:cNvSpPr/>
          <p:nvPr/>
        </p:nvSpPr>
        <p:spPr>
          <a:xfrm>
            <a:off x="1590247" y="1778937"/>
            <a:ext cx="461606" cy="2702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id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F18C8D07-7EF9-2041-A542-5DA5E372C59F}"/>
              </a:ext>
            </a:extLst>
          </p:cNvPr>
          <p:cNvSpPr/>
          <p:nvPr/>
        </p:nvSpPr>
        <p:spPr>
          <a:xfrm>
            <a:off x="1865859" y="1512366"/>
            <a:ext cx="916908" cy="237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name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05EEAFD-F844-FF4F-89DE-01CBBBB27E42}"/>
              </a:ext>
            </a:extLst>
          </p:cNvPr>
          <p:cNvCxnSpPr>
            <a:cxnSpLocks/>
            <a:stCxn id="36" idx="7"/>
            <a:endCxn id="66" idx="4"/>
          </p:cNvCxnSpPr>
          <p:nvPr/>
        </p:nvCxnSpPr>
        <p:spPr>
          <a:xfrm flipH="1" flipV="1">
            <a:off x="2908924" y="1422983"/>
            <a:ext cx="308736" cy="8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D97C5170-E3E8-D942-9774-29A25A2B6B58}"/>
              </a:ext>
            </a:extLst>
          </p:cNvPr>
          <p:cNvSpPr/>
          <p:nvPr/>
        </p:nvSpPr>
        <p:spPr>
          <a:xfrm>
            <a:off x="2328442" y="1180388"/>
            <a:ext cx="1160964" cy="24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surname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2EFFE16-01A4-7044-8C3A-C9E62E2172C7}"/>
              </a:ext>
            </a:extLst>
          </p:cNvPr>
          <p:cNvSpPr/>
          <p:nvPr/>
        </p:nvSpPr>
        <p:spPr>
          <a:xfrm>
            <a:off x="2591761" y="998265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BE03736-3A41-1C4E-B52A-3C9A1083D64B}"/>
              </a:ext>
            </a:extLst>
          </p:cNvPr>
          <p:cNvSpPr/>
          <p:nvPr/>
        </p:nvSpPr>
        <p:spPr>
          <a:xfrm>
            <a:off x="1957434" y="1344268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0986327-03FC-144F-9359-E11996DA7D80}"/>
              </a:ext>
            </a:extLst>
          </p:cNvPr>
          <p:cNvSpPr/>
          <p:nvPr/>
        </p:nvSpPr>
        <p:spPr>
          <a:xfrm>
            <a:off x="1329595" y="1595364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1080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E187110-33C0-B84B-A6AB-AB82384E13B8}"/>
              </a:ext>
            </a:extLst>
          </p:cNvPr>
          <p:cNvSpPr/>
          <p:nvPr/>
        </p:nvSpPr>
        <p:spPr>
          <a:xfrm>
            <a:off x="4219101" y="786253"/>
            <a:ext cx="3149598" cy="506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Examination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Treatments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Machine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7B7B5-8625-F248-A0AD-53E2CBDD738C}"/>
              </a:ext>
            </a:extLst>
          </p:cNvPr>
          <p:cNvSpPr/>
          <p:nvPr/>
        </p:nvSpPr>
        <p:spPr>
          <a:xfrm>
            <a:off x="8123122" y="909816"/>
            <a:ext cx="2252133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Write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906934-5458-FE41-838C-0A7B0BF53FF6}"/>
              </a:ext>
            </a:extLst>
          </p:cNvPr>
          <p:cNvSpPr/>
          <p:nvPr/>
        </p:nvSpPr>
        <p:spPr>
          <a:xfrm>
            <a:off x="8123122" y="2581762"/>
            <a:ext cx="1476202" cy="11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View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7DB7786-4AE2-B440-BEBC-9823B11D8FD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518106" y="1527883"/>
            <a:ext cx="1605016" cy="5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9CB366-67B5-0642-A4DB-ECEC82519B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18907" y="3165612"/>
            <a:ext cx="1704215" cy="5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4E83D2-C53B-8B4C-8976-7AC9B9B25A34}"/>
              </a:ext>
            </a:extLst>
          </p:cNvPr>
          <p:cNvCxnSpPr/>
          <p:nvPr/>
        </p:nvCxnSpPr>
        <p:spPr>
          <a:xfrm>
            <a:off x="3828297" y="2875707"/>
            <a:ext cx="78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EFB6195-5275-134C-AC41-8D12AC0C3111}"/>
              </a:ext>
            </a:extLst>
          </p:cNvPr>
          <p:cNvSpPr/>
          <p:nvPr/>
        </p:nvSpPr>
        <p:spPr>
          <a:xfrm>
            <a:off x="324623" y="321733"/>
            <a:ext cx="1303868" cy="775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NURSE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ADFDDC9-E553-354F-AE87-D75CAFFDDC7A}"/>
              </a:ext>
            </a:extLst>
          </p:cNvPr>
          <p:cNvSpPr/>
          <p:nvPr/>
        </p:nvSpPr>
        <p:spPr>
          <a:xfrm>
            <a:off x="2495037" y="2580194"/>
            <a:ext cx="1333260" cy="55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87B9B1E-36B5-5C48-AB1C-82D89FFB6368}"/>
              </a:ext>
            </a:extLst>
          </p:cNvPr>
          <p:cNvCxnSpPr>
            <a:cxnSpLocks/>
            <a:stCxn id="46" idx="4"/>
            <a:endCxn id="32" idx="1"/>
          </p:cNvCxnSpPr>
          <p:nvPr/>
        </p:nvCxnSpPr>
        <p:spPr>
          <a:xfrm>
            <a:off x="976557" y="1180994"/>
            <a:ext cx="1518480" cy="167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AA8FCB8-7DDA-5C44-B73A-97F8E381CEA7}"/>
              </a:ext>
            </a:extLst>
          </p:cNvPr>
          <p:cNvSpPr/>
          <p:nvPr/>
        </p:nvSpPr>
        <p:spPr>
          <a:xfrm>
            <a:off x="2377856" y="3375769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ysClr val="windowText" lastClr="000000"/>
                  </a:solidFill>
                </a:ln>
              </a:rPr>
              <a:t>LIST ALL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F209840-BDFE-2541-820C-64EE9090FD92}"/>
              </a:ext>
            </a:extLst>
          </p:cNvPr>
          <p:cNvSpPr/>
          <p:nvPr/>
        </p:nvSpPr>
        <p:spPr>
          <a:xfrm>
            <a:off x="310336" y="4165308"/>
            <a:ext cx="1333260" cy="55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SCHEDULE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2807DED-AFCE-274D-B674-2BB21BBB0F3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76966" y="1097491"/>
            <a:ext cx="0" cy="30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5BF96CD-E022-BD44-ACB6-49DE5843C033}"/>
              </a:ext>
            </a:extLst>
          </p:cNvPr>
          <p:cNvSpPr/>
          <p:nvPr/>
        </p:nvSpPr>
        <p:spPr>
          <a:xfrm>
            <a:off x="224608" y="5254570"/>
            <a:ext cx="1518467" cy="911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Modify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E352E3-A619-974E-B3EE-A2F22DA23B9E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976966" y="4718287"/>
            <a:ext cx="6876" cy="53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1D7A1301-5F9B-E64B-8550-84EBC3049B05}"/>
              </a:ext>
            </a:extLst>
          </p:cNvPr>
          <p:cNvSpPr/>
          <p:nvPr/>
        </p:nvSpPr>
        <p:spPr>
          <a:xfrm>
            <a:off x="2392145" y="1902495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</a:rPr>
              <a:t>SEARCH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AC49B18-E99C-9F4E-BC56-16D9D80113BD}"/>
              </a:ext>
            </a:extLst>
          </p:cNvPr>
          <p:cNvCxnSpPr>
            <a:cxnSpLocks/>
          </p:cNvCxnSpPr>
          <p:nvPr/>
        </p:nvCxnSpPr>
        <p:spPr>
          <a:xfrm flipV="1">
            <a:off x="3438762" y="2171773"/>
            <a:ext cx="5706" cy="22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D6EC378-F44A-1A4F-AB2B-E7539C1B834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3153084" y="3133173"/>
            <a:ext cx="8583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AF1C0B35-E549-5E49-9EC5-DDDFDDE64F0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492555" y="5749654"/>
            <a:ext cx="523909" cy="1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104C954-B015-1040-8E88-7F5A16C7CB1D}"/>
              </a:ext>
            </a:extLst>
          </p:cNvPr>
          <p:cNvSpPr/>
          <p:nvPr/>
        </p:nvSpPr>
        <p:spPr>
          <a:xfrm>
            <a:off x="2016464" y="5340966"/>
            <a:ext cx="1265159" cy="839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 Add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Remove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B7F6890-38C5-EA48-A82F-323825B3BFED}"/>
              </a:ext>
            </a:extLst>
          </p:cNvPr>
          <p:cNvSpPr/>
          <p:nvPr/>
        </p:nvSpPr>
        <p:spPr>
          <a:xfrm>
            <a:off x="4727484" y="6064427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3BEED69-164D-3E42-B116-F0A3D14F3CA6}"/>
              </a:ext>
            </a:extLst>
          </p:cNvPr>
          <p:cNvSpPr/>
          <p:nvPr/>
        </p:nvSpPr>
        <p:spPr>
          <a:xfrm>
            <a:off x="601302" y="4612736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6EC8598-623E-2A4F-BCA9-3B494B7DE9F0}"/>
              </a:ext>
            </a:extLst>
          </p:cNvPr>
          <p:cNvSpPr/>
          <p:nvPr/>
        </p:nvSpPr>
        <p:spPr>
          <a:xfrm>
            <a:off x="626421" y="891381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912DDD0-28CC-DF4B-AEB0-2BD24B5461E0}"/>
              </a:ext>
            </a:extLst>
          </p:cNvPr>
          <p:cNvSpPr/>
          <p:nvPr/>
        </p:nvSpPr>
        <p:spPr>
          <a:xfrm>
            <a:off x="613431" y="5919621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DC9D642-631D-0C4B-9D69-2E8FF67A12CD}"/>
              </a:ext>
            </a:extLst>
          </p:cNvPr>
          <p:cNvSpPr/>
          <p:nvPr/>
        </p:nvSpPr>
        <p:spPr>
          <a:xfrm>
            <a:off x="2733044" y="3749461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7E30DA2-6A03-8B42-9A55-8254AC27F5C1}"/>
              </a:ext>
            </a:extLst>
          </p:cNvPr>
          <p:cNvSpPr/>
          <p:nvPr/>
        </p:nvSpPr>
        <p:spPr>
          <a:xfrm>
            <a:off x="8899053" y="1697692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305C2E3-2DBE-4545-8A53-630EF9F41154}"/>
              </a:ext>
            </a:extLst>
          </p:cNvPr>
          <p:cNvSpPr/>
          <p:nvPr/>
        </p:nvSpPr>
        <p:spPr>
          <a:xfrm>
            <a:off x="8511087" y="3405765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E15B7A9-88AA-F745-9420-2E2C6A0C0EEA}"/>
              </a:ext>
            </a:extLst>
          </p:cNvPr>
          <p:cNvSpPr/>
          <p:nvPr/>
        </p:nvSpPr>
        <p:spPr>
          <a:xfrm>
            <a:off x="2445837" y="5921357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6EDE79C-EBD5-9A47-82FB-D7035F766794}"/>
              </a:ext>
            </a:extLst>
          </p:cNvPr>
          <p:cNvSpPr/>
          <p:nvPr/>
        </p:nvSpPr>
        <p:spPr>
          <a:xfrm>
            <a:off x="2791012" y="2953060"/>
            <a:ext cx="761459" cy="27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BFC196C-2FF3-1344-9F47-5C7301578DD2}"/>
              </a:ext>
            </a:extLst>
          </p:cNvPr>
          <p:cNvCxnSpPr>
            <a:cxnSpLocks/>
            <a:stCxn id="39" idx="2"/>
            <a:endCxn id="56" idx="5"/>
          </p:cNvCxnSpPr>
          <p:nvPr/>
        </p:nvCxnSpPr>
        <p:spPr>
          <a:xfrm flipH="1" flipV="1">
            <a:off x="2261347" y="1829481"/>
            <a:ext cx="130798" cy="29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6F84125-09FC-9049-9C18-FBFC9CC28935}"/>
              </a:ext>
            </a:extLst>
          </p:cNvPr>
          <p:cNvCxnSpPr>
            <a:cxnSpLocks/>
            <a:stCxn id="39" idx="0"/>
            <a:endCxn id="57" idx="4"/>
          </p:cNvCxnSpPr>
          <p:nvPr/>
        </p:nvCxnSpPr>
        <p:spPr>
          <a:xfrm flipH="1" flipV="1">
            <a:off x="2836939" y="1611504"/>
            <a:ext cx="330434" cy="29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077BBF0-AC99-B643-8549-7887EA2E0A19}"/>
              </a:ext>
            </a:extLst>
          </p:cNvPr>
          <p:cNvSpPr/>
          <p:nvPr/>
        </p:nvSpPr>
        <p:spPr>
          <a:xfrm>
            <a:off x="1867342" y="1598824"/>
            <a:ext cx="461606" cy="2702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id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23C3474-C878-CC4A-BE6A-6A9AF93865E8}"/>
              </a:ext>
            </a:extLst>
          </p:cNvPr>
          <p:cNvSpPr/>
          <p:nvPr/>
        </p:nvSpPr>
        <p:spPr>
          <a:xfrm>
            <a:off x="2378485" y="1373818"/>
            <a:ext cx="916908" cy="237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name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96DC1F7-F591-E041-B093-B2DA91B6A8BA}"/>
              </a:ext>
            </a:extLst>
          </p:cNvPr>
          <p:cNvCxnSpPr>
            <a:cxnSpLocks/>
            <a:stCxn id="39" idx="7"/>
            <a:endCxn id="61" idx="4"/>
          </p:cNvCxnSpPr>
          <p:nvPr/>
        </p:nvCxnSpPr>
        <p:spPr>
          <a:xfrm flipH="1" flipV="1">
            <a:off x="3670932" y="1242870"/>
            <a:ext cx="44610" cy="7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9299E09A-3920-4143-A347-F4FD6F5B5A64}"/>
              </a:ext>
            </a:extLst>
          </p:cNvPr>
          <p:cNvSpPr/>
          <p:nvPr/>
        </p:nvSpPr>
        <p:spPr>
          <a:xfrm>
            <a:off x="3090450" y="1000275"/>
            <a:ext cx="1160964" cy="24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surname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D5A53FB-FED5-6548-B0A3-BBAB4B8982AB}"/>
              </a:ext>
            </a:extLst>
          </p:cNvPr>
          <p:cNvSpPr/>
          <p:nvPr/>
        </p:nvSpPr>
        <p:spPr>
          <a:xfrm>
            <a:off x="3353769" y="818152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C0C2513-28EB-F34A-9F7A-97FE8C26D33B}"/>
              </a:ext>
            </a:extLst>
          </p:cNvPr>
          <p:cNvSpPr/>
          <p:nvPr/>
        </p:nvSpPr>
        <p:spPr>
          <a:xfrm>
            <a:off x="2470060" y="1205720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8FF472D-1EC6-CC41-8F0D-C51A00B64549}"/>
              </a:ext>
            </a:extLst>
          </p:cNvPr>
          <p:cNvSpPr/>
          <p:nvPr/>
        </p:nvSpPr>
        <p:spPr>
          <a:xfrm>
            <a:off x="1606690" y="1415251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09D3CF4-4227-324D-B33D-9F556AFFF819}"/>
              </a:ext>
            </a:extLst>
          </p:cNvPr>
          <p:cNvSpPr/>
          <p:nvPr/>
        </p:nvSpPr>
        <p:spPr>
          <a:xfrm>
            <a:off x="7477096" y="4222509"/>
            <a:ext cx="2252135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Set up(appointment)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4368204A-37BE-AE4F-B485-67407215851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0447" y="4347421"/>
            <a:ext cx="1296649" cy="49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4922F9E-8A26-7543-99A2-592196BE930A}"/>
              </a:ext>
            </a:extLst>
          </p:cNvPr>
          <p:cNvSpPr/>
          <p:nvPr/>
        </p:nvSpPr>
        <p:spPr>
          <a:xfrm>
            <a:off x="9957159" y="4558418"/>
            <a:ext cx="1063774" cy="58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-Type</a:t>
            </a:r>
          </a:p>
          <a:p>
            <a:pPr algn="ctr"/>
            <a:endParaRPr lang="en-GB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6AD4D29-961F-4C41-9BE8-D4593F84B567}"/>
              </a:ext>
            </a:extLst>
          </p:cNvPr>
          <p:cNvSpPr/>
          <p:nvPr/>
        </p:nvSpPr>
        <p:spPr>
          <a:xfrm>
            <a:off x="11243793" y="4347421"/>
            <a:ext cx="857552" cy="100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-Date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04FFF38-55B2-E24E-9A55-3D70F769F369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11020933" y="4850572"/>
            <a:ext cx="22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0729207B-DF7C-8945-AB2B-D40DDFB288EE}"/>
              </a:ext>
            </a:extLst>
          </p:cNvPr>
          <p:cNvSpPr/>
          <p:nvPr/>
        </p:nvSpPr>
        <p:spPr>
          <a:xfrm>
            <a:off x="8414686" y="5142078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9F28D63-F5C2-2740-88DA-2B1772A147F2}"/>
              </a:ext>
            </a:extLst>
          </p:cNvPr>
          <p:cNvSpPr/>
          <p:nvPr/>
        </p:nvSpPr>
        <p:spPr>
          <a:xfrm>
            <a:off x="10154482" y="497903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EC036A0-DB2A-8F48-B28E-F7C6BA7A682F}"/>
              </a:ext>
            </a:extLst>
          </p:cNvPr>
          <p:cNvSpPr/>
          <p:nvPr/>
        </p:nvSpPr>
        <p:spPr>
          <a:xfrm>
            <a:off x="11384436" y="5161497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1160BDE-F417-B744-9825-92A343C21B05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729231" y="4840576"/>
            <a:ext cx="227928" cy="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0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E187110-33C0-B84B-A6AB-AB82384E13B8}"/>
              </a:ext>
            </a:extLst>
          </p:cNvPr>
          <p:cNvSpPr/>
          <p:nvPr/>
        </p:nvSpPr>
        <p:spPr>
          <a:xfrm>
            <a:off x="3731785" y="984244"/>
            <a:ext cx="2965491" cy="2113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Appointments</a:t>
            </a:r>
          </a:p>
          <a:p>
            <a:pPr algn="ctr"/>
            <a:endParaRPr lang="en-GB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7B7B5-8625-F248-A0AD-53E2CBDD738C}"/>
              </a:ext>
            </a:extLst>
          </p:cNvPr>
          <p:cNvSpPr/>
          <p:nvPr/>
        </p:nvSpPr>
        <p:spPr>
          <a:xfrm>
            <a:off x="7764706" y="840595"/>
            <a:ext cx="2252133" cy="365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Set Up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Modify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Search by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2C60BDC-AD36-A242-AD1D-2B0F09B40EB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79435" y="1643928"/>
            <a:ext cx="1785271" cy="10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FC4EFC-1010-AE48-886D-335E17005674}"/>
              </a:ext>
            </a:extLst>
          </p:cNvPr>
          <p:cNvSpPr/>
          <p:nvPr/>
        </p:nvSpPr>
        <p:spPr>
          <a:xfrm>
            <a:off x="1511955" y="3042445"/>
            <a:ext cx="1333260" cy="55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461CA24-F929-5E42-8A80-F8C87CA4A7D5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2845215" y="2040864"/>
            <a:ext cx="886570" cy="127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90D3D9E-34B9-7549-9A69-BFB4D1BA22BA}"/>
              </a:ext>
            </a:extLst>
          </p:cNvPr>
          <p:cNvSpPr/>
          <p:nvPr/>
        </p:nvSpPr>
        <p:spPr>
          <a:xfrm>
            <a:off x="455545" y="4720241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ysClr val="windowText" lastClr="000000"/>
                  </a:solidFill>
                </a:ln>
              </a:rPr>
              <a:t>LIST ALL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4DCCA1-96C5-684B-B0AF-C8955357B68B}"/>
              </a:ext>
            </a:extLst>
          </p:cNvPr>
          <p:cNvSpPr/>
          <p:nvPr/>
        </p:nvSpPr>
        <p:spPr>
          <a:xfrm>
            <a:off x="3415043" y="4495545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n>
                  <a:solidFill>
                    <a:sysClr val="windowText" lastClr="000000"/>
                  </a:solidFill>
                </a:ln>
              </a:rPr>
              <a:t>SEARCH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6047FE8-3C03-3B43-A2C4-D228F778F85E}"/>
              </a:ext>
            </a:extLst>
          </p:cNvPr>
          <p:cNvSpPr/>
          <p:nvPr/>
        </p:nvSpPr>
        <p:spPr>
          <a:xfrm>
            <a:off x="1424740" y="5437813"/>
            <a:ext cx="1550456" cy="4493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ysClr val="windowText" lastClr="000000"/>
                  </a:solidFill>
                </a:ln>
              </a:rPr>
              <a:t>NEW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EE8B832-F21B-814E-9ACE-7089307E620F}"/>
              </a:ext>
            </a:extLst>
          </p:cNvPr>
          <p:cNvCxnSpPr>
            <a:cxnSpLocks/>
            <a:stCxn id="90" idx="2"/>
            <a:endCxn id="15" idx="0"/>
          </p:cNvCxnSpPr>
          <p:nvPr/>
        </p:nvCxnSpPr>
        <p:spPr>
          <a:xfrm flipH="1">
            <a:off x="2178585" y="2165659"/>
            <a:ext cx="9931" cy="87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56402DA4-49FB-D842-9FE5-D7F4957DAEB1}"/>
              </a:ext>
            </a:extLst>
          </p:cNvPr>
          <p:cNvCxnSpPr>
            <a:cxnSpLocks/>
            <a:stCxn id="39" idx="6"/>
            <a:endCxn id="28" idx="0"/>
          </p:cNvCxnSpPr>
          <p:nvPr/>
        </p:nvCxnSpPr>
        <p:spPr>
          <a:xfrm>
            <a:off x="2356137" y="3627094"/>
            <a:ext cx="1834134" cy="8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08466745-B050-D74D-9CF9-51BC0433FD90}"/>
              </a:ext>
            </a:extLst>
          </p:cNvPr>
          <p:cNvCxnSpPr>
            <a:cxnSpLocks/>
          </p:cNvCxnSpPr>
          <p:nvPr/>
        </p:nvCxnSpPr>
        <p:spPr>
          <a:xfrm>
            <a:off x="2095713" y="3627093"/>
            <a:ext cx="62775" cy="183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D0AA715-6604-434E-B5DD-9B0D2F67E57D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flipH="1">
            <a:off x="1230773" y="3627094"/>
            <a:ext cx="425093" cy="10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3E28E95-1306-8746-AE09-F368FD2A5E59}"/>
              </a:ext>
            </a:extLst>
          </p:cNvPr>
          <p:cNvSpPr/>
          <p:nvPr/>
        </p:nvSpPr>
        <p:spPr>
          <a:xfrm>
            <a:off x="1529305" y="321733"/>
            <a:ext cx="1303868" cy="775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30537B7-8547-B64A-A15F-7537FBDE8559}"/>
              </a:ext>
            </a:extLst>
          </p:cNvPr>
          <p:cNvSpPr/>
          <p:nvPr/>
        </p:nvSpPr>
        <p:spPr>
          <a:xfrm>
            <a:off x="1372138" y="1554111"/>
            <a:ext cx="1632756" cy="611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</a:t>
            </a:r>
          </a:p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PASSWORD: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E27BDB31-D330-234E-9557-5571E2EC7028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2181239" y="1097491"/>
            <a:ext cx="7277" cy="45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FAE1E43A-4FD0-AD4B-9D31-57CABFD0555C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9254836" y="2105204"/>
            <a:ext cx="1074842" cy="41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13575FC-2B6E-6B46-B506-C727777BA596}"/>
              </a:ext>
            </a:extLst>
          </p:cNvPr>
          <p:cNvSpPr/>
          <p:nvPr/>
        </p:nvSpPr>
        <p:spPr>
          <a:xfrm>
            <a:off x="10329678" y="1685206"/>
            <a:ext cx="1582058" cy="839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Add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Remove</a:t>
            </a:r>
          </a:p>
          <a:p>
            <a:pPr marL="285750" indent="-285750" algn="ctr">
              <a:buFontTx/>
              <a:buChar char="-"/>
            </a:pPr>
            <a:endParaRPr lang="en-GB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C0A48FC-3502-024B-B17B-E8D2A17C4BE0}"/>
              </a:ext>
            </a:extLst>
          </p:cNvPr>
          <p:cNvSpPr/>
          <p:nvPr/>
        </p:nvSpPr>
        <p:spPr>
          <a:xfrm>
            <a:off x="4308189" y="2323606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9FAA856-4BF5-8C4E-AE82-B0F216811CAB}"/>
              </a:ext>
            </a:extLst>
          </p:cNvPr>
          <p:cNvSpPr/>
          <p:nvPr/>
        </p:nvSpPr>
        <p:spPr>
          <a:xfrm>
            <a:off x="1655866" y="3482287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6B5627F-668A-7446-8AB8-BDA7552BF392}"/>
              </a:ext>
            </a:extLst>
          </p:cNvPr>
          <p:cNvSpPr/>
          <p:nvPr/>
        </p:nvSpPr>
        <p:spPr>
          <a:xfrm>
            <a:off x="1825112" y="5835940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628EC7D-67FD-3243-A1D4-44539A27274A}"/>
              </a:ext>
            </a:extLst>
          </p:cNvPr>
          <p:cNvSpPr/>
          <p:nvPr/>
        </p:nvSpPr>
        <p:spPr>
          <a:xfrm>
            <a:off x="811684" y="5082105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22AEC45-A096-1B4D-8DBF-34E8F00C49F4}"/>
              </a:ext>
            </a:extLst>
          </p:cNvPr>
          <p:cNvSpPr/>
          <p:nvPr/>
        </p:nvSpPr>
        <p:spPr>
          <a:xfrm>
            <a:off x="1787056" y="210520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4B413B5-A2BD-E74B-AFF2-FE89A29364A2}"/>
              </a:ext>
            </a:extLst>
          </p:cNvPr>
          <p:cNvSpPr/>
          <p:nvPr/>
        </p:nvSpPr>
        <p:spPr>
          <a:xfrm>
            <a:off x="1787055" y="963345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EC162FC-967A-074A-93A7-99A96992946E}"/>
              </a:ext>
            </a:extLst>
          </p:cNvPr>
          <p:cNvSpPr/>
          <p:nvPr/>
        </p:nvSpPr>
        <p:spPr>
          <a:xfrm>
            <a:off x="7984352" y="3923349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6E2FB1-D381-614F-913F-C82D4EC4B72B}"/>
              </a:ext>
            </a:extLst>
          </p:cNvPr>
          <p:cNvSpPr/>
          <p:nvPr/>
        </p:nvSpPr>
        <p:spPr>
          <a:xfrm>
            <a:off x="10329678" y="2236915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5EE8656-7DCD-8246-80D9-C161697C3979}"/>
              </a:ext>
            </a:extLst>
          </p:cNvPr>
          <p:cNvCxnSpPr>
            <a:cxnSpLocks/>
            <a:stCxn id="28" idx="3"/>
            <a:endCxn id="48" idx="5"/>
          </p:cNvCxnSpPr>
          <p:nvPr/>
        </p:nvCxnSpPr>
        <p:spPr>
          <a:xfrm flipH="1">
            <a:off x="3553527" y="4879124"/>
            <a:ext cx="88575" cy="37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68DC91C-5758-584D-887F-D4D7A5278273}"/>
              </a:ext>
            </a:extLst>
          </p:cNvPr>
          <p:cNvCxnSpPr>
            <a:cxnSpLocks/>
            <a:stCxn id="28" idx="4"/>
            <a:endCxn id="49" idx="4"/>
          </p:cNvCxnSpPr>
          <p:nvPr/>
        </p:nvCxnSpPr>
        <p:spPr>
          <a:xfrm>
            <a:off x="4190271" y="4944936"/>
            <a:ext cx="107621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FF533119-7FA8-8948-A7B3-A0201E424317}"/>
              </a:ext>
            </a:extLst>
          </p:cNvPr>
          <p:cNvSpPr/>
          <p:nvPr/>
        </p:nvSpPr>
        <p:spPr>
          <a:xfrm>
            <a:off x="3159522" y="5025155"/>
            <a:ext cx="461606" cy="2702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id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5954FFF-90B8-5D47-BF70-A52DEDDC9BC0}"/>
              </a:ext>
            </a:extLst>
          </p:cNvPr>
          <p:cNvSpPr/>
          <p:nvPr/>
        </p:nvSpPr>
        <p:spPr>
          <a:xfrm>
            <a:off x="3839438" y="5182852"/>
            <a:ext cx="916908" cy="237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name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439999B-BE33-FE40-9848-37903FEBC8A0}"/>
              </a:ext>
            </a:extLst>
          </p:cNvPr>
          <p:cNvCxnSpPr>
            <a:cxnSpLocks/>
            <a:stCxn id="28" idx="5"/>
            <a:endCxn id="51" idx="0"/>
          </p:cNvCxnSpPr>
          <p:nvPr/>
        </p:nvCxnSpPr>
        <p:spPr>
          <a:xfrm>
            <a:off x="4738440" y="4879124"/>
            <a:ext cx="660513" cy="30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CB80D720-2061-984B-B642-568DA06E5849}"/>
              </a:ext>
            </a:extLst>
          </p:cNvPr>
          <p:cNvSpPr/>
          <p:nvPr/>
        </p:nvSpPr>
        <p:spPr>
          <a:xfrm>
            <a:off x="4818471" y="5182737"/>
            <a:ext cx="1160964" cy="24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surname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55A5A7F-CEE3-304E-B710-88DFD12D2276}"/>
              </a:ext>
            </a:extLst>
          </p:cNvPr>
          <p:cNvSpPr/>
          <p:nvPr/>
        </p:nvSpPr>
        <p:spPr>
          <a:xfrm>
            <a:off x="5061286" y="5388049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D16D7D91-739F-0343-9031-12041B52AE23}"/>
              </a:ext>
            </a:extLst>
          </p:cNvPr>
          <p:cNvSpPr/>
          <p:nvPr/>
        </p:nvSpPr>
        <p:spPr>
          <a:xfrm>
            <a:off x="3991026" y="5388366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9F22325-04F0-C843-8D43-DCCD982F53BE}"/>
              </a:ext>
            </a:extLst>
          </p:cNvPr>
          <p:cNvSpPr/>
          <p:nvPr/>
        </p:nvSpPr>
        <p:spPr>
          <a:xfrm>
            <a:off x="3037321" y="5255812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4BA1D41-70EB-2D40-B093-9F7018D8698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9393382" y="3119654"/>
            <a:ext cx="1136758" cy="1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C98D9004-CFB2-1746-9CC6-6698BABBFB7F}"/>
              </a:ext>
            </a:extLst>
          </p:cNvPr>
          <p:cNvSpPr/>
          <p:nvPr/>
        </p:nvSpPr>
        <p:spPr>
          <a:xfrm>
            <a:off x="10530140" y="3039237"/>
            <a:ext cx="1661860" cy="4894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By patient id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CDAF739-4095-3942-A177-C62E31183B6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9393382" y="3119653"/>
            <a:ext cx="1165100" cy="70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73F0DC7D-2EE4-0F48-A799-7F04461DA565}"/>
              </a:ext>
            </a:extLst>
          </p:cNvPr>
          <p:cNvSpPr/>
          <p:nvPr/>
        </p:nvSpPr>
        <p:spPr>
          <a:xfrm>
            <a:off x="10558482" y="3579646"/>
            <a:ext cx="1661860" cy="4894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By patient name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733A5D1-FE0A-4846-87B2-7E7EC02EC3E2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9393382" y="3119652"/>
            <a:ext cx="1165100" cy="12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905FAD9E-20BD-604E-8671-DE2D36DC128D}"/>
              </a:ext>
            </a:extLst>
          </p:cNvPr>
          <p:cNvSpPr/>
          <p:nvPr/>
        </p:nvSpPr>
        <p:spPr>
          <a:xfrm>
            <a:off x="10558482" y="4164431"/>
            <a:ext cx="1661860" cy="4894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ysClr val="windowText" lastClr="000000"/>
                  </a:solidFill>
                </a:ln>
              </a:rPr>
              <a:t>By date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2569702-AD64-7543-B048-03248801801A}"/>
              </a:ext>
            </a:extLst>
          </p:cNvPr>
          <p:cNvSpPr/>
          <p:nvPr/>
        </p:nvSpPr>
        <p:spPr>
          <a:xfrm>
            <a:off x="11071783" y="3351948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F38B82BE-2DEC-F946-AEAF-7658505E1BD7}"/>
              </a:ext>
            </a:extLst>
          </p:cNvPr>
          <p:cNvSpPr/>
          <p:nvPr/>
        </p:nvSpPr>
        <p:spPr>
          <a:xfrm>
            <a:off x="11557673" y="3972203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5DBED1D-6F95-C04D-9AD5-DD23403A2FEF}"/>
              </a:ext>
            </a:extLst>
          </p:cNvPr>
          <p:cNvSpPr/>
          <p:nvPr/>
        </p:nvSpPr>
        <p:spPr>
          <a:xfrm>
            <a:off x="11071782" y="4581127"/>
            <a:ext cx="634327" cy="2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205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D49848C-9414-D944-9EA0-4D1A7DE0A646}"/>
              </a:ext>
            </a:extLst>
          </p:cNvPr>
          <p:cNvSpPr/>
          <p:nvPr/>
        </p:nvSpPr>
        <p:spPr>
          <a:xfrm>
            <a:off x="1083734" y="2742536"/>
            <a:ext cx="1896534" cy="1151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187110-33C0-B84B-A6AB-AB82384E13B8}"/>
              </a:ext>
            </a:extLst>
          </p:cNvPr>
          <p:cNvSpPr/>
          <p:nvPr/>
        </p:nvSpPr>
        <p:spPr>
          <a:xfrm>
            <a:off x="3805766" y="1712374"/>
            <a:ext cx="3149598" cy="3310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EBD358-EE6A-144B-AE0B-C6ABC0735193}"/>
              </a:ext>
            </a:extLst>
          </p:cNvPr>
          <p:cNvSpPr/>
          <p:nvPr/>
        </p:nvSpPr>
        <p:spPr>
          <a:xfrm>
            <a:off x="7780862" y="2018337"/>
            <a:ext cx="2252134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GB">
                <a:solidFill>
                  <a:sysClr val="windowText" lastClr="000000"/>
                </a:solidFill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F34CC31-DAAA-274B-B9AE-C629EDCBB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80268" y="3318269"/>
            <a:ext cx="825498" cy="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B802FB-C18C-9E4F-AB9A-4A417545666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921829" y="2636404"/>
            <a:ext cx="1859033" cy="20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3712D9-D243-D24C-8C52-469ADD9B595A}"/>
              </a:ext>
            </a:extLst>
          </p:cNvPr>
          <p:cNvSpPr/>
          <p:nvPr/>
        </p:nvSpPr>
        <p:spPr>
          <a:xfrm>
            <a:off x="7780862" y="3695588"/>
            <a:ext cx="2252134" cy="123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GB">
                <a:solidFill>
                  <a:sysClr val="windowText" lastClr="000000"/>
                </a:solidFill>
              </a:rPr>
              <a:t>Back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FAA6B93-715F-8646-8DEA-1BF113658DB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21829" y="4194627"/>
            <a:ext cx="1859033" cy="11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60E0496-5A88-034F-A7CC-943D08C12E82}"/>
              </a:ext>
            </a:extLst>
          </p:cNvPr>
          <p:cNvSpPr/>
          <p:nvPr/>
        </p:nvSpPr>
        <p:spPr>
          <a:xfrm>
            <a:off x="4573321" y="4488738"/>
            <a:ext cx="1614488" cy="4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ED1F108-4605-914A-9404-D6FED0549466}"/>
              </a:ext>
            </a:extLst>
          </p:cNvPr>
          <p:cNvSpPr/>
          <p:nvPr/>
        </p:nvSpPr>
        <p:spPr>
          <a:xfrm>
            <a:off x="1720408" y="3496221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77EFAA6-CE6D-F143-A15F-FBD7D1246590}"/>
              </a:ext>
            </a:extLst>
          </p:cNvPr>
          <p:cNvSpPr/>
          <p:nvPr/>
        </p:nvSpPr>
        <p:spPr>
          <a:xfrm>
            <a:off x="8556793" y="2636404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7DCEE6-5B0F-F04B-9940-51EACAD74886}"/>
              </a:ext>
            </a:extLst>
          </p:cNvPr>
          <p:cNvSpPr/>
          <p:nvPr/>
        </p:nvSpPr>
        <p:spPr>
          <a:xfrm>
            <a:off x="8556793" y="4319250"/>
            <a:ext cx="700271" cy="28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032214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153</Words>
  <Application>Microsoft Macintosh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YEBES DEL PINO, HÉCTOR</dc:creator>
  <cp:lastModifiedBy>Gonzalez Da Costa, Gustavo</cp:lastModifiedBy>
  <cp:revision>31</cp:revision>
  <cp:lastPrinted>2020-03-27T19:35:38Z</cp:lastPrinted>
  <dcterms:created xsi:type="dcterms:W3CDTF">2020-02-28T18:51:21Z</dcterms:created>
  <dcterms:modified xsi:type="dcterms:W3CDTF">2020-03-29T10:25:54Z</dcterms:modified>
</cp:coreProperties>
</file>