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492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D7D3A-3B28-44A2-A7C7-B367BAAE6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332BA0-848D-4153-9F05-1A2D7AD20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891BE-3859-4EC0-894B-C9E326E5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168F-591C-454B-98B9-AA6F451D03F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C9A710-F089-4B15-8AF2-776F1BBF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3A76D-096E-43CF-88F5-73882BC4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24F-9FB2-4C24-BE02-FB14FAEBA2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1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3F3E4-8A77-4F22-A089-E75A8E25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FC8479-9D23-43D9-BB49-D2E8CA751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ED530-47C5-49AF-87DD-2DD6D219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168F-591C-454B-98B9-AA6F451D03F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395A56-2CFE-474D-8FB5-978BCF7E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3209E-60A9-4D58-8AAE-CB98ECC6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24F-9FB2-4C24-BE02-FB14FAEBA2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311E78-1B19-465F-8425-C18DCE722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4B2020-C279-4DCE-B510-F0B940264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A7C3A-1271-4067-8661-D78F609D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168F-591C-454B-98B9-AA6F451D03F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B914D-FE16-4AC5-ADDD-FFEFAB62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58CC84-677E-4E61-8938-6A546C78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24F-9FB2-4C24-BE02-FB14FAEBA2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4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0F1A2-7F06-4FC7-B975-D820C8C4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9D8DB-90CE-4F79-8228-40EFEF3D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7B797-FC85-4A38-9C1E-F8B1C105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168F-591C-454B-98B9-AA6F451D03F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9F94C3-4483-4C4A-8A33-8B0D25DD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D2DCC-6E8C-45A0-BDDB-9E20CAEC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24F-9FB2-4C24-BE02-FB14FAEBA2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F0986-C129-421F-BC77-9E74DA8F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A3C066-A01E-4F2A-AB39-3F30747EE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EB757B-139A-4733-BEA4-641FD056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168F-591C-454B-98B9-AA6F451D03F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F8AFC-DA5B-422C-92D4-6D99456B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89C62-4546-4CF4-ACE2-3D17BA7F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24F-9FB2-4C24-BE02-FB14FAEBA2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0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D4029-FA98-46F2-BBF0-7215F358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4DC543-E7F0-4CDD-B6B2-FBEECC210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E47F31-07E4-4114-AC75-14A861927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35A7BC-911E-4627-88EF-99E32EAE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168F-591C-454B-98B9-AA6F451D03F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9A779C-6C48-4097-9520-8F56867F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514255-4472-4AC6-B85B-BC00CE0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24F-9FB2-4C24-BE02-FB14FAEBA2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4F39D-CB44-4921-9AB4-0C1C5F72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D7455D-AC3D-4228-8265-1FE62EC31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6CC6C5-86F9-44D7-90D8-64F540458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820699-C497-4609-8349-6C184FD61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E8D9C2-D8DE-40C9-AA57-5A17DEB86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EF978-0462-4054-9DE5-438C1DCF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168F-591C-454B-98B9-AA6F451D03F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C436C9-E4EB-4795-B5AC-A3B1C923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907811-6A2D-4ED1-8D41-7ADFDB9C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24F-9FB2-4C24-BE02-FB14FAEBA2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A9A99-C03B-4B6D-9BA2-995F4CA5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A843F9-06F0-41A1-A0B7-7594C8DF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168F-591C-454B-98B9-AA6F451D03F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3F0B0A-0DD1-4EC3-8C88-91FE60C8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CA5726-2FA4-41DC-B2DC-784B6E93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24F-9FB2-4C24-BE02-FB14FAEBA2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1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0960C4-9E2E-474B-979C-CCB4F799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168F-591C-454B-98B9-AA6F451D03F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8CF025-CEE6-4F2E-99FC-B2AEA6A9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B921E9-A13E-49AD-91B1-A6DBB14C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24F-9FB2-4C24-BE02-FB14FAEBA2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9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1C3E9-D352-4FF7-9409-70F19278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3E0F2-C796-4E97-ADF6-B07DC0AF7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9FDE1E-C69A-4E06-BAFB-A73C4E9C6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7C162-AAA4-4A47-BE24-5E33BC32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168F-591C-454B-98B9-AA6F451D03F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915935-7FB1-41CA-8DFB-2DDE98AB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43073E-6105-439A-BF00-4C497AEB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24F-9FB2-4C24-BE02-FB14FAEBA2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2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D9BD7-4651-42B8-9DA8-B5CB7346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CEB46D-201B-4494-BF0B-A8841E039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11276D-34A1-4843-BDD9-EC4750FC7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F6466E-5748-4D3E-8444-E872A591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168F-591C-454B-98B9-AA6F451D03F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9E8A99-F442-4351-9534-B69589DC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6CC638-6FB0-4B8F-AECD-41B05434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24F-9FB2-4C24-BE02-FB14FAEBA2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DC00E7-C924-4A1D-B4D2-8913D947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26CA40-6FDC-40C6-B64B-50714B73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0AEB1-B69F-483A-86AC-589222C80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168F-591C-454B-98B9-AA6F451D03F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DF6FE5-A605-48BC-B1EA-95828544B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21F13-ED54-465F-89B6-61BFBFB74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0624F-9FB2-4C24-BE02-FB14FAEBA2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FC514EC7-5842-4D4F-8809-8BE72E449AFC}"/>
              </a:ext>
            </a:extLst>
          </p:cNvPr>
          <p:cNvGrpSpPr/>
          <p:nvPr/>
        </p:nvGrpSpPr>
        <p:grpSpPr>
          <a:xfrm>
            <a:off x="3153863" y="515298"/>
            <a:ext cx="5884274" cy="2383714"/>
            <a:chOff x="2950209" y="1802369"/>
            <a:chExt cx="5884274" cy="2383714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355B0749-9DE7-49AF-86E4-DB0F8C9BDAE0}"/>
                </a:ext>
              </a:extLst>
            </p:cNvPr>
            <p:cNvGrpSpPr/>
            <p:nvPr/>
          </p:nvGrpSpPr>
          <p:grpSpPr>
            <a:xfrm>
              <a:off x="2950209" y="1802369"/>
              <a:ext cx="5542555" cy="2351986"/>
              <a:chOff x="2939323" y="1835026"/>
              <a:chExt cx="5542555" cy="2351986"/>
            </a:xfrm>
          </p:grpSpPr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34B6A9D6-B760-4752-A0C6-4C361CB30A0D}"/>
                  </a:ext>
                </a:extLst>
              </p:cNvPr>
              <p:cNvSpPr/>
              <p:nvPr/>
            </p:nvSpPr>
            <p:spPr>
              <a:xfrm>
                <a:off x="4004309" y="2833480"/>
                <a:ext cx="3240000" cy="430129"/>
              </a:xfrm>
              <a:prstGeom prst="rect">
                <a:avLst/>
              </a:prstGeom>
              <a:solidFill>
                <a:srgbClr val="002060">
                  <a:alpha val="8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AA6721A8-36C1-421E-BEBE-2B32CAB27731}"/>
                  </a:ext>
                </a:extLst>
              </p:cNvPr>
              <p:cNvSpPr txBox="1"/>
              <p:nvPr/>
            </p:nvSpPr>
            <p:spPr>
              <a:xfrm>
                <a:off x="2939323" y="2840795"/>
                <a:ext cx="146957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Percentile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BF88452C-8E03-40A2-AB39-7296FF7A888C}"/>
                  </a:ext>
                </a:extLst>
              </p:cNvPr>
              <p:cNvSpPr txBox="1"/>
              <p:nvPr/>
            </p:nvSpPr>
            <p:spPr>
              <a:xfrm>
                <a:off x="6839723" y="2836826"/>
                <a:ext cx="146957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Percentile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100</a:t>
                </a:r>
              </a:p>
            </p:txBody>
          </p:sp>
          <p:cxnSp>
            <p:nvCxnSpPr>
              <p:cNvPr id="57" name="Conector recto de flecha 56">
                <a:extLst>
                  <a:ext uri="{FF2B5EF4-FFF2-40B4-BE49-F238E27FC236}">
                    <a16:creationId xmlns:a16="http://schemas.microsoft.com/office/drawing/2014/main" id="{2E6453F7-33C9-4E14-A4A3-18C5B886F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6718" y="2454947"/>
                <a:ext cx="0" cy="26989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144A82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1BB65E77-752F-4635-9FA7-7F4DECC09C0D}"/>
                  </a:ext>
                </a:extLst>
              </p:cNvPr>
              <p:cNvCxnSpPr/>
              <p:nvPr/>
            </p:nvCxnSpPr>
            <p:spPr>
              <a:xfrm>
                <a:off x="6775150" y="2765250"/>
                <a:ext cx="0" cy="586740"/>
              </a:xfrm>
              <a:prstGeom prst="line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B54254AE-1EAB-4196-BC76-941E44C54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03" y="2456495"/>
                <a:ext cx="0" cy="26989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144A82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FD9E566C-1695-409B-B03A-DAE83B594D97}"/>
                  </a:ext>
                </a:extLst>
              </p:cNvPr>
              <p:cNvSpPr txBox="1"/>
              <p:nvPr/>
            </p:nvSpPr>
            <p:spPr>
              <a:xfrm>
                <a:off x="4751004" y="1835026"/>
                <a:ext cx="174661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Percentile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74 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(only guards)</a:t>
                </a:r>
              </a:p>
            </p:txBody>
          </p: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6567A2A0-A6AA-4911-8F5D-062A09637D96}"/>
                  </a:ext>
                </a:extLst>
              </p:cNvPr>
              <p:cNvCxnSpPr/>
              <p:nvPr/>
            </p:nvCxnSpPr>
            <p:spPr>
              <a:xfrm>
                <a:off x="6442342" y="1935792"/>
                <a:ext cx="0" cy="440826"/>
              </a:xfrm>
              <a:prstGeom prst="line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</a:ln>
              <a:effectLst/>
            </p:spPr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F167A926-0425-43D4-9836-DC889D3B07AC}"/>
                  </a:ext>
                </a:extLst>
              </p:cNvPr>
              <p:cNvCxnSpPr/>
              <p:nvPr/>
            </p:nvCxnSpPr>
            <p:spPr>
              <a:xfrm>
                <a:off x="6444703" y="2765250"/>
                <a:ext cx="0" cy="586740"/>
              </a:xfrm>
              <a:prstGeom prst="line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73CFF816-9F95-406E-AE8B-E5142D95856E}"/>
                  </a:ext>
                </a:extLst>
              </p:cNvPr>
              <p:cNvSpPr txBox="1"/>
              <p:nvPr/>
            </p:nvSpPr>
            <p:spPr>
              <a:xfrm>
                <a:off x="4501881" y="3537937"/>
                <a:ext cx="2587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Campazzo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 mean: 3.64</a:t>
                </a:r>
              </a:p>
            </p:txBody>
          </p:sp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556248C0-15FB-4E77-AE39-8A40143382F6}"/>
                  </a:ext>
                </a:extLst>
              </p:cNvPr>
              <p:cNvSpPr txBox="1"/>
              <p:nvPr/>
            </p:nvSpPr>
            <p:spPr>
              <a:xfrm>
                <a:off x="4470130" y="3691058"/>
                <a:ext cx="25878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2E1E5">
                        <a:lumMod val="50000"/>
                      </a:srgbClr>
                    </a:solidFill>
                    <a:effectLst/>
                    <a:uLnTx/>
                    <a:uFillTx/>
                  </a:rPr>
                  <a:t>League mean  : 1.59</a:t>
                </a:r>
              </a:p>
            </p:txBody>
          </p: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9A0CA352-88F2-449D-9CC5-2AA9F2EA4066}"/>
                  </a:ext>
                </a:extLst>
              </p:cNvPr>
              <p:cNvSpPr txBox="1"/>
              <p:nvPr/>
            </p:nvSpPr>
            <p:spPr>
              <a:xfrm>
                <a:off x="4470130" y="3819792"/>
                <a:ext cx="25878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2E1E5">
                        <a:lumMod val="50000"/>
                      </a:srgbClr>
                    </a:solidFill>
                    <a:effectLst/>
                    <a:uLnTx/>
                    <a:uFillTx/>
                  </a:rPr>
                  <a:t>Guards mean  : 3.12</a:t>
                </a:r>
              </a:p>
            </p:txBody>
          </p: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75C5797E-D519-4D15-9BF4-B707CB2CB724}"/>
                  </a:ext>
                </a:extLst>
              </p:cNvPr>
              <p:cNvSpPr txBox="1"/>
              <p:nvPr/>
            </p:nvSpPr>
            <p:spPr>
              <a:xfrm>
                <a:off x="6735268" y="1838049"/>
                <a:ext cx="174661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Percentile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85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(Full League)</a:t>
                </a:r>
              </a:p>
            </p:txBody>
          </p: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53526F24-C02D-4B47-9243-54273494BB27}"/>
                  </a:ext>
                </a:extLst>
              </p:cNvPr>
              <p:cNvCxnSpPr/>
              <p:nvPr/>
            </p:nvCxnSpPr>
            <p:spPr>
              <a:xfrm>
                <a:off x="6775150" y="1942142"/>
                <a:ext cx="0" cy="440826"/>
              </a:xfrm>
              <a:prstGeom prst="line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</a:ln>
              <a:effectLst/>
            </p:spPr>
          </p:cxn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22F94809-5754-4B3F-858F-8B222655909C}"/>
                  </a:ext>
                </a:extLst>
              </p:cNvPr>
              <p:cNvSpPr txBox="1"/>
              <p:nvPr/>
            </p:nvSpPr>
            <p:spPr>
              <a:xfrm>
                <a:off x="4482830" y="3940791"/>
                <a:ext cx="25878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2E1E5">
                        <a:lumMod val="50000"/>
                      </a:srgbClr>
                    </a:solidFill>
                    <a:effectLst/>
                    <a:uLnTx/>
                    <a:uFillTx/>
                  </a:rPr>
                  <a:t>Rookies mean: 1.14</a:t>
                </a:r>
              </a:p>
            </p:txBody>
          </p:sp>
        </p:grp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81E06A2C-4E6E-4EE9-B5B3-D001B346DC20}"/>
                </a:ext>
              </a:extLst>
            </p:cNvPr>
            <p:cNvCxnSpPr/>
            <p:nvPr/>
          </p:nvCxnSpPr>
          <p:spPr>
            <a:xfrm>
              <a:off x="7103536" y="2732593"/>
              <a:ext cx="0" cy="58674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83A71204-B78B-4765-B8C1-266FFD7819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06922" y="3340690"/>
              <a:ext cx="0" cy="269895"/>
            </a:xfrm>
            <a:prstGeom prst="straightConnector1">
              <a:avLst/>
            </a:prstGeom>
            <a:noFill/>
            <a:ln w="28575" cap="flat" cmpd="sng" algn="ctr">
              <a:solidFill>
                <a:srgbClr val="144A82"/>
              </a:solidFill>
              <a:prstDash val="solid"/>
              <a:tailEnd type="triangle"/>
            </a:ln>
            <a:effectLst/>
          </p:spPr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6BC83FE9-5AAF-436C-9A9D-BE4A48DA4B48}"/>
                </a:ext>
              </a:extLst>
            </p:cNvPr>
            <p:cNvSpPr txBox="1"/>
            <p:nvPr/>
          </p:nvSpPr>
          <p:spPr>
            <a:xfrm>
              <a:off x="7087873" y="3562835"/>
              <a:ext cx="174661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</a:rPr>
                <a:t>Percentile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</a:rPr>
                <a:t>95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</a:rPr>
                <a:t>(only rookies)</a:t>
              </a:r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BE930D18-7078-40CA-A401-C627685DC3CD}"/>
                </a:ext>
              </a:extLst>
            </p:cNvPr>
            <p:cNvCxnSpPr/>
            <p:nvPr/>
          </p:nvCxnSpPr>
          <p:spPr>
            <a:xfrm>
              <a:off x="7113273" y="3646845"/>
              <a:ext cx="0" cy="440826"/>
            </a:xfrm>
            <a:prstGeom prst="line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</a:ln>
            <a:effectLst/>
          </p:spPr>
        </p:cxn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0924AAF3-A2F2-4F3E-A248-EB5D36DCEE39}"/>
              </a:ext>
            </a:extLst>
          </p:cNvPr>
          <p:cNvGrpSpPr/>
          <p:nvPr/>
        </p:nvGrpSpPr>
        <p:grpSpPr>
          <a:xfrm>
            <a:off x="3153863" y="3429000"/>
            <a:ext cx="5996091" cy="2383714"/>
            <a:chOff x="2950209" y="1802369"/>
            <a:chExt cx="5996091" cy="2383714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E918414A-D574-4CD5-ADB0-62F3A4746A58}"/>
                </a:ext>
              </a:extLst>
            </p:cNvPr>
            <p:cNvGrpSpPr/>
            <p:nvPr/>
          </p:nvGrpSpPr>
          <p:grpSpPr>
            <a:xfrm>
              <a:off x="2950209" y="1802369"/>
              <a:ext cx="5858122" cy="2351986"/>
              <a:chOff x="2939323" y="1835026"/>
              <a:chExt cx="5858122" cy="2351986"/>
            </a:xfrm>
          </p:grpSpPr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02AFCA25-C738-4209-9E19-7968011E7AAC}"/>
                  </a:ext>
                </a:extLst>
              </p:cNvPr>
              <p:cNvSpPr/>
              <p:nvPr/>
            </p:nvSpPr>
            <p:spPr>
              <a:xfrm>
                <a:off x="4004309" y="2833480"/>
                <a:ext cx="3240000" cy="430129"/>
              </a:xfrm>
              <a:prstGeom prst="rect">
                <a:avLst/>
              </a:prstGeom>
              <a:solidFill>
                <a:srgbClr val="002060">
                  <a:alpha val="8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76E7F1F6-8417-422F-BE79-DEDF9E6D92EE}"/>
                  </a:ext>
                </a:extLst>
              </p:cNvPr>
              <p:cNvSpPr txBox="1"/>
              <p:nvPr/>
            </p:nvSpPr>
            <p:spPr>
              <a:xfrm>
                <a:off x="2939323" y="2840795"/>
                <a:ext cx="146957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Percentile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D4D6C2C7-19CC-4DDA-B661-EACA11406DB0}"/>
                  </a:ext>
                </a:extLst>
              </p:cNvPr>
              <p:cNvSpPr txBox="1"/>
              <p:nvPr/>
            </p:nvSpPr>
            <p:spPr>
              <a:xfrm>
                <a:off x="6839723" y="2836826"/>
                <a:ext cx="146957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Percentile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100</a:t>
                </a:r>
              </a:p>
            </p:txBody>
          </p:sp>
          <p:cxnSp>
            <p:nvCxnSpPr>
              <p:cNvPr id="78" name="Conector recto de flecha 77">
                <a:extLst>
                  <a:ext uri="{FF2B5EF4-FFF2-40B4-BE49-F238E27FC236}">
                    <a16:creationId xmlns:a16="http://schemas.microsoft.com/office/drawing/2014/main" id="{F6590BFB-7663-4FC0-9ADF-55F1DAAF4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2285" y="2454947"/>
                <a:ext cx="0" cy="26989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144A82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9FD0079A-4F87-4938-B913-FD33E424E00F}"/>
                  </a:ext>
                </a:extLst>
              </p:cNvPr>
              <p:cNvCxnSpPr/>
              <p:nvPr/>
            </p:nvCxnSpPr>
            <p:spPr>
              <a:xfrm>
                <a:off x="6947077" y="2765250"/>
                <a:ext cx="0" cy="586740"/>
              </a:xfrm>
              <a:prstGeom prst="line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80" name="Conector recto de flecha 79">
                <a:extLst>
                  <a:ext uri="{FF2B5EF4-FFF2-40B4-BE49-F238E27FC236}">
                    <a16:creationId xmlns:a16="http://schemas.microsoft.com/office/drawing/2014/main" id="{86B586F5-DAF6-43F3-9402-BAE28CD1D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4144" y="2456495"/>
                <a:ext cx="0" cy="26989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144A82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2F0E19BF-668B-41BE-B6DF-213826BE017A}"/>
                  </a:ext>
                </a:extLst>
              </p:cNvPr>
              <p:cNvSpPr txBox="1"/>
              <p:nvPr/>
            </p:nvSpPr>
            <p:spPr>
              <a:xfrm>
                <a:off x="5250445" y="1835026"/>
                <a:ext cx="174661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Percentile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89 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(only guards)</a:t>
                </a:r>
              </a:p>
            </p:txBody>
          </p: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91496835-D841-4DCB-90D8-804D9ED61FC1}"/>
                  </a:ext>
                </a:extLst>
              </p:cNvPr>
              <p:cNvCxnSpPr/>
              <p:nvPr/>
            </p:nvCxnSpPr>
            <p:spPr>
              <a:xfrm>
                <a:off x="6941783" y="1935792"/>
                <a:ext cx="0" cy="440826"/>
              </a:xfrm>
              <a:prstGeom prst="line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</a:ln>
              <a:effectLst/>
            </p:spPr>
          </p:cxn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832523A5-9C5E-4823-9BC7-146B0A230E84}"/>
                  </a:ext>
                </a:extLst>
              </p:cNvPr>
              <p:cNvCxnSpPr/>
              <p:nvPr/>
            </p:nvCxnSpPr>
            <p:spPr>
              <a:xfrm>
                <a:off x="7205047" y="2765250"/>
                <a:ext cx="0" cy="586740"/>
              </a:xfrm>
              <a:prstGeom prst="line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0B0AB83C-A03E-44F3-A29C-3FE8E8A88C65}"/>
                  </a:ext>
                </a:extLst>
              </p:cNvPr>
              <p:cNvSpPr txBox="1"/>
              <p:nvPr/>
            </p:nvSpPr>
            <p:spPr>
              <a:xfrm>
                <a:off x="4501881" y="3537937"/>
                <a:ext cx="2587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Campazzo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 mean: 1.24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4FB2091-A703-4F2F-BC0E-F1F90CE9CB69}"/>
                  </a:ext>
                </a:extLst>
              </p:cNvPr>
              <p:cNvSpPr txBox="1"/>
              <p:nvPr/>
            </p:nvSpPr>
            <p:spPr>
              <a:xfrm>
                <a:off x="4470130" y="3691058"/>
                <a:ext cx="25878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2E1E5">
                        <a:lumMod val="50000"/>
                      </a:srgbClr>
                    </a:solidFill>
                    <a:effectLst/>
                    <a:uLnTx/>
                    <a:uFillTx/>
                  </a:rPr>
                  <a:t>League mean  : 0.61</a:t>
                </a:r>
              </a:p>
            </p:txBody>
          </p:sp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C696EE2B-D5BF-4DC4-B43B-EAC76DCB2D88}"/>
                  </a:ext>
                </a:extLst>
              </p:cNvPr>
              <p:cNvSpPr txBox="1"/>
              <p:nvPr/>
            </p:nvSpPr>
            <p:spPr>
              <a:xfrm>
                <a:off x="4470130" y="3819792"/>
                <a:ext cx="25878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2E1E5">
                        <a:lumMod val="50000"/>
                      </a:srgbClr>
                    </a:solidFill>
                    <a:effectLst/>
                    <a:uLnTx/>
                    <a:uFillTx/>
                  </a:rPr>
                  <a:t>Guards mean  : 0.67</a:t>
                </a:r>
              </a:p>
            </p:txBody>
          </p:sp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2DD3A889-1546-4F9A-B355-9E007A94BCD6}"/>
                  </a:ext>
                </a:extLst>
              </p:cNvPr>
              <p:cNvSpPr txBox="1"/>
              <p:nvPr/>
            </p:nvSpPr>
            <p:spPr>
              <a:xfrm>
                <a:off x="7050835" y="1838049"/>
                <a:ext cx="174661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Percentile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9</a:t>
                </a:r>
                <a:r>
                  <a:rPr lang="en-US" sz="1200" b="1" kern="0" dirty="0">
                    <a:solidFill>
                      <a:srgbClr val="4A4A4A"/>
                    </a:solidFill>
                  </a:rPr>
                  <a:t>4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</a:rPr>
                  <a:t>(Full League)</a:t>
                </a:r>
              </a:p>
            </p:txBody>
          </p:sp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781FA830-BEF8-4913-AB6A-969255D81337}"/>
                  </a:ext>
                </a:extLst>
              </p:cNvPr>
              <p:cNvCxnSpPr/>
              <p:nvPr/>
            </p:nvCxnSpPr>
            <p:spPr>
              <a:xfrm>
                <a:off x="7090717" y="1942142"/>
                <a:ext cx="0" cy="440826"/>
              </a:xfrm>
              <a:prstGeom prst="line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</a:ln>
              <a:effectLst/>
            </p:spPr>
          </p:cxnSp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BA94E5DD-B71B-4825-B82F-1F7C320E3F40}"/>
                  </a:ext>
                </a:extLst>
              </p:cNvPr>
              <p:cNvSpPr txBox="1"/>
              <p:nvPr/>
            </p:nvSpPr>
            <p:spPr>
              <a:xfrm>
                <a:off x="4482830" y="3940791"/>
                <a:ext cx="25878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2E1E5">
                        <a:lumMod val="50000"/>
                      </a:srgbClr>
                    </a:solidFill>
                    <a:effectLst/>
                    <a:uLnTx/>
                    <a:uFillTx/>
                  </a:rPr>
                  <a:t>Rookies mean: 0.42</a:t>
                </a:r>
              </a:p>
            </p:txBody>
          </p:sp>
        </p:grp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863500BD-EABE-4800-9DF8-26E5002C7AB2}"/>
                </a:ext>
              </a:extLst>
            </p:cNvPr>
            <p:cNvCxnSpPr/>
            <p:nvPr/>
          </p:nvCxnSpPr>
          <p:spPr>
            <a:xfrm>
              <a:off x="7103536" y="2732593"/>
              <a:ext cx="0" cy="58674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72" name="Conector recto de flecha 71">
              <a:extLst>
                <a:ext uri="{FF2B5EF4-FFF2-40B4-BE49-F238E27FC236}">
                  <a16:creationId xmlns:a16="http://schemas.microsoft.com/office/drawing/2014/main" id="{549396EB-2D69-4B70-B5C9-87D71D0ED6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218739" y="3340690"/>
              <a:ext cx="0" cy="269895"/>
            </a:xfrm>
            <a:prstGeom prst="straightConnector1">
              <a:avLst/>
            </a:prstGeom>
            <a:noFill/>
            <a:ln w="28575" cap="flat" cmpd="sng" algn="ctr">
              <a:solidFill>
                <a:srgbClr val="144A82"/>
              </a:solidFill>
              <a:prstDash val="solid"/>
              <a:tailEnd type="triangle"/>
            </a:ln>
            <a:effectLst/>
          </p:spPr>
        </p:cxn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E9DF96D2-C268-411A-B050-2C44CF4DF039}"/>
                </a:ext>
              </a:extLst>
            </p:cNvPr>
            <p:cNvSpPr txBox="1"/>
            <p:nvPr/>
          </p:nvSpPr>
          <p:spPr>
            <a:xfrm>
              <a:off x="7199690" y="3562835"/>
              <a:ext cx="174661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</a:rPr>
                <a:t>Percentile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</a:rPr>
                <a:t>98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</a:rPr>
                <a:t>(only rookies)</a:t>
              </a:r>
            </a:p>
          </p:txBody>
        </p: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40099C9D-819E-425F-9813-5A479035B62F}"/>
                </a:ext>
              </a:extLst>
            </p:cNvPr>
            <p:cNvCxnSpPr/>
            <p:nvPr/>
          </p:nvCxnSpPr>
          <p:spPr>
            <a:xfrm>
              <a:off x="7225090" y="3646845"/>
              <a:ext cx="0" cy="440826"/>
            </a:xfrm>
            <a:prstGeom prst="line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</a:ln>
            <a:effectLst/>
          </p:spPr>
        </p:cxn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577CED5-08E9-491F-B03B-C40D0AB36B6D}"/>
              </a:ext>
            </a:extLst>
          </p:cNvPr>
          <p:cNvSpPr txBox="1"/>
          <p:nvPr/>
        </p:nvSpPr>
        <p:spPr>
          <a:xfrm>
            <a:off x="580891" y="1513752"/>
            <a:ext cx="224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</a:rPr>
              <a:t>AST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B250C92-8ACD-474C-BC6D-9DF4F8783ABA}"/>
              </a:ext>
            </a:extLst>
          </p:cNvPr>
          <p:cNvSpPr txBox="1"/>
          <p:nvPr/>
        </p:nvSpPr>
        <p:spPr>
          <a:xfrm>
            <a:off x="611445" y="4496814"/>
            <a:ext cx="224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</a:rPr>
              <a:t>STL</a:t>
            </a:r>
          </a:p>
        </p:txBody>
      </p:sp>
    </p:spTree>
    <p:extLst>
      <p:ext uri="{BB962C8B-B14F-4D97-AF65-F5344CB8AC3E}">
        <p14:creationId xmlns:p14="http://schemas.microsoft.com/office/powerpoint/2010/main" val="3686669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Office PowerPoint</Application>
  <PresentationFormat>Panorámica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DOMINUTTI, NICOLAS CRISTOBAL [JACAR]</dc:creator>
  <cp:lastModifiedBy>DOMINUTTI, NICOLAS CRISTOBAL [JACAR]</cp:lastModifiedBy>
  <cp:revision>1</cp:revision>
  <dcterms:created xsi:type="dcterms:W3CDTF">2021-06-18T16:41:37Z</dcterms:created>
  <dcterms:modified xsi:type="dcterms:W3CDTF">2021-06-18T16:49:16Z</dcterms:modified>
</cp:coreProperties>
</file>