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3" r:id="rId6"/>
    <p:sldId id="265" r:id="rId7"/>
    <p:sldId id="266" r:id="rId8"/>
    <p:sldId id="267" r:id="rId9"/>
    <p:sldId id="269"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717" autoAdjust="0"/>
  </p:normalViewPr>
  <p:slideViewPr>
    <p:cSldViewPr>
      <p:cViewPr varScale="1">
        <p:scale>
          <a:sx n="56" d="100"/>
          <a:sy n="56" d="100"/>
        </p:scale>
        <p:origin x="85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to kim" userId="09418149dde3a2f1" providerId="LiveId" clId="{DAAF2438-D945-4F06-8B4E-1DE627415539}"/>
    <pc:docChg chg="undo redo custSel addSld delSld modSld">
      <pc:chgData name="tito kim" userId="09418149dde3a2f1" providerId="LiveId" clId="{DAAF2438-D945-4F06-8B4E-1DE627415539}" dt="2021-06-03T21:44:45.681" v="1678" actId="47"/>
      <pc:docMkLst>
        <pc:docMk/>
      </pc:docMkLst>
      <pc:sldChg chg="modSp mod">
        <pc:chgData name="tito kim" userId="09418149dde3a2f1" providerId="LiveId" clId="{DAAF2438-D945-4F06-8B4E-1DE627415539}" dt="2021-06-03T21:05:18.577" v="39" actId="20577"/>
        <pc:sldMkLst>
          <pc:docMk/>
          <pc:sldMk cId="0" sldId="256"/>
        </pc:sldMkLst>
        <pc:spChg chg="mod">
          <ac:chgData name="tito kim" userId="09418149dde3a2f1" providerId="LiveId" clId="{DAAF2438-D945-4F06-8B4E-1DE627415539}" dt="2021-06-03T21:05:18.577" v="39" actId="20577"/>
          <ac:spMkLst>
            <pc:docMk/>
            <pc:sldMk cId="0" sldId="256"/>
            <ac:spMk id="3" creationId="{6AF99437-6BAE-428E-BB3B-4B0FB76EEC2F}"/>
          </ac:spMkLst>
        </pc:spChg>
      </pc:sldChg>
      <pc:sldChg chg="modSp mod">
        <pc:chgData name="tito kim" userId="09418149dde3a2f1" providerId="LiveId" clId="{DAAF2438-D945-4F06-8B4E-1DE627415539}" dt="2021-06-03T21:08:40.975" v="148" actId="20577"/>
        <pc:sldMkLst>
          <pc:docMk/>
          <pc:sldMk cId="0" sldId="257"/>
        </pc:sldMkLst>
        <pc:spChg chg="mod">
          <ac:chgData name="tito kim" userId="09418149dde3a2f1" providerId="LiveId" clId="{DAAF2438-D945-4F06-8B4E-1DE627415539}" dt="2021-06-03T21:08:40.975" v="148" actId="20577"/>
          <ac:spMkLst>
            <pc:docMk/>
            <pc:sldMk cId="0" sldId="257"/>
            <ac:spMk id="3075" creationId="{8BD14813-EC27-4AE6-BD37-D986B9DD580C}"/>
          </ac:spMkLst>
        </pc:spChg>
      </pc:sldChg>
      <pc:sldChg chg="addSp delSp modSp mod">
        <pc:chgData name="tito kim" userId="09418149dde3a2f1" providerId="LiveId" clId="{DAAF2438-D945-4F06-8B4E-1DE627415539}" dt="2021-06-03T21:28:47.287" v="1007" actId="113"/>
        <pc:sldMkLst>
          <pc:docMk/>
          <pc:sldMk cId="0" sldId="258"/>
        </pc:sldMkLst>
        <pc:spChg chg="add mod">
          <ac:chgData name="tito kim" userId="09418149dde3a2f1" providerId="LiveId" clId="{DAAF2438-D945-4F06-8B4E-1DE627415539}" dt="2021-06-03T21:28:47.287" v="1007" actId="113"/>
          <ac:spMkLst>
            <pc:docMk/>
            <pc:sldMk cId="0" sldId="258"/>
            <ac:spMk id="4" creationId="{D293DCE0-CF77-4DDC-9110-79EABA345496}"/>
          </ac:spMkLst>
        </pc:spChg>
        <pc:spChg chg="mod">
          <ac:chgData name="tito kim" userId="09418149dde3a2f1" providerId="LiveId" clId="{DAAF2438-D945-4F06-8B4E-1DE627415539}" dt="2021-06-03T21:08:21.718" v="144" actId="20577"/>
          <ac:spMkLst>
            <pc:docMk/>
            <pc:sldMk cId="0" sldId="258"/>
            <ac:spMk id="4098" creationId="{B59A90F1-0DA1-44B6-9560-83EEDD1ECF74}"/>
          </ac:spMkLst>
        </pc:spChg>
        <pc:graphicFrameChg chg="del modGraphic">
          <ac:chgData name="tito kim" userId="09418149dde3a2f1" providerId="LiveId" clId="{DAAF2438-D945-4F06-8B4E-1DE627415539}" dt="2021-06-03T21:08:01.235" v="130" actId="478"/>
          <ac:graphicFrameMkLst>
            <pc:docMk/>
            <pc:sldMk cId="0" sldId="258"/>
            <ac:graphicFrameMk id="2" creationId="{00000000-0000-0000-0000-000000000000}"/>
          </ac:graphicFrameMkLst>
        </pc:graphicFrameChg>
      </pc:sldChg>
      <pc:sldChg chg="addSp delSp modSp mod">
        <pc:chgData name="tito kim" userId="09418149dde3a2f1" providerId="LiveId" clId="{DAAF2438-D945-4F06-8B4E-1DE627415539}" dt="2021-06-03T21:30:24.090" v="1026"/>
        <pc:sldMkLst>
          <pc:docMk/>
          <pc:sldMk cId="3462263401" sldId="263"/>
        </pc:sldMkLst>
        <pc:spChg chg="add mod">
          <ac:chgData name="tito kim" userId="09418149dde3a2f1" providerId="LiveId" clId="{DAAF2438-D945-4F06-8B4E-1DE627415539}" dt="2021-06-03T21:30:24.090" v="1026"/>
          <ac:spMkLst>
            <pc:docMk/>
            <pc:sldMk cId="3462263401" sldId="263"/>
            <ac:spMk id="4" creationId="{113A35E6-9D3B-468F-B341-8711AADA0CAE}"/>
          </ac:spMkLst>
        </pc:spChg>
        <pc:spChg chg="mod">
          <ac:chgData name="tito kim" userId="09418149dde3a2f1" providerId="LiveId" clId="{DAAF2438-D945-4F06-8B4E-1DE627415539}" dt="2021-06-03T21:29:53.084" v="1025" actId="20577"/>
          <ac:spMkLst>
            <pc:docMk/>
            <pc:sldMk cId="3462263401" sldId="263"/>
            <ac:spMk id="7170" creationId="{F2C2FD09-EEC2-4688-9715-5870444137D7}"/>
          </ac:spMkLst>
        </pc:spChg>
        <pc:graphicFrameChg chg="del">
          <ac:chgData name="tito kim" userId="09418149dde3a2f1" providerId="LiveId" clId="{DAAF2438-D945-4F06-8B4E-1DE627415539}" dt="2021-06-03T21:29:12.788" v="1008" actId="478"/>
          <ac:graphicFrameMkLst>
            <pc:docMk/>
            <pc:sldMk cId="3462263401" sldId="263"/>
            <ac:graphicFrameMk id="2" creationId="{00000000-0000-0000-0000-000000000000}"/>
          </ac:graphicFrameMkLst>
        </pc:graphicFrameChg>
      </pc:sldChg>
      <pc:sldChg chg="addSp delSp modSp mod">
        <pc:chgData name="tito kim" userId="09418149dde3a2f1" providerId="LiveId" clId="{DAAF2438-D945-4F06-8B4E-1DE627415539}" dt="2021-06-03T21:24:44.943" v="963" actId="20577"/>
        <pc:sldMkLst>
          <pc:docMk/>
          <pc:sldMk cId="2285982454" sldId="264"/>
        </pc:sldMkLst>
        <pc:spChg chg="add mod">
          <ac:chgData name="tito kim" userId="09418149dde3a2f1" providerId="LiveId" clId="{DAAF2438-D945-4F06-8B4E-1DE627415539}" dt="2021-06-03T21:24:44.943" v="963" actId="20577"/>
          <ac:spMkLst>
            <pc:docMk/>
            <pc:sldMk cId="2285982454" sldId="264"/>
            <ac:spMk id="3" creationId="{48D00F6C-1888-401C-B167-B9E59488A589}"/>
          </ac:spMkLst>
        </pc:spChg>
        <pc:spChg chg="mod">
          <ac:chgData name="tito kim" userId="09418149dde3a2f1" providerId="LiveId" clId="{DAAF2438-D945-4F06-8B4E-1DE627415539}" dt="2021-06-03T21:23:57.289" v="933" actId="20577"/>
          <ac:spMkLst>
            <pc:docMk/>
            <pc:sldMk cId="2285982454" sldId="264"/>
            <ac:spMk id="7170" creationId="{F2C2FD09-EEC2-4688-9715-5870444137D7}"/>
          </ac:spMkLst>
        </pc:spChg>
        <pc:graphicFrameChg chg="del modGraphic">
          <ac:chgData name="tito kim" userId="09418149dde3a2f1" providerId="LiveId" clId="{DAAF2438-D945-4F06-8B4E-1DE627415539}" dt="2021-06-03T21:23:42.432" v="905" actId="478"/>
          <ac:graphicFrameMkLst>
            <pc:docMk/>
            <pc:sldMk cId="2285982454" sldId="264"/>
            <ac:graphicFrameMk id="4" creationId="{00000000-0000-0000-0000-000000000000}"/>
          </ac:graphicFrameMkLst>
        </pc:graphicFrameChg>
      </pc:sldChg>
      <pc:sldChg chg="new del">
        <pc:chgData name="tito kim" userId="09418149dde3a2f1" providerId="LiveId" clId="{DAAF2438-D945-4F06-8B4E-1DE627415539}" dt="2021-06-03T21:29:33.974" v="1013" actId="47"/>
        <pc:sldMkLst>
          <pc:docMk/>
          <pc:sldMk cId="1107310607" sldId="265"/>
        </pc:sldMkLst>
      </pc:sldChg>
      <pc:sldChg chg="modSp add mod">
        <pc:chgData name="tito kim" userId="09418149dde3a2f1" providerId="LiveId" clId="{DAAF2438-D945-4F06-8B4E-1DE627415539}" dt="2021-06-03T21:35:14.654" v="1250" actId="20577"/>
        <pc:sldMkLst>
          <pc:docMk/>
          <pc:sldMk cId="3258199534" sldId="265"/>
        </pc:sldMkLst>
        <pc:spChg chg="mod">
          <ac:chgData name="tito kim" userId="09418149dde3a2f1" providerId="LiveId" clId="{DAAF2438-D945-4F06-8B4E-1DE627415539}" dt="2021-06-03T21:35:05.691" v="1232" actId="14100"/>
          <ac:spMkLst>
            <pc:docMk/>
            <pc:sldMk cId="3258199534" sldId="265"/>
            <ac:spMk id="4" creationId="{113A35E6-9D3B-468F-B341-8711AADA0CAE}"/>
          </ac:spMkLst>
        </pc:spChg>
        <pc:spChg chg="mod">
          <ac:chgData name="tito kim" userId="09418149dde3a2f1" providerId="LiveId" clId="{DAAF2438-D945-4F06-8B4E-1DE627415539}" dt="2021-06-03T21:35:14.654" v="1250" actId="20577"/>
          <ac:spMkLst>
            <pc:docMk/>
            <pc:sldMk cId="3258199534" sldId="265"/>
            <ac:spMk id="7170" creationId="{F2C2FD09-EEC2-4688-9715-5870444137D7}"/>
          </ac:spMkLst>
        </pc:spChg>
      </pc:sldChg>
      <pc:sldChg chg="modSp add mod">
        <pc:chgData name="tito kim" userId="09418149dde3a2f1" providerId="LiveId" clId="{DAAF2438-D945-4F06-8B4E-1DE627415539}" dt="2021-06-03T21:36:25.185" v="1259"/>
        <pc:sldMkLst>
          <pc:docMk/>
          <pc:sldMk cId="363995523" sldId="266"/>
        </pc:sldMkLst>
        <pc:spChg chg="mod">
          <ac:chgData name="tito kim" userId="09418149dde3a2f1" providerId="LiveId" clId="{DAAF2438-D945-4F06-8B4E-1DE627415539}" dt="2021-06-03T21:36:25.185" v="1259"/>
          <ac:spMkLst>
            <pc:docMk/>
            <pc:sldMk cId="363995523" sldId="266"/>
            <ac:spMk id="4" creationId="{113A35E6-9D3B-468F-B341-8711AADA0CAE}"/>
          </ac:spMkLst>
        </pc:spChg>
        <pc:spChg chg="mod">
          <ac:chgData name="tito kim" userId="09418149dde3a2f1" providerId="LiveId" clId="{DAAF2438-D945-4F06-8B4E-1DE627415539}" dt="2021-06-03T21:36:03.573" v="1258" actId="20577"/>
          <ac:spMkLst>
            <pc:docMk/>
            <pc:sldMk cId="363995523" sldId="266"/>
            <ac:spMk id="7170" creationId="{F2C2FD09-EEC2-4688-9715-5870444137D7}"/>
          </ac:spMkLst>
        </pc:spChg>
      </pc:sldChg>
      <pc:sldChg chg="modSp add mod replId">
        <pc:chgData name="tito kim" userId="09418149dde3a2f1" providerId="LiveId" clId="{DAAF2438-D945-4F06-8B4E-1DE627415539}" dt="2021-06-03T21:41:45.662" v="1604" actId="14100"/>
        <pc:sldMkLst>
          <pc:docMk/>
          <pc:sldMk cId="2365902112" sldId="267"/>
        </pc:sldMkLst>
        <pc:spChg chg="mod">
          <ac:chgData name="tito kim" userId="09418149dde3a2f1" providerId="LiveId" clId="{DAAF2438-D945-4F06-8B4E-1DE627415539}" dt="2021-06-03T21:41:45.662" v="1604" actId="14100"/>
          <ac:spMkLst>
            <pc:docMk/>
            <pc:sldMk cId="2365902112" sldId="267"/>
            <ac:spMk id="4" creationId="{113A35E6-9D3B-468F-B341-8711AADA0CAE}"/>
          </ac:spMkLst>
        </pc:spChg>
        <pc:spChg chg="mod">
          <ac:chgData name="tito kim" userId="09418149dde3a2f1" providerId="LiveId" clId="{DAAF2438-D945-4F06-8B4E-1DE627415539}" dt="2021-06-03T21:36:45.626" v="1272" actId="20577"/>
          <ac:spMkLst>
            <pc:docMk/>
            <pc:sldMk cId="2365902112" sldId="267"/>
            <ac:spMk id="7170" creationId="{F2C2FD09-EEC2-4688-9715-5870444137D7}"/>
          </ac:spMkLst>
        </pc:spChg>
      </pc:sldChg>
      <pc:sldChg chg="new del">
        <pc:chgData name="tito kim" userId="09418149dde3a2f1" providerId="LiveId" clId="{DAAF2438-D945-4F06-8B4E-1DE627415539}" dt="2021-06-03T21:44:45.681" v="1678" actId="47"/>
        <pc:sldMkLst>
          <pc:docMk/>
          <pc:sldMk cId="3486832747" sldId="268"/>
        </pc:sldMkLst>
      </pc:sldChg>
      <pc:sldChg chg="modSp add mod">
        <pc:chgData name="tito kim" userId="09418149dde3a2f1" providerId="LiveId" clId="{DAAF2438-D945-4F06-8B4E-1DE627415539}" dt="2021-06-03T21:44:41.504" v="1677" actId="20577"/>
        <pc:sldMkLst>
          <pc:docMk/>
          <pc:sldMk cId="130418538" sldId="269"/>
        </pc:sldMkLst>
        <pc:spChg chg="mod">
          <ac:chgData name="tito kim" userId="09418149dde3a2f1" providerId="LiveId" clId="{DAAF2438-D945-4F06-8B4E-1DE627415539}" dt="2021-06-03T21:44:41.504" v="1677" actId="20577"/>
          <ac:spMkLst>
            <pc:docMk/>
            <pc:sldMk cId="130418538" sldId="269"/>
            <ac:spMk id="4" creationId="{113A35E6-9D3B-468F-B341-8711AADA0CAE}"/>
          </ac:spMkLst>
        </pc:spChg>
        <pc:spChg chg="mod">
          <ac:chgData name="tito kim" userId="09418149dde3a2f1" providerId="LiveId" clId="{DAAF2438-D945-4F06-8B4E-1DE627415539}" dt="2021-06-03T21:42:41.558" v="1616" actId="20577"/>
          <ac:spMkLst>
            <pc:docMk/>
            <pc:sldMk cId="130418538" sldId="269"/>
            <ac:spMk id="7170" creationId="{F2C2FD09-EEC2-4688-9715-5870444137D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2D6233CB-28D9-42A8-994B-5557B293B910}"/>
              </a:ext>
            </a:extLst>
          </p:cNvPr>
          <p:cNvSpPr>
            <a:spLocks noGrp="1"/>
          </p:cNvSpPr>
          <p:nvPr>
            <p:ph type="dt" sz="half" idx="10"/>
          </p:nvPr>
        </p:nvSpPr>
        <p:spPr/>
        <p:txBody>
          <a:bodyPr/>
          <a:lstStyle>
            <a:lvl1pPr>
              <a:defRPr/>
            </a:lvl1pPr>
          </a:lstStyle>
          <a:p>
            <a:pPr>
              <a:defRPr/>
            </a:pPr>
            <a:fld id="{E31A48FB-099B-4D05-81E9-089407768F8E}" type="datetimeFigureOut">
              <a:rPr lang="en-US"/>
              <a:pPr>
                <a:defRPr/>
              </a:pPr>
              <a:t>6/4/2021</a:t>
            </a:fld>
            <a:endParaRPr lang="en-US"/>
          </a:p>
        </p:txBody>
      </p:sp>
      <p:sp>
        <p:nvSpPr>
          <p:cNvPr id="5" name="Footer Placeholder 4">
            <a:extLst>
              <a:ext uri="{FF2B5EF4-FFF2-40B4-BE49-F238E27FC236}">
                <a16:creationId xmlns:a16="http://schemas.microsoft.com/office/drawing/2014/main" id="{8311F936-C65B-492E-BD12-4B519EDF3B8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C81E286-1964-41B3-8067-66D8868A4B02}"/>
              </a:ext>
            </a:extLst>
          </p:cNvPr>
          <p:cNvSpPr>
            <a:spLocks noGrp="1"/>
          </p:cNvSpPr>
          <p:nvPr>
            <p:ph type="sldNum" sz="quarter" idx="12"/>
          </p:nvPr>
        </p:nvSpPr>
        <p:spPr/>
        <p:txBody>
          <a:bodyPr/>
          <a:lstStyle>
            <a:lvl1pPr>
              <a:defRPr/>
            </a:lvl1pPr>
          </a:lstStyle>
          <a:p>
            <a:fld id="{4B29BA9B-CE41-4BC6-A304-7897360D6943}" type="slidenum">
              <a:rPr lang="en-US" altLang="en-US"/>
              <a:pPr/>
              <a:t>‹#›</a:t>
            </a:fld>
            <a:endParaRPr lang="en-US" altLang="en-US"/>
          </a:p>
        </p:txBody>
      </p:sp>
    </p:spTree>
    <p:extLst>
      <p:ext uri="{BB962C8B-B14F-4D97-AF65-F5344CB8AC3E}">
        <p14:creationId xmlns:p14="http://schemas.microsoft.com/office/powerpoint/2010/main" val="4228982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48E1EA-973C-4037-B935-5C9E79E99337}"/>
              </a:ext>
            </a:extLst>
          </p:cNvPr>
          <p:cNvSpPr>
            <a:spLocks noGrp="1"/>
          </p:cNvSpPr>
          <p:nvPr>
            <p:ph type="dt" sz="half" idx="10"/>
          </p:nvPr>
        </p:nvSpPr>
        <p:spPr/>
        <p:txBody>
          <a:bodyPr/>
          <a:lstStyle>
            <a:lvl1pPr>
              <a:defRPr/>
            </a:lvl1pPr>
          </a:lstStyle>
          <a:p>
            <a:pPr>
              <a:defRPr/>
            </a:pPr>
            <a:fld id="{3C11650C-AF65-49CF-AAE9-B2212ED47FCC}" type="datetimeFigureOut">
              <a:rPr lang="en-US"/>
              <a:pPr>
                <a:defRPr/>
              </a:pPr>
              <a:t>6/4/2021</a:t>
            </a:fld>
            <a:endParaRPr lang="en-US"/>
          </a:p>
        </p:txBody>
      </p:sp>
      <p:sp>
        <p:nvSpPr>
          <p:cNvPr id="5" name="Footer Placeholder 4">
            <a:extLst>
              <a:ext uri="{FF2B5EF4-FFF2-40B4-BE49-F238E27FC236}">
                <a16:creationId xmlns:a16="http://schemas.microsoft.com/office/drawing/2014/main" id="{37F774F0-6A1C-4A68-AAC3-7923C3225EE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899A6AD-9412-44DA-BB65-CFBBEB8A0536}"/>
              </a:ext>
            </a:extLst>
          </p:cNvPr>
          <p:cNvSpPr>
            <a:spLocks noGrp="1"/>
          </p:cNvSpPr>
          <p:nvPr>
            <p:ph type="sldNum" sz="quarter" idx="12"/>
          </p:nvPr>
        </p:nvSpPr>
        <p:spPr/>
        <p:txBody>
          <a:bodyPr/>
          <a:lstStyle>
            <a:lvl1pPr>
              <a:defRPr/>
            </a:lvl1pPr>
          </a:lstStyle>
          <a:p>
            <a:fld id="{72707E96-EA20-4B47-B0E0-50565D57CF49}" type="slidenum">
              <a:rPr lang="en-US" altLang="en-US"/>
              <a:pPr/>
              <a:t>‹#›</a:t>
            </a:fld>
            <a:endParaRPr lang="en-US" altLang="en-US"/>
          </a:p>
        </p:txBody>
      </p:sp>
    </p:spTree>
    <p:extLst>
      <p:ext uri="{BB962C8B-B14F-4D97-AF65-F5344CB8AC3E}">
        <p14:creationId xmlns:p14="http://schemas.microsoft.com/office/powerpoint/2010/main" val="26045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5894DE-6A87-4256-A42E-53BE17A20B84}"/>
              </a:ext>
            </a:extLst>
          </p:cNvPr>
          <p:cNvSpPr>
            <a:spLocks noGrp="1"/>
          </p:cNvSpPr>
          <p:nvPr>
            <p:ph type="dt" sz="half" idx="10"/>
          </p:nvPr>
        </p:nvSpPr>
        <p:spPr/>
        <p:txBody>
          <a:bodyPr/>
          <a:lstStyle>
            <a:lvl1pPr>
              <a:defRPr/>
            </a:lvl1pPr>
          </a:lstStyle>
          <a:p>
            <a:pPr>
              <a:defRPr/>
            </a:pPr>
            <a:fld id="{E291C4A4-5F51-4703-9032-F7FBF1B13C3F}" type="datetimeFigureOut">
              <a:rPr lang="en-US"/>
              <a:pPr>
                <a:defRPr/>
              </a:pPr>
              <a:t>6/4/2021</a:t>
            </a:fld>
            <a:endParaRPr lang="en-US"/>
          </a:p>
        </p:txBody>
      </p:sp>
      <p:sp>
        <p:nvSpPr>
          <p:cNvPr id="5" name="Footer Placeholder 4">
            <a:extLst>
              <a:ext uri="{FF2B5EF4-FFF2-40B4-BE49-F238E27FC236}">
                <a16:creationId xmlns:a16="http://schemas.microsoft.com/office/drawing/2014/main" id="{A2C479CC-BC18-4D8D-A477-F9E4C95769D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E2910C8-2D15-4871-98B7-BA33192040D3}"/>
              </a:ext>
            </a:extLst>
          </p:cNvPr>
          <p:cNvSpPr>
            <a:spLocks noGrp="1"/>
          </p:cNvSpPr>
          <p:nvPr>
            <p:ph type="sldNum" sz="quarter" idx="12"/>
          </p:nvPr>
        </p:nvSpPr>
        <p:spPr/>
        <p:txBody>
          <a:bodyPr/>
          <a:lstStyle>
            <a:lvl1pPr>
              <a:defRPr/>
            </a:lvl1pPr>
          </a:lstStyle>
          <a:p>
            <a:fld id="{CBB65D76-33B4-499E-942F-06EFE6DA5FEC}" type="slidenum">
              <a:rPr lang="en-US" altLang="en-US"/>
              <a:pPr/>
              <a:t>‹#›</a:t>
            </a:fld>
            <a:endParaRPr lang="en-US" altLang="en-US"/>
          </a:p>
        </p:txBody>
      </p:sp>
    </p:spTree>
    <p:extLst>
      <p:ext uri="{BB962C8B-B14F-4D97-AF65-F5344CB8AC3E}">
        <p14:creationId xmlns:p14="http://schemas.microsoft.com/office/powerpoint/2010/main" val="3769807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800078-C2EC-4EAD-BFA6-821412A16A3C}"/>
              </a:ext>
            </a:extLst>
          </p:cNvPr>
          <p:cNvSpPr>
            <a:spLocks noGrp="1"/>
          </p:cNvSpPr>
          <p:nvPr>
            <p:ph type="dt" sz="half" idx="10"/>
          </p:nvPr>
        </p:nvSpPr>
        <p:spPr/>
        <p:txBody>
          <a:bodyPr/>
          <a:lstStyle>
            <a:lvl1pPr>
              <a:defRPr/>
            </a:lvl1pPr>
          </a:lstStyle>
          <a:p>
            <a:pPr>
              <a:defRPr/>
            </a:pPr>
            <a:fld id="{BBB0854D-CC9C-4CBA-8E4D-6CCE6A4E1DD4}" type="datetimeFigureOut">
              <a:rPr lang="en-US"/>
              <a:pPr>
                <a:defRPr/>
              </a:pPr>
              <a:t>6/4/2021</a:t>
            </a:fld>
            <a:endParaRPr lang="en-US"/>
          </a:p>
        </p:txBody>
      </p:sp>
      <p:sp>
        <p:nvSpPr>
          <p:cNvPr id="5" name="Footer Placeholder 4">
            <a:extLst>
              <a:ext uri="{FF2B5EF4-FFF2-40B4-BE49-F238E27FC236}">
                <a16:creationId xmlns:a16="http://schemas.microsoft.com/office/drawing/2014/main" id="{7618F939-BF93-46B4-95FA-514E66ECC0D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E56A6AD-ECC3-40C5-83EB-2FFD4AA68A2D}"/>
              </a:ext>
            </a:extLst>
          </p:cNvPr>
          <p:cNvSpPr>
            <a:spLocks noGrp="1"/>
          </p:cNvSpPr>
          <p:nvPr>
            <p:ph type="sldNum" sz="quarter" idx="12"/>
          </p:nvPr>
        </p:nvSpPr>
        <p:spPr/>
        <p:txBody>
          <a:bodyPr/>
          <a:lstStyle>
            <a:lvl1pPr>
              <a:defRPr/>
            </a:lvl1pPr>
          </a:lstStyle>
          <a:p>
            <a:fld id="{9AB48266-F5D7-4920-8E06-BAEFF33F1264}" type="slidenum">
              <a:rPr lang="en-US" altLang="en-US"/>
              <a:pPr/>
              <a:t>‹#›</a:t>
            </a:fld>
            <a:endParaRPr lang="en-US" altLang="en-US"/>
          </a:p>
        </p:txBody>
      </p:sp>
    </p:spTree>
    <p:extLst>
      <p:ext uri="{BB962C8B-B14F-4D97-AF65-F5344CB8AC3E}">
        <p14:creationId xmlns:p14="http://schemas.microsoft.com/office/powerpoint/2010/main" val="2868510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5B3685-C8C7-4DF0-8341-E7D0AC10CF51}"/>
              </a:ext>
            </a:extLst>
          </p:cNvPr>
          <p:cNvSpPr>
            <a:spLocks noGrp="1"/>
          </p:cNvSpPr>
          <p:nvPr>
            <p:ph type="dt" sz="half" idx="10"/>
          </p:nvPr>
        </p:nvSpPr>
        <p:spPr/>
        <p:txBody>
          <a:bodyPr/>
          <a:lstStyle>
            <a:lvl1pPr>
              <a:defRPr/>
            </a:lvl1pPr>
          </a:lstStyle>
          <a:p>
            <a:pPr>
              <a:defRPr/>
            </a:pPr>
            <a:fld id="{8BC91887-9A76-4983-BFE0-231714409E1F}" type="datetimeFigureOut">
              <a:rPr lang="en-US"/>
              <a:pPr>
                <a:defRPr/>
              </a:pPr>
              <a:t>6/4/2021</a:t>
            </a:fld>
            <a:endParaRPr lang="en-US"/>
          </a:p>
        </p:txBody>
      </p:sp>
      <p:sp>
        <p:nvSpPr>
          <p:cNvPr id="5" name="Footer Placeholder 4">
            <a:extLst>
              <a:ext uri="{FF2B5EF4-FFF2-40B4-BE49-F238E27FC236}">
                <a16:creationId xmlns:a16="http://schemas.microsoft.com/office/drawing/2014/main" id="{34B49A07-F927-46DE-BFB2-67FCA6E9F4A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B46AD12-19F3-4ADB-AD31-F404029F16CA}"/>
              </a:ext>
            </a:extLst>
          </p:cNvPr>
          <p:cNvSpPr>
            <a:spLocks noGrp="1"/>
          </p:cNvSpPr>
          <p:nvPr>
            <p:ph type="sldNum" sz="quarter" idx="12"/>
          </p:nvPr>
        </p:nvSpPr>
        <p:spPr/>
        <p:txBody>
          <a:bodyPr/>
          <a:lstStyle>
            <a:lvl1pPr>
              <a:defRPr/>
            </a:lvl1pPr>
          </a:lstStyle>
          <a:p>
            <a:fld id="{2B494AAE-27AA-46A0-BF7D-AE52433B8544}" type="slidenum">
              <a:rPr lang="en-US" altLang="en-US"/>
              <a:pPr/>
              <a:t>‹#›</a:t>
            </a:fld>
            <a:endParaRPr lang="en-US" altLang="en-US"/>
          </a:p>
        </p:txBody>
      </p:sp>
    </p:spTree>
    <p:extLst>
      <p:ext uri="{BB962C8B-B14F-4D97-AF65-F5344CB8AC3E}">
        <p14:creationId xmlns:p14="http://schemas.microsoft.com/office/powerpoint/2010/main" val="1577229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7DD639BC-4E68-4D6A-9F04-A073D46D7260}"/>
              </a:ext>
            </a:extLst>
          </p:cNvPr>
          <p:cNvSpPr>
            <a:spLocks noGrp="1"/>
          </p:cNvSpPr>
          <p:nvPr>
            <p:ph type="dt" sz="half" idx="10"/>
          </p:nvPr>
        </p:nvSpPr>
        <p:spPr/>
        <p:txBody>
          <a:bodyPr/>
          <a:lstStyle>
            <a:lvl1pPr>
              <a:defRPr/>
            </a:lvl1pPr>
          </a:lstStyle>
          <a:p>
            <a:pPr>
              <a:defRPr/>
            </a:pPr>
            <a:fld id="{66253722-64A0-4B34-B8BC-09119E0AEFD0}" type="datetimeFigureOut">
              <a:rPr lang="en-US"/>
              <a:pPr>
                <a:defRPr/>
              </a:pPr>
              <a:t>6/4/2021</a:t>
            </a:fld>
            <a:endParaRPr lang="en-US"/>
          </a:p>
        </p:txBody>
      </p:sp>
      <p:sp>
        <p:nvSpPr>
          <p:cNvPr id="6" name="Footer Placeholder 4">
            <a:extLst>
              <a:ext uri="{FF2B5EF4-FFF2-40B4-BE49-F238E27FC236}">
                <a16:creationId xmlns:a16="http://schemas.microsoft.com/office/drawing/2014/main" id="{F4550F8E-8453-4E3E-8E7E-196DB84BF87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A787B64-2259-4F1A-B276-9A8959B825CD}"/>
              </a:ext>
            </a:extLst>
          </p:cNvPr>
          <p:cNvSpPr>
            <a:spLocks noGrp="1"/>
          </p:cNvSpPr>
          <p:nvPr>
            <p:ph type="sldNum" sz="quarter" idx="12"/>
          </p:nvPr>
        </p:nvSpPr>
        <p:spPr/>
        <p:txBody>
          <a:bodyPr/>
          <a:lstStyle>
            <a:lvl1pPr>
              <a:defRPr/>
            </a:lvl1pPr>
          </a:lstStyle>
          <a:p>
            <a:fld id="{6E9C8AF2-9613-43CA-B43B-8489B3E72A9F}" type="slidenum">
              <a:rPr lang="en-US" altLang="en-US"/>
              <a:pPr/>
              <a:t>‹#›</a:t>
            </a:fld>
            <a:endParaRPr lang="en-US" altLang="en-US"/>
          </a:p>
        </p:txBody>
      </p:sp>
    </p:spTree>
    <p:extLst>
      <p:ext uri="{BB962C8B-B14F-4D97-AF65-F5344CB8AC3E}">
        <p14:creationId xmlns:p14="http://schemas.microsoft.com/office/powerpoint/2010/main" val="206413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7DB18A29-2C94-458A-81FC-6001829B9649}"/>
              </a:ext>
            </a:extLst>
          </p:cNvPr>
          <p:cNvSpPr>
            <a:spLocks noGrp="1"/>
          </p:cNvSpPr>
          <p:nvPr>
            <p:ph type="dt" sz="half" idx="10"/>
          </p:nvPr>
        </p:nvSpPr>
        <p:spPr/>
        <p:txBody>
          <a:bodyPr/>
          <a:lstStyle>
            <a:lvl1pPr>
              <a:defRPr/>
            </a:lvl1pPr>
          </a:lstStyle>
          <a:p>
            <a:pPr>
              <a:defRPr/>
            </a:pPr>
            <a:fld id="{A45DF5B0-93CE-4F37-B4AC-C7115D729589}" type="datetimeFigureOut">
              <a:rPr lang="en-US"/>
              <a:pPr>
                <a:defRPr/>
              </a:pPr>
              <a:t>6/4/2021</a:t>
            </a:fld>
            <a:endParaRPr lang="en-US"/>
          </a:p>
        </p:txBody>
      </p:sp>
      <p:sp>
        <p:nvSpPr>
          <p:cNvPr id="8" name="Footer Placeholder 4">
            <a:extLst>
              <a:ext uri="{FF2B5EF4-FFF2-40B4-BE49-F238E27FC236}">
                <a16:creationId xmlns:a16="http://schemas.microsoft.com/office/drawing/2014/main" id="{A930CC2F-FEB9-4FC9-B812-34D491319D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08A6F3AA-97C6-4EA4-92C4-3B4FBC07A5E7}"/>
              </a:ext>
            </a:extLst>
          </p:cNvPr>
          <p:cNvSpPr>
            <a:spLocks noGrp="1"/>
          </p:cNvSpPr>
          <p:nvPr>
            <p:ph type="sldNum" sz="quarter" idx="12"/>
          </p:nvPr>
        </p:nvSpPr>
        <p:spPr/>
        <p:txBody>
          <a:bodyPr/>
          <a:lstStyle>
            <a:lvl1pPr>
              <a:defRPr/>
            </a:lvl1pPr>
          </a:lstStyle>
          <a:p>
            <a:fld id="{52C95952-F336-47B8-A2A3-BC10AB0B0B14}" type="slidenum">
              <a:rPr lang="en-US" altLang="en-US"/>
              <a:pPr/>
              <a:t>‹#›</a:t>
            </a:fld>
            <a:endParaRPr lang="en-US" altLang="en-US"/>
          </a:p>
        </p:txBody>
      </p:sp>
    </p:spTree>
    <p:extLst>
      <p:ext uri="{BB962C8B-B14F-4D97-AF65-F5344CB8AC3E}">
        <p14:creationId xmlns:p14="http://schemas.microsoft.com/office/powerpoint/2010/main" val="1597083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124A7223-D5FF-4CA6-A0A9-E7EC7AA76B97}"/>
              </a:ext>
            </a:extLst>
          </p:cNvPr>
          <p:cNvSpPr>
            <a:spLocks noGrp="1"/>
          </p:cNvSpPr>
          <p:nvPr>
            <p:ph type="dt" sz="half" idx="10"/>
          </p:nvPr>
        </p:nvSpPr>
        <p:spPr/>
        <p:txBody>
          <a:bodyPr/>
          <a:lstStyle>
            <a:lvl1pPr>
              <a:defRPr/>
            </a:lvl1pPr>
          </a:lstStyle>
          <a:p>
            <a:pPr>
              <a:defRPr/>
            </a:pPr>
            <a:fld id="{7DDC5E3D-7A1D-461C-AABA-4FB674E06234}" type="datetimeFigureOut">
              <a:rPr lang="en-US"/>
              <a:pPr>
                <a:defRPr/>
              </a:pPr>
              <a:t>6/4/2021</a:t>
            </a:fld>
            <a:endParaRPr lang="en-US"/>
          </a:p>
        </p:txBody>
      </p:sp>
      <p:sp>
        <p:nvSpPr>
          <p:cNvPr id="4" name="Footer Placeholder 4">
            <a:extLst>
              <a:ext uri="{FF2B5EF4-FFF2-40B4-BE49-F238E27FC236}">
                <a16:creationId xmlns:a16="http://schemas.microsoft.com/office/drawing/2014/main" id="{331C4F2F-0469-4BA9-8F27-59117D7FBF1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7760913-6187-432F-867A-698CBBB78436}"/>
              </a:ext>
            </a:extLst>
          </p:cNvPr>
          <p:cNvSpPr>
            <a:spLocks noGrp="1"/>
          </p:cNvSpPr>
          <p:nvPr>
            <p:ph type="sldNum" sz="quarter" idx="12"/>
          </p:nvPr>
        </p:nvSpPr>
        <p:spPr/>
        <p:txBody>
          <a:bodyPr/>
          <a:lstStyle>
            <a:lvl1pPr>
              <a:defRPr/>
            </a:lvl1pPr>
          </a:lstStyle>
          <a:p>
            <a:fld id="{75E7119D-2377-444F-88F5-A1EE38C12787}" type="slidenum">
              <a:rPr lang="en-US" altLang="en-US"/>
              <a:pPr/>
              <a:t>‹#›</a:t>
            </a:fld>
            <a:endParaRPr lang="en-US" altLang="en-US"/>
          </a:p>
        </p:txBody>
      </p:sp>
    </p:spTree>
    <p:extLst>
      <p:ext uri="{BB962C8B-B14F-4D97-AF65-F5344CB8AC3E}">
        <p14:creationId xmlns:p14="http://schemas.microsoft.com/office/powerpoint/2010/main" val="400141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3D8237A-128F-44CB-9546-5E5A333FC3F6}"/>
              </a:ext>
            </a:extLst>
          </p:cNvPr>
          <p:cNvSpPr>
            <a:spLocks noGrp="1"/>
          </p:cNvSpPr>
          <p:nvPr>
            <p:ph type="dt" sz="half" idx="10"/>
          </p:nvPr>
        </p:nvSpPr>
        <p:spPr/>
        <p:txBody>
          <a:bodyPr/>
          <a:lstStyle>
            <a:lvl1pPr>
              <a:defRPr/>
            </a:lvl1pPr>
          </a:lstStyle>
          <a:p>
            <a:pPr>
              <a:defRPr/>
            </a:pPr>
            <a:fld id="{69C73A36-6EDD-4CE4-A0D1-DB4A39A13049}" type="datetimeFigureOut">
              <a:rPr lang="en-US"/>
              <a:pPr>
                <a:defRPr/>
              </a:pPr>
              <a:t>6/4/2021</a:t>
            </a:fld>
            <a:endParaRPr lang="en-US"/>
          </a:p>
        </p:txBody>
      </p:sp>
      <p:sp>
        <p:nvSpPr>
          <p:cNvPr id="3" name="Footer Placeholder 4">
            <a:extLst>
              <a:ext uri="{FF2B5EF4-FFF2-40B4-BE49-F238E27FC236}">
                <a16:creationId xmlns:a16="http://schemas.microsoft.com/office/drawing/2014/main" id="{6019C724-D378-4410-B6D8-0B6EFF8CAF5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8B10A69A-5452-489C-940E-13507557E791}"/>
              </a:ext>
            </a:extLst>
          </p:cNvPr>
          <p:cNvSpPr>
            <a:spLocks noGrp="1"/>
          </p:cNvSpPr>
          <p:nvPr>
            <p:ph type="sldNum" sz="quarter" idx="12"/>
          </p:nvPr>
        </p:nvSpPr>
        <p:spPr/>
        <p:txBody>
          <a:bodyPr/>
          <a:lstStyle>
            <a:lvl1pPr>
              <a:defRPr/>
            </a:lvl1pPr>
          </a:lstStyle>
          <a:p>
            <a:fld id="{3790E0B4-460D-4E57-BECB-4F9449FAA6C3}" type="slidenum">
              <a:rPr lang="en-US" altLang="en-US"/>
              <a:pPr/>
              <a:t>‹#›</a:t>
            </a:fld>
            <a:endParaRPr lang="en-US" altLang="en-US"/>
          </a:p>
        </p:txBody>
      </p:sp>
    </p:spTree>
    <p:extLst>
      <p:ext uri="{BB962C8B-B14F-4D97-AF65-F5344CB8AC3E}">
        <p14:creationId xmlns:p14="http://schemas.microsoft.com/office/powerpoint/2010/main" val="3911015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66E3F42-A707-42AF-BAD4-EA42903BE7C0}"/>
              </a:ext>
            </a:extLst>
          </p:cNvPr>
          <p:cNvSpPr>
            <a:spLocks noGrp="1"/>
          </p:cNvSpPr>
          <p:nvPr>
            <p:ph type="dt" sz="half" idx="10"/>
          </p:nvPr>
        </p:nvSpPr>
        <p:spPr/>
        <p:txBody>
          <a:bodyPr/>
          <a:lstStyle>
            <a:lvl1pPr>
              <a:defRPr/>
            </a:lvl1pPr>
          </a:lstStyle>
          <a:p>
            <a:pPr>
              <a:defRPr/>
            </a:pPr>
            <a:fld id="{9AD3C741-3F2E-4B19-A828-FD4DF45EAF71}" type="datetimeFigureOut">
              <a:rPr lang="en-US"/>
              <a:pPr>
                <a:defRPr/>
              </a:pPr>
              <a:t>6/4/2021</a:t>
            </a:fld>
            <a:endParaRPr lang="en-US"/>
          </a:p>
        </p:txBody>
      </p:sp>
      <p:sp>
        <p:nvSpPr>
          <p:cNvPr id="6" name="Footer Placeholder 4">
            <a:extLst>
              <a:ext uri="{FF2B5EF4-FFF2-40B4-BE49-F238E27FC236}">
                <a16:creationId xmlns:a16="http://schemas.microsoft.com/office/drawing/2014/main" id="{730B8A33-A189-4084-B61A-0F68C2CCC12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9B30BF2-614F-4C16-A183-A4BF9B6B1C85}"/>
              </a:ext>
            </a:extLst>
          </p:cNvPr>
          <p:cNvSpPr>
            <a:spLocks noGrp="1"/>
          </p:cNvSpPr>
          <p:nvPr>
            <p:ph type="sldNum" sz="quarter" idx="12"/>
          </p:nvPr>
        </p:nvSpPr>
        <p:spPr/>
        <p:txBody>
          <a:bodyPr/>
          <a:lstStyle>
            <a:lvl1pPr>
              <a:defRPr/>
            </a:lvl1pPr>
          </a:lstStyle>
          <a:p>
            <a:fld id="{53B2CAED-AFE0-490F-8E54-0EEC1217A59B}" type="slidenum">
              <a:rPr lang="en-US" altLang="en-US"/>
              <a:pPr/>
              <a:t>‹#›</a:t>
            </a:fld>
            <a:endParaRPr lang="en-US" altLang="en-US"/>
          </a:p>
        </p:txBody>
      </p:sp>
    </p:spTree>
    <p:extLst>
      <p:ext uri="{BB962C8B-B14F-4D97-AF65-F5344CB8AC3E}">
        <p14:creationId xmlns:p14="http://schemas.microsoft.com/office/powerpoint/2010/main" val="2011931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2CB1F9CD-73C8-4AB2-BE36-B25473D3DE26}"/>
              </a:ext>
            </a:extLst>
          </p:cNvPr>
          <p:cNvSpPr>
            <a:spLocks noGrp="1"/>
          </p:cNvSpPr>
          <p:nvPr>
            <p:ph type="dt" sz="half" idx="10"/>
          </p:nvPr>
        </p:nvSpPr>
        <p:spPr/>
        <p:txBody>
          <a:bodyPr/>
          <a:lstStyle>
            <a:lvl1pPr>
              <a:defRPr/>
            </a:lvl1pPr>
          </a:lstStyle>
          <a:p>
            <a:pPr>
              <a:defRPr/>
            </a:pPr>
            <a:fld id="{0A207BB8-4400-4E23-8734-EA8273BE41E8}" type="datetimeFigureOut">
              <a:rPr lang="en-US"/>
              <a:pPr>
                <a:defRPr/>
              </a:pPr>
              <a:t>6/4/2021</a:t>
            </a:fld>
            <a:endParaRPr lang="en-US"/>
          </a:p>
        </p:txBody>
      </p:sp>
      <p:sp>
        <p:nvSpPr>
          <p:cNvPr id="6" name="Footer Placeholder 4">
            <a:extLst>
              <a:ext uri="{FF2B5EF4-FFF2-40B4-BE49-F238E27FC236}">
                <a16:creationId xmlns:a16="http://schemas.microsoft.com/office/drawing/2014/main" id="{697EA222-01E9-4841-8E05-6C8E77B8405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628B843-193E-46D7-AC46-AC6187AE9A16}"/>
              </a:ext>
            </a:extLst>
          </p:cNvPr>
          <p:cNvSpPr>
            <a:spLocks noGrp="1"/>
          </p:cNvSpPr>
          <p:nvPr>
            <p:ph type="sldNum" sz="quarter" idx="12"/>
          </p:nvPr>
        </p:nvSpPr>
        <p:spPr/>
        <p:txBody>
          <a:bodyPr/>
          <a:lstStyle>
            <a:lvl1pPr>
              <a:defRPr/>
            </a:lvl1pPr>
          </a:lstStyle>
          <a:p>
            <a:fld id="{5B736C44-8167-414F-A432-EE83901EB9BE}" type="slidenum">
              <a:rPr lang="en-US" altLang="en-US"/>
              <a:pPr/>
              <a:t>‹#›</a:t>
            </a:fld>
            <a:endParaRPr lang="en-US" altLang="en-US"/>
          </a:p>
        </p:txBody>
      </p:sp>
    </p:spTree>
    <p:extLst>
      <p:ext uri="{BB962C8B-B14F-4D97-AF65-F5344CB8AC3E}">
        <p14:creationId xmlns:p14="http://schemas.microsoft.com/office/powerpoint/2010/main" val="3524745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124D4B6-4D61-493C-9FB7-380B8D09A1B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01A855D-597E-4527-A37D-72525966F5DC}"/>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A1A733B-8E21-4AD7-989B-44ACD25E6988}"/>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7F790789-8111-47CD-8054-D0CBAD502004}" type="datetimeFigureOut">
              <a:rPr lang="en-US"/>
              <a:pPr>
                <a:defRPr/>
              </a:pPr>
              <a:t>6/4/2021</a:t>
            </a:fld>
            <a:endParaRPr lang="en-US"/>
          </a:p>
        </p:txBody>
      </p:sp>
      <p:sp>
        <p:nvSpPr>
          <p:cNvPr id="5" name="Footer Placeholder 4">
            <a:extLst>
              <a:ext uri="{FF2B5EF4-FFF2-40B4-BE49-F238E27FC236}">
                <a16:creationId xmlns:a16="http://schemas.microsoft.com/office/drawing/2014/main" id="{B0CCED6F-246C-4EF0-85D2-8CFD0356019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2B9C191E-D4A7-44A2-A15D-A9F5A453AC06}"/>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EB413AB5-0FF8-4970-B84F-1D9400F3813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5" descr="Powerpoint-cover.jpg">
            <a:extLst>
              <a:ext uri="{FF2B5EF4-FFF2-40B4-BE49-F238E27FC236}">
                <a16:creationId xmlns:a16="http://schemas.microsoft.com/office/drawing/2014/main" id="{28388214-EFDC-4A1F-A97A-875E72F0E0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9296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itle 1">
            <a:extLst>
              <a:ext uri="{FF2B5EF4-FFF2-40B4-BE49-F238E27FC236}">
                <a16:creationId xmlns:a16="http://schemas.microsoft.com/office/drawing/2014/main" id="{8590F815-B63E-4983-9C7D-8D67110E8E96}"/>
              </a:ext>
            </a:extLst>
          </p:cNvPr>
          <p:cNvSpPr>
            <a:spLocks noGrp="1"/>
          </p:cNvSpPr>
          <p:nvPr>
            <p:ph type="ctrTitle"/>
          </p:nvPr>
        </p:nvSpPr>
        <p:spPr>
          <a:xfrm>
            <a:off x="1676400" y="2055132"/>
            <a:ext cx="6923314" cy="1373868"/>
          </a:xfrm>
        </p:spPr>
        <p:txBody>
          <a:bodyPr/>
          <a:lstStyle/>
          <a:p>
            <a:pPr algn="r" eaLnBrk="1" hangingPunct="1"/>
            <a:r>
              <a:rPr lang="en-US" altLang="en-US"/>
              <a:t>COMPUTER SYSTEMS PROJECT – MAY-AUG 2021</a:t>
            </a:r>
          </a:p>
        </p:txBody>
      </p:sp>
      <p:sp>
        <p:nvSpPr>
          <p:cNvPr id="3" name="Subtitle 2">
            <a:extLst>
              <a:ext uri="{FF2B5EF4-FFF2-40B4-BE49-F238E27FC236}">
                <a16:creationId xmlns:a16="http://schemas.microsoft.com/office/drawing/2014/main" id="{6AF99437-6BAE-428E-BB3B-4B0FB76EEC2F}"/>
              </a:ext>
            </a:extLst>
          </p:cNvPr>
          <p:cNvSpPr>
            <a:spLocks noGrp="1"/>
          </p:cNvSpPr>
          <p:nvPr>
            <p:ph type="subTitle" idx="1"/>
          </p:nvPr>
        </p:nvSpPr>
        <p:spPr>
          <a:xfrm>
            <a:off x="2057400" y="3962400"/>
            <a:ext cx="6400800" cy="1752600"/>
          </a:xfrm>
        </p:spPr>
        <p:txBody>
          <a:bodyPr rtlCol="0">
            <a:normAutofit/>
          </a:bodyPr>
          <a:lstStyle/>
          <a:p>
            <a:pPr algn="r" eaLnBrk="1" fontAlgn="auto" hangingPunct="1">
              <a:spcAft>
                <a:spcPts val="0"/>
              </a:spcAft>
              <a:defRPr/>
            </a:pPr>
            <a:r>
              <a:rPr lang="en-US"/>
              <a:t>Software Requirements Specification(SRS)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F00126CD-9C56-403B-A053-434BF5EEE241}"/>
              </a:ext>
            </a:extLst>
          </p:cNvPr>
          <p:cNvSpPr>
            <a:spLocks noGrp="1"/>
          </p:cNvSpPr>
          <p:nvPr>
            <p:ph type="title"/>
          </p:nvPr>
        </p:nvSpPr>
        <p:spPr>
          <a:xfrm>
            <a:off x="457200" y="274638"/>
            <a:ext cx="8229600" cy="715962"/>
          </a:xfrm>
        </p:spPr>
        <p:txBody>
          <a:bodyPr/>
          <a:lstStyle/>
          <a:p>
            <a:pPr eaLnBrk="1" hangingPunct="1"/>
            <a:r>
              <a:rPr lang="en-US" altLang="en-US" sz="3600"/>
              <a:t>Objectives</a:t>
            </a:r>
          </a:p>
        </p:txBody>
      </p:sp>
      <p:sp>
        <p:nvSpPr>
          <p:cNvPr id="3075" name="Content Placeholder 5">
            <a:extLst>
              <a:ext uri="{FF2B5EF4-FFF2-40B4-BE49-F238E27FC236}">
                <a16:creationId xmlns:a16="http://schemas.microsoft.com/office/drawing/2014/main" id="{8BD14813-EC27-4AE6-BD37-D986B9DD580C}"/>
              </a:ext>
            </a:extLst>
          </p:cNvPr>
          <p:cNvSpPr>
            <a:spLocks noGrp="1"/>
          </p:cNvSpPr>
          <p:nvPr>
            <p:ph idx="1"/>
          </p:nvPr>
        </p:nvSpPr>
        <p:spPr>
          <a:xfrm>
            <a:off x="457200" y="1219200"/>
            <a:ext cx="8229600" cy="4419600"/>
          </a:xfrm>
        </p:spPr>
        <p:txBody>
          <a:bodyPr/>
          <a:lstStyle/>
          <a:p>
            <a:r>
              <a:rPr lang="en-US" sz="2800">
                <a:solidFill>
                  <a:srgbClr val="787878"/>
                </a:solidFill>
                <a:latin typeface="calibri" panose="020F0502020204030204" pitchFamily="34" charset="0"/>
              </a:rPr>
              <a:t>Introduction</a:t>
            </a:r>
          </a:p>
          <a:p>
            <a:r>
              <a:rPr lang="en-US" sz="2800">
                <a:solidFill>
                  <a:srgbClr val="787878"/>
                </a:solidFill>
                <a:latin typeface="calibri" panose="020F0502020204030204" pitchFamily="34" charset="0"/>
              </a:rPr>
              <a:t>Objectives</a:t>
            </a:r>
          </a:p>
          <a:p>
            <a:r>
              <a:rPr lang="en-US" sz="2800">
                <a:solidFill>
                  <a:srgbClr val="787878"/>
                </a:solidFill>
                <a:latin typeface="calibri" panose="020F0502020204030204" pitchFamily="34" charset="0"/>
              </a:rPr>
              <a:t>The Users of the System</a:t>
            </a:r>
          </a:p>
          <a:p>
            <a:r>
              <a:rPr lang="en-US" sz="2800">
                <a:solidFill>
                  <a:srgbClr val="787878"/>
                </a:solidFill>
                <a:latin typeface="calibri" panose="020F0502020204030204" pitchFamily="34" charset="0"/>
              </a:rPr>
              <a:t>Functional Requirements</a:t>
            </a:r>
          </a:p>
        </p:txBody>
      </p:sp>
      <p:pic>
        <p:nvPicPr>
          <p:cNvPr id="3076" name="Content Placeholder 3" descr="powerpoint-footer.jpg">
            <a:extLst>
              <a:ext uri="{FF2B5EF4-FFF2-40B4-BE49-F238E27FC236}">
                <a16:creationId xmlns:a16="http://schemas.microsoft.com/office/drawing/2014/main" id="{1E38E8E7-F30C-4BAB-A820-DA2C69137BD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 y="58674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B59A90F1-0DA1-44B6-9560-83EEDD1ECF74}"/>
              </a:ext>
            </a:extLst>
          </p:cNvPr>
          <p:cNvSpPr>
            <a:spLocks noGrp="1"/>
          </p:cNvSpPr>
          <p:nvPr>
            <p:ph type="title"/>
          </p:nvPr>
        </p:nvSpPr>
        <p:spPr>
          <a:xfrm>
            <a:off x="457199" y="232270"/>
            <a:ext cx="8229600" cy="715962"/>
          </a:xfrm>
        </p:spPr>
        <p:txBody>
          <a:bodyPr/>
          <a:lstStyle/>
          <a:p>
            <a:pPr eaLnBrk="1" hangingPunct="1"/>
            <a:r>
              <a:rPr lang="en-US" altLang="en-US" sz="3600"/>
              <a:t>Introduction</a:t>
            </a:r>
          </a:p>
        </p:txBody>
      </p:sp>
      <p:pic>
        <p:nvPicPr>
          <p:cNvPr id="4100" name="Content Placeholder 3" descr="powerpoint-footer.jpg">
            <a:extLst>
              <a:ext uri="{FF2B5EF4-FFF2-40B4-BE49-F238E27FC236}">
                <a16:creationId xmlns:a16="http://schemas.microsoft.com/office/drawing/2014/main" id="{9EA26FCF-A774-4E46-AD93-9AB26013750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 y="58674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a16="http://schemas.microsoft.com/office/drawing/2014/main" id="{D293DCE0-CF77-4DDC-9110-79EABA345496}"/>
              </a:ext>
            </a:extLst>
          </p:cNvPr>
          <p:cNvSpPr>
            <a:spLocks noGrp="1"/>
          </p:cNvSpPr>
          <p:nvPr>
            <p:ph idx="1"/>
          </p:nvPr>
        </p:nvSpPr>
        <p:spPr>
          <a:xfrm>
            <a:off x="152400" y="948232"/>
            <a:ext cx="8991600" cy="4914855"/>
          </a:xfrm>
        </p:spPr>
        <p:txBody>
          <a:bodyPr/>
          <a:lstStyle/>
          <a:p>
            <a:r>
              <a:rPr lang="en-US" sz="2400"/>
              <a:t>Provide a description of your project, including the problem statement clearly identifying the problem it is solving. </a:t>
            </a:r>
          </a:p>
          <a:p>
            <a:pPr marL="0" indent="0">
              <a:buNone/>
            </a:pPr>
            <a:r>
              <a:rPr lang="en-US" sz="2400" b="1" u="sng"/>
              <a:t>Template</a:t>
            </a:r>
          </a:p>
          <a:p>
            <a:r>
              <a:rPr lang="en-US" sz="2400" b="1"/>
              <a:t>IDEAL</a:t>
            </a:r>
            <a:r>
              <a:rPr lang="en-US" sz="2400"/>
              <a:t>: This section is used to describe the desired or “to be” state of the process or product</a:t>
            </a:r>
          </a:p>
          <a:p>
            <a:r>
              <a:rPr lang="en-US" sz="2400" b="1"/>
              <a:t>REALITY</a:t>
            </a:r>
            <a:r>
              <a:rPr lang="en-US" sz="2400"/>
              <a:t>: This section is used to describe the current or “as is” state of the process or product.</a:t>
            </a:r>
          </a:p>
          <a:p>
            <a:r>
              <a:rPr lang="en-US" sz="2400" b="1"/>
              <a:t>CONSEQUENCES</a:t>
            </a:r>
            <a:r>
              <a:rPr lang="en-US" sz="2400"/>
              <a:t>: This section is used to describe the impacts on the business if the problem is not fixed or improved upon. </a:t>
            </a:r>
          </a:p>
          <a:p>
            <a:r>
              <a:rPr lang="en-US" sz="2400" b="1"/>
              <a:t>PROPOSAL</a:t>
            </a:r>
            <a:r>
              <a:rPr lang="en-US" sz="2400"/>
              <a:t>: This section is used to describe potential solutions.</a:t>
            </a:r>
          </a:p>
          <a:p>
            <a:pPr marL="0" indent="0">
              <a:buNone/>
            </a:pP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F2C2FD09-EEC2-4688-9715-5870444137D7}"/>
              </a:ext>
            </a:extLst>
          </p:cNvPr>
          <p:cNvSpPr>
            <a:spLocks noGrp="1"/>
          </p:cNvSpPr>
          <p:nvPr>
            <p:ph type="title"/>
          </p:nvPr>
        </p:nvSpPr>
        <p:spPr>
          <a:xfrm>
            <a:off x="457200" y="274638"/>
            <a:ext cx="8229600" cy="715962"/>
          </a:xfrm>
        </p:spPr>
        <p:txBody>
          <a:bodyPr/>
          <a:lstStyle/>
          <a:p>
            <a:pPr eaLnBrk="1" hangingPunct="1"/>
            <a:r>
              <a:rPr lang="en-US" altLang="en-US" sz="3600"/>
              <a:t>Example Introduction</a:t>
            </a:r>
            <a:endParaRPr lang="en-US" altLang="en-US" sz="3600" dirty="0"/>
          </a:p>
        </p:txBody>
      </p:sp>
      <p:pic>
        <p:nvPicPr>
          <p:cNvPr id="7172" name="Content Placeholder 3" descr="powerpoint-footer.jpg">
            <a:extLst>
              <a:ext uri="{FF2B5EF4-FFF2-40B4-BE49-F238E27FC236}">
                <a16:creationId xmlns:a16="http://schemas.microsoft.com/office/drawing/2014/main" id="{CD63AB80-3217-40A8-956D-8AFEBCAA8C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 y="58674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48D00F6C-1888-401C-B167-B9E59488A589}"/>
              </a:ext>
            </a:extLst>
          </p:cNvPr>
          <p:cNvSpPr>
            <a:spLocks noGrp="1"/>
          </p:cNvSpPr>
          <p:nvPr>
            <p:ph idx="1"/>
          </p:nvPr>
        </p:nvSpPr>
        <p:spPr>
          <a:xfrm>
            <a:off x="438150" y="990600"/>
            <a:ext cx="8229600" cy="4525963"/>
          </a:xfrm>
        </p:spPr>
        <p:txBody>
          <a:bodyPr/>
          <a:lstStyle/>
          <a:p>
            <a:pPr marL="0" indent="0">
              <a:buNone/>
            </a:pPr>
            <a:r>
              <a:rPr lang="en-US" altLang="en-US" sz="2400"/>
              <a:t>Ideally music lovers should be able to easily to access their favorite songs at anytime in an organized way. However in reality the songs are usually scattered in different folders on the user’s different devices. This leads to wastage of time when looking for a favorite song or even proofs impossible if all the storage devices are not at hand. Viberr is a music web application that will be designed to help users store music albums and songs in the cloud and be able to access and listen anytime.  The app will be optimized for viewing on different screen sizes to enhance user experience. It will also help users easily share music and discover the most listened to songs, mark favorites and also be able to download songs or entire albums.</a:t>
            </a:r>
          </a:p>
          <a:p>
            <a:endParaRPr lang="en-US" sz="2400"/>
          </a:p>
        </p:txBody>
      </p:sp>
    </p:spTree>
    <p:extLst>
      <p:ext uri="{BB962C8B-B14F-4D97-AF65-F5344CB8AC3E}">
        <p14:creationId xmlns:p14="http://schemas.microsoft.com/office/powerpoint/2010/main" val="228598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F2C2FD09-EEC2-4688-9715-5870444137D7}"/>
              </a:ext>
            </a:extLst>
          </p:cNvPr>
          <p:cNvSpPr>
            <a:spLocks noGrp="1"/>
          </p:cNvSpPr>
          <p:nvPr>
            <p:ph type="title"/>
          </p:nvPr>
        </p:nvSpPr>
        <p:spPr>
          <a:xfrm>
            <a:off x="457200" y="274638"/>
            <a:ext cx="8229600" cy="715962"/>
          </a:xfrm>
        </p:spPr>
        <p:txBody>
          <a:bodyPr/>
          <a:lstStyle/>
          <a:p>
            <a:pPr eaLnBrk="1" hangingPunct="1"/>
            <a:r>
              <a:rPr lang="en-US" altLang="en-US" sz="3600"/>
              <a:t>Objectives</a:t>
            </a:r>
          </a:p>
        </p:txBody>
      </p:sp>
      <p:pic>
        <p:nvPicPr>
          <p:cNvPr id="7172" name="Content Placeholder 3" descr="powerpoint-footer.jpg">
            <a:extLst>
              <a:ext uri="{FF2B5EF4-FFF2-40B4-BE49-F238E27FC236}">
                <a16:creationId xmlns:a16="http://schemas.microsoft.com/office/drawing/2014/main" id="{CD63AB80-3217-40A8-956D-8AFEBCAA8C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 y="58674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a16="http://schemas.microsoft.com/office/drawing/2014/main" id="{113A35E6-9D3B-468F-B341-8711AADA0CAE}"/>
              </a:ext>
            </a:extLst>
          </p:cNvPr>
          <p:cNvSpPr>
            <a:spLocks noGrp="1"/>
          </p:cNvSpPr>
          <p:nvPr>
            <p:ph idx="1"/>
          </p:nvPr>
        </p:nvSpPr>
        <p:spPr>
          <a:xfrm>
            <a:off x="461513" y="1191897"/>
            <a:ext cx="8229600" cy="4525963"/>
          </a:xfrm>
        </p:spPr>
        <p:txBody>
          <a:bodyPr/>
          <a:lstStyle/>
          <a:p>
            <a:r>
              <a:rPr lang="en-US"/>
              <a:t>Provide utmost 5 major objectives of your system. The objectives must be SMART (Specific, Measurable, Achievable, Realistic and Timely). E.g. To create a system that allows doctors to insert patient clinical notes and schedule appointments.</a:t>
            </a:r>
          </a:p>
        </p:txBody>
      </p:sp>
    </p:spTree>
    <p:extLst>
      <p:ext uri="{BB962C8B-B14F-4D97-AF65-F5344CB8AC3E}">
        <p14:creationId xmlns:p14="http://schemas.microsoft.com/office/powerpoint/2010/main" val="3462263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F2C2FD09-EEC2-4688-9715-5870444137D7}"/>
              </a:ext>
            </a:extLst>
          </p:cNvPr>
          <p:cNvSpPr>
            <a:spLocks noGrp="1"/>
          </p:cNvSpPr>
          <p:nvPr>
            <p:ph type="title"/>
          </p:nvPr>
        </p:nvSpPr>
        <p:spPr>
          <a:xfrm>
            <a:off x="457200" y="274638"/>
            <a:ext cx="8229600" cy="715962"/>
          </a:xfrm>
        </p:spPr>
        <p:txBody>
          <a:bodyPr/>
          <a:lstStyle/>
          <a:p>
            <a:pPr eaLnBrk="1" hangingPunct="1"/>
            <a:r>
              <a:rPr lang="en-US" altLang="en-US" sz="3600"/>
              <a:t>Example Objectives</a:t>
            </a:r>
          </a:p>
        </p:txBody>
      </p:sp>
      <p:pic>
        <p:nvPicPr>
          <p:cNvPr id="7172" name="Content Placeholder 3" descr="powerpoint-footer.jpg">
            <a:extLst>
              <a:ext uri="{FF2B5EF4-FFF2-40B4-BE49-F238E27FC236}">
                <a16:creationId xmlns:a16="http://schemas.microsoft.com/office/drawing/2014/main" id="{CD63AB80-3217-40A8-956D-8AFEBCAA8C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 y="58674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a16="http://schemas.microsoft.com/office/drawing/2014/main" id="{113A35E6-9D3B-468F-B341-8711AADA0CAE}"/>
              </a:ext>
            </a:extLst>
          </p:cNvPr>
          <p:cNvSpPr>
            <a:spLocks noGrp="1"/>
          </p:cNvSpPr>
          <p:nvPr>
            <p:ph idx="1"/>
          </p:nvPr>
        </p:nvSpPr>
        <p:spPr>
          <a:xfrm>
            <a:off x="461513" y="1191897"/>
            <a:ext cx="8229600" cy="4675503"/>
          </a:xfrm>
        </p:spPr>
        <p:txBody>
          <a:bodyPr/>
          <a:lstStyle/>
          <a:p>
            <a:pPr marL="0" indent="0">
              <a:buNone/>
            </a:pPr>
            <a:r>
              <a:rPr lang="en-US" sz="2600"/>
              <a:t>The major objective of this project was to develop a music app that enhances a user’s music experience. </a:t>
            </a:r>
          </a:p>
          <a:p>
            <a:pPr marL="0" indent="0">
              <a:buNone/>
            </a:pPr>
            <a:r>
              <a:rPr lang="en-US" sz="2600" b="1" u="sng"/>
              <a:t>Specific objectives:</a:t>
            </a:r>
          </a:p>
          <a:p>
            <a:pPr marL="514350" indent="-514350">
              <a:buFont typeface="+mj-lt"/>
              <a:buAutoNum type="arabicPeriod"/>
            </a:pPr>
            <a:r>
              <a:rPr lang="en-US" sz="2600"/>
              <a:t>To create an albums management system that will allow users to create albums, delete or mark them as favorite.</a:t>
            </a:r>
          </a:p>
          <a:p>
            <a:pPr marL="514350" indent="-514350">
              <a:buFont typeface="+mj-lt"/>
              <a:buAutoNum type="arabicPeriod"/>
            </a:pPr>
            <a:r>
              <a:rPr lang="en-US" sz="2600"/>
              <a:t>To create a Songs management system that will allow users to add songs to albums, delete them or mark as favorite.</a:t>
            </a:r>
          </a:p>
          <a:p>
            <a:pPr marL="514350" indent="-514350">
              <a:buFont typeface="+mj-lt"/>
              <a:buAutoNum type="arabicPeriod"/>
            </a:pPr>
            <a:r>
              <a:rPr lang="en-US" sz="2600"/>
              <a:t>To create a users management system that will allow users to create accounts, login, view or edit their profiles.</a:t>
            </a:r>
          </a:p>
          <a:p>
            <a:endParaRPr lang="en-US" sz="2400"/>
          </a:p>
        </p:txBody>
      </p:sp>
    </p:spTree>
    <p:extLst>
      <p:ext uri="{BB962C8B-B14F-4D97-AF65-F5344CB8AC3E}">
        <p14:creationId xmlns:p14="http://schemas.microsoft.com/office/powerpoint/2010/main" val="3258199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F2C2FD09-EEC2-4688-9715-5870444137D7}"/>
              </a:ext>
            </a:extLst>
          </p:cNvPr>
          <p:cNvSpPr>
            <a:spLocks noGrp="1"/>
          </p:cNvSpPr>
          <p:nvPr>
            <p:ph type="title"/>
          </p:nvPr>
        </p:nvSpPr>
        <p:spPr>
          <a:xfrm>
            <a:off x="457200" y="274638"/>
            <a:ext cx="8229600" cy="715962"/>
          </a:xfrm>
        </p:spPr>
        <p:txBody>
          <a:bodyPr/>
          <a:lstStyle/>
          <a:p>
            <a:pPr eaLnBrk="1" hangingPunct="1"/>
            <a:r>
              <a:rPr lang="en-US" altLang="en-US" sz="3600"/>
              <a:t>The Users of the System</a:t>
            </a:r>
          </a:p>
        </p:txBody>
      </p:sp>
      <p:pic>
        <p:nvPicPr>
          <p:cNvPr id="7172" name="Content Placeholder 3" descr="powerpoint-footer.jpg">
            <a:extLst>
              <a:ext uri="{FF2B5EF4-FFF2-40B4-BE49-F238E27FC236}">
                <a16:creationId xmlns:a16="http://schemas.microsoft.com/office/drawing/2014/main" id="{CD63AB80-3217-40A8-956D-8AFEBCAA8C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 y="58674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a16="http://schemas.microsoft.com/office/drawing/2014/main" id="{113A35E6-9D3B-468F-B341-8711AADA0CAE}"/>
              </a:ext>
            </a:extLst>
          </p:cNvPr>
          <p:cNvSpPr>
            <a:spLocks noGrp="1"/>
          </p:cNvSpPr>
          <p:nvPr>
            <p:ph idx="1"/>
          </p:nvPr>
        </p:nvSpPr>
        <p:spPr>
          <a:xfrm>
            <a:off x="461513" y="1191897"/>
            <a:ext cx="8229600" cy="4525963"/>
          </a:xfrm>
        </p:spPr>
        <p:txBody>
          <a:bodyPr/>
          <a:lstStyle/>
          <a:p>
            <a:r>
              <a:rPr lang="en-US"/>
              <a:t>Identify all the users of your system e.g. doctor, receptionist, patient, manager, etc. Avoid general words such as ‘Administrator’</a:t>
            </a:r>
          </a:p>
        </p:txBody>
      </p:sp>
    </p:spTree>
    <p:extLst>
      <p:ext uri="{BB962C8B-B14F-4D97-AF65-F5344CB8AC3E}">
        <p14:creationId xmlns:p14="http://schemas.microsoft.com/office/powerpoint/2010/main" val="363995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F2C2FD09-EEC2-4688-9715-5870444137D7}"/>
              </a:ext>
            </a:extLst>
          </p:cNvPr>
          <p:cNvSpPr>
            <a:spLocks noGrp="1"/>
          </p:cNvSpPr>
          <p:nvPr>
            <p:ph type="title"/>
          </p:nvPr>
        </p:nvSpPr>
        <p:spPr>
          <a:xfrm>
            <a:off x="457200" y="274638"/>
            <a:ext cx="8229600" cy="715962"/>
          </a:xfrm>
        </p:spPr>
        <p:txBody>
          <a:bodyPr/>
          <a:lstStyle/>
          <a:p>
            <a:pPr eaLnBrk="1" hangingPunct="1"/>
            <a:r>
              <a:rPr lang="en-US" altLang="en-US" sz="3600"/>
              <a:t>Example Users</a:t>
            </a:r>
          </a:p>
        </p:txBody>
      </p:sp>
      <p:pic>
        <p:nvPicPr>
          <p:cNvPr id="7172" name="Content Placeholder 3" descr="powerpoint-footer.jpg">
            <a:extLst>
              <a:ext uri="{FF2B5EF4-FFF2-40B4-BE49-F238E27FC236}">
                <a16:creationId xmlns:a16="http://schemas.microsoft.com/office/drawing/2014/main" id="{CD63AB80-3217-40A8-956D-8AFEBCAA8C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 y="58674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a16="http://schemas.microsoft.com/office/drawing/2014/main" id="{113A35E6-9D3B-468F-B341-8711AADA0CAE}"/>
              </a:ext>
            </a:extLst>
          </p:cNvPr>
          <p:cNvSpPr>
            <a:spLocks noGrp="1"/>
          </p:cNvSpPr>
          <p:nvPr>
            <p:ph idx="1"/>
          </p:nvPr>
        </p:nvSpPr>
        <p:spPr>
          <a:xfrm>
            <a:off x="461513" y="1191897"/>
            <a:ext cx="8229600" cy="4675503"/>
          </a:xfrm>
        </p:spPr>
        <p:txBody>
          <a:bodyPr/>
          <a:lstStyle/>
          <a:p>
            <a:pPr marL="0" indent="0">
              <a:buNone/>
            </a:pPr>
            <a:r>
              <a:rPr lang="en-US"/>
              <a:t>The users of this will include:</a:t>
            </a:r>
          </a:p>
          <a:p>
            <a:pPr marL="514350" indent="-514350">
              <a:buFont typeface="+mj-lt"/>
              <a:buAutoNum type="arabicPeriod"/>
            </a:pPr>
            <a:r>
              <a:rPr lang="en-US"/>
              <a:t>Guest -  This user will be able to view the landing page of the system as well as send feedback.</a:t>
            </a:r>
          </a:p>
          <a:p>
            <a:pPr marL="514350" indent="-514350">
              <a:buFont typeface="+mj-lt"/>
              <a:buAutoNum type="arabicPeriod"/>
            </a:pPr>
            <a:r>
              <a:rPr lang="en-US"/>
              <a:t>Authenticated user – Will be able to manage their albums and songs as well as shared music.</a:t>
            </a:r>
          </a:p>
          <a:p>
            <a:pPr marL="514350" indent="-514350">
              <a:buFont typeface="+mj-lt"/>
              <a:buAutoNum type="arabicPeriod"/>
            </a:pPr>
            <a:r>
              <a:rPr lang="en-US"/>
              <a:t>Staff – Will be able to view users, albums and songs reports.</a:t>
            </a:r>
          </a:p>
          <a:p>
            <a:endParaRPr lang="en-US"/>
          </a:p>
        </p:txBody>
      </p:sp>
    </p:spTree>
    <p:extLst>
      <p:ext uri="{BB962C8B-B14F-4D97-AF65-F5344CB8AC3E}">
        <p14:creationId xmlns:p14="http://schemas.microsoft.com/office/powerpoint/2010/main" val="2365902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F2C2FD09-EEC2-4688-9715-5870444137D7}"/>
              </a:ext>
            </a:extLst>
          </p:cNvPr>
          <p:cNvSpPr>
            <a:spLocks noGrp="1"/>
          </p:cNvSpPr>
          <p:nvPr>
            <p:ph type="title"/>
          </p:nvPr>
        </p:nvSpPr>
        <p:spPr>
          <a:xfrm>
            <a:off x="457200" y="274638"/>
            <a:ext cx="8229600" cy="715962"/>
          </a:xfrm>
        </p:spPr>
        <p:txBody>
          <a:bodyPr/>
          <a:lstStyle/>
          <a:p>
            <a:pPr eaLnBrk="1" hangingPunct="1"/>
            <a:br>
              <a:rPr lang="en-US" altLang="en-US" sz="3600"/>
            </a:br>
            <a:r>
              <a:rPr lang="en-US" altLang="en-US" sz="3600"/>
              <a:t>Functional Requirements</a:t>
            </a:r>
            <a:br>
              <a:rPr lang="en-US" altLang="en-US" sz="3600"/>
            </a:br>
            <a:endParaRPr lang="en-US" altLang="en-US" sz="3600"/>
          </a:p>
        </p:txBody>
      </p:sp>
      <p:pic>
        <p:nvPicPr>
          <p:cNvPr id="7172" name="Content Placeholder 3" descr="powerpoint-footer.jpg">
            <a:extLst>
              <a:ext uri="{FF2B5EF4-FFF2-40B4-BE49-F238E27FC236}">
                <a16:creationId xmlns:a16="http://schemas.microsoft.com/office/drawing/2014/main" id="{CD63AB80-3217-40A8-956D-8AFEBCAA8C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 y="5867400"/>
            <a:ext cx="9258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a16="http://schemas.microsoft.com/office/drawing/2014/main" id="{113A35E6-9D3B-468F-B341-8711AADA0CAE}"/>
              </a:ext>
            </a:extLst>
          </p:cNvPr>
          <p:cNvSpPr>
            <a:spLocks noGrp="1"/>
          </p:cNvSpPr>
          <p:nvPr>
            <p:ph idx="1"/>
          </p:nvPr>
        </p:nvSpPr>
        <p:spPr>
          <a:xfrm>
            <a:off x="461513" y="1191897"/>
            <a:ext cx="8229600" cy="4675503"/>
          </a:xfrm>
        </p:spPr>
        <p:txBody>
          <a:bodyPr/>
          <a:lstStyle/>
          <a:p>
            <a:r>
              <a:rPr lang="en-US" sz="2400"/>
              <a:t>Break down the modules of your system and exhaustively indicate all the features it should have. For example:‐</a:t>
            </a:r>
          </a:p>
          <a:p>
            <a:pPr marL="457200" indent="-457200">
              <a:buFont typeface="+mj-lt"/>
              <a:buAutoNum type="arabicPeriod"/>
            </a:pPr>
            <a:r>
              <a:rPr lang="en-US" sz="2400"/>
              <a:t>Login</a:t>
            </a:r>
          </a:p>
          <a:p>
            <a:pPr lvl="1"/>
            <a:r>
              <a:rPr lang="en-US" sz="2000"/>
              <a:t>Provides the user with text fields where they can enter the username and password.</a:t>
            </a:r>
          </a:p>
          <a:p>
            <a:pPr lvl="1"/>
            <a:r>
              <a:rPr lang="en-US" sz="2400"/>
              <a:t>Provides a button to ‘Login’ or ‘Cancel’ the login process </a:t>
            </a:r>
          </a:p>
          <a:p>
            <a:pPr lvl="1"/>
            <a:r>
              <a:rPr lang="en-US" sz="2400"/>
              <a:t>If the username and the password is correct, the user is directed to the dashboard/home page of the system.</a:t>
            </a:r>
          </a:p>
          <a:p>
            <a:pPr lvl="1"/>
            <a:r>
              <a:rPr lang="en-US" sz="2400"/>
              <a:t>If the username or the password is incorrect the user is asked to enter the correct credentials.</a:t>
            </a:r>
          </a:p>
          <a:p>
            <a:pPr marL="514350" indent="-514350">
              <a:buFont typeface="+mj-lt"/>
              <a:buAutoNum type="arabicPeriod"/>
            </a:pPr>
            <a:r>
              <a:rPr lang="en-US" sz="2800"/>
              <a:t>Add album</a:t>
            </a:r>
          </a:p>
          <a:p>
            <a:endParaRPr lang="en-US" sz="2400"/>
          </a:p>
        </p:txBody>
      </p:sp>
    </p:spTree>
    <p:extLst>
      <p:ext uri="{BB962C8B-B14F-4D97-AF65-F5344CB8AC3E}">
        <p14:creationId xmlns:p14="http://schemas.microsoft.com/office/powerpoint/2010/main" val="130418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TotalTime>
  <Words>589</Words>
  <Application>Microsoft Office PowerPoint</Application>
  <PresentationFormat>On-screen Show (4:3)</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vt:lpstr>
      <vt:lpstr>Office Theme</vt:lpstr>
      <vt:lpstr>COMPUTER SYSTEMS PROJECT – MAY-AUG 2021</vt:lpstr>
      <vt:lpstr>Objectives</vt:lpstr>
      <vt:lpstr>Introduction</vt:lpstr>
      <vt:lpstr>Example Introduction</vt:lpstr>
      <vt:lpstr>Objectives</vt:lpstr>
      <vt:lpstr>Example Objectives</vt:lpstr>
      <vt:lpstr>The Users of the System</vt:lpstr>
      <vt:lpstr>Example Users</vt:lpstr>
      <vt:lpstr> Functional Requirements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gitonga.ruchiami</dc:creator>
  <cp:lastModifiedBy>tito kim</cp:lastModifiedBy>
  <cp:revision>20</cp:revision>
  <dcterms:created xsi:type="dcterms:W3CDTF">2015-02-23T06:25:56Z</dcterms:created>
  <dcterms:modified xsi:type="dcterms:W3CDTF">2021-06-03T21:44:50Z</dcterms:modified>
</cp:coreProperties>
</file>