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2"/>
  </p:notesMasterIdLst>
  <p:handoutMasterIdLst>
    <p:handoutMasterId r:id="rId23"/>
  </p:handoutMasterIdLst>
  <p:sldIdLst>
    <p:sldId id="283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>
      <p:cViewPr varScale="1">
        <p:scale>
          <a:sx n="64" d="100"/>
          <a:sy n="64" d="100"/>
        </p:scale>
        <p:origin x="13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o kim" userId="09418149dde3a2f1" providerId="LiveId" clId="{AAA2F4E3-8A6C-4DF0-8FA1-914ECB72F012}"/>
    <pc:docChg chg="undo redo custSel delSld modSld">
      <pc:chgData name="tito kim" userId="09418149dde3a2f1" providerId="LiveId" clId="{AAA2F4E3-8A6C-4DF0-8FA1-914ECB72F012}" dt="2020-11-18T08:12:51.588" v="135" actId="47"/>
      <pc:docMkLst>
        <pc:docMk/>
      </pc:docMkLst>
      <pc:sldChg chg="modSp mod">
        <pc:chgData name="tito kim" userId="09418149dde3a2f1" providerId="LiveId" clId="{AAA2F4E3-8A6C-4DF0-8FA1-914ECB72F012}" dt="2020-11-17T21:10:55.870" v="0"/>
        <pc:sldMkLst>
          <pc:docMk/>
          <pc:sldMk cId="0" sldId="258"/>
        </pc:sldMkLst>
        <pc:spChg chg="mod">
          <ac:chgData name="tito kim" userId="09418149dde3a2f1" providerId="LiveId" clId="{AAA2F4E3-8A6C-4DF0-8FA1-914ECB72F012}" dt="2020-11-17T21:10:55.870" v="0"/>
          <ac:spMkLst>
            <pc:docMk/>
            <pc:sldMk cId="0" sldId="258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12:27.301" v="11" actId="12"/>
        <pc:sldMkLst>
          <pc:docMk/>
          <pc:sldMk cId="1910940116" sldId="284"/>
        </pc:sldMkLst>
        <pc:spChg chg="mod">
          <ac:chgData name="tito kim" userId="09418149dde3a2f1" providerId="LiveId" clId="{AAA2F4E3-8A6C-4DF0-8FA1-914ECB72F012}" dt="2020-11-17T21:11:42.013" v="1"/>
          <ac:spMkLst>
            <pc:docMk/>
            <pc:sldMk cId="1910940116" sldId="284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12:27.301" v="11" actId="12"/>
          <ac:spMkLst>
            <pc:docMk/>
            <pc:sldMk cId="1910940116" sldId="284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15:03.718" v="30" actId="404"/>
        <pc:sldMkLst>
          <pc:docMk/>
          <pc:sldMk cId="1510202323" sldId="285"/>
        </pc:sldMkLst>
        <pc:spChg chg="mod">
          <ac:chgData name="tito kim" userId="09418149dde3a2f1" providerId="LiveId" clId="{AAA2F4E3-8A6C-4DF0-8FA1-914ECB72F012}" dt="2020-11-17T21:13:50.597" v="12"/>
          <ac:spMkLst>
            <pc:docMk/>
            <pc:sldMk cId="1510202323" sldId="285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15:03.718" v="30" actId="404"/>
          <ac:spMkLst>
            <pc:docMk/>
            <pc:sldMk cId="1510202323" sldId="285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16:04.219" v="43" actId="403"/>
        <pc:sldMkLst>
          <pc:docMk/>
          <pc:sldMk cId="388937546" sldId="286"/>
        </pc:sldMkLst>
        <pc:spChg chg="mod">
          <ac:chgData name="tito kim" userId="09418149dde3a2f1" providerId="LiveId" clId="{AAA2F4E3-8A6C-4DF0-8FA1-914ECB72F012}" dt="2020-11-17T21:15:25.107" v="31"/>
          <ac:spMkLst>
            <pc:docMk/>
            <pc:sldMk cId="388937546" sldId="286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16:04.219" v="43" actId="403"/>
          <ac:spMkLst>
            <pc:docMk/>
            <pc:sldMk cId="388937546" sldId="286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18:49.223" v="72" actId="20577"/>
        <pc:sldMkLst>
          <pc:docMk/>
          <pc:sldMk cId="1478442041" sldId="287"/>
        </pc:sldMkLst>
        <pc:spChg chg="mod">
          <ac:chgData name="tito kim" userId="09418149dde3a2f1" providerId="LiveId" clId="{AAA2F4E3-8A6C-4DF0-8FA1-914ECB72F012}" dt="2020-11-17T21:18:49.223" v="72" actId="20577"/>
          <ac:spMkLst>
            <pc:docMk/>
            <pc:sldMk cId="1478442041" sldId="287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18:30.425" v="55" actId="20577"/>
          <ac:spMkLst>
            <pc:docMk/>
            <pc:sldMk cId="1478442041" sldId="287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19:29.013" v="75"/>
        <pc:sldMkLst>
          <pc:docMk/>
          <pc:sldMk cId="1934867700" sldId="288"/>
        </pc:sldMkLst>
        <pc:spChg chg="mod">
          <ac:chgData name="tito kim" userId="09418149dde3a2f1" providerId="LiveId" clId="{AAA2F4E3-8A6C-4DF0-8FA1-914ECB72F012}" dt="2020-11-17T21:19:12.331" v="73"/>
          <ac:spMkLst>
            <pc:docMk/>
            <pc:sldMk cId="1934867700" sldId="288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19:29.013" v="75"/>
          <ac:spMkLst>
            <pc:docMk/>
            <pc:sldMk cId="1934867700" sldId="288"/>
            <ac:spMk id="4099" creationId="{E821E897-1CD6-4F44-ADCA-4B8EA34D95C9}"/>
          </ac:spMkLst>
        </pc:spChg>
      </pc:sldChg>
      <pc:sldChg chg="addSp modSp mod">
        <pc:chgData name="tito kim" userId="09418149dde3a2f1" providerId="LiveId" clId="{AAA2F4E3-8A6C-4DF0-8FA1-914ECB72F012}" dt="2020-11-17T21:20:58.505" v="89" actId="113"/>
        <pc:sldMkLst>
          <pc:docMk/>
          <pc:sldMk cId="1402766373" sldId="289"/>
        </pc:sldMkLst>
        <pc:spChg chg="mod">
          <ac:chgData name="tito kim" userId="09418149dde3a2f1" providerId="LiveId" clId="{AAA2F4E3-8A6C-4DF0-8FA1-914ECB72F012}" dt="2020-11-17T21:19:59.512" v="76"/>
          <ac:spMkLst>
            <pc:docMk/>
            <pc:sldMk cId="1402766373" sldId="289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0:58.505" v="89" actId="113"/>
          <ac:spMkLst>
            <pc:docMk/>
            <pc:sldMk cId="1402766373" sldId="289"/>
            <ac:spMk id="4099" creationId="{E821E897-1CD6-4F44-ADCA-4B8EA34D95C9}"/>
          </ac:spMkLst>
        </pc:spChg>
        <pc:picChg chg="add mod">
          <ac:chgData name="tito kim" userId="09418149dde3a2f1" providerId="LiveId" clId="{AAA2F4E3-8A6C-4DF0-8FA1-914ECB72F012}" dt="2020-11-17T21:20:52.357" v="88" actId="1076"/>
          <ac:picMkLst>
            <pc:docMk/>
            <pc:sldMk cId="1402766373" sldId="289"/>
            <ac:picMk id="3" creationId="{C5D28307-85E4-4650-8CB5-8317302ACCC9}"/>
          </ac:picMkLst>
        </pc:picChg>
      </pc:sldChg>
      <pc:sldChg chg="addSp modSp mod">
        <pc:chgData name="tito kim" userId="09418149dde3a2f1" providerId="LiveId" clId="{AAA2F4E3-8A6C-4DF0-8FA1-914ECB72F012}" dt="2020-11-17T21:22:04.413" v="93" actId="1076"/>
        <pc:sldMkLst>
          <pc:docMk/>
          <pc:sldMk cId="1258710275" sldId="290"/>
        </pc:sldMkLst>
        <pc:spChg chg="mod">
          <ac:chgData name="tito kim" userId="09418149dde3a2f1" providerId="LiveId" clId="{AAA2F4E3-8A6C-4DF0-8FA1-914ECB72F012}" dt="2020-11-17T21:21:24.664" v="90"/>
          <ac:spMkLst>
            <pc:docMk/>
            <pc:sldMk cId="1258710275" sldId="290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1:37.652" v="91"/>
          <ac:spMkLst>
            <pc:docMk/>
            <pc:sldMk cId="1258710275" sldId="290"/>
            <ac:spMk id="4099" creationId="{E821E897-1CD6-4F44-ADCA-4B8EA34D95C9}"/>
          </ac:spMkLst>
        </pc:spChg>
        <pc:picChg chg="add mod">
          <ac:chgData name="tito kim" userId="09418149dde3a2f1" providerId="LiveId" clId="{AAA2F4E3-8A6C-4DF0-8FA1-914ECB72F012}" dt="2020-11-17T21:22:04.413" v="93" actId="1076"/>
          <ac:picMkLst>
            <pc:docMk/>
            <pc:sldMk cId="1258710275" sldId="290"/>
            <ac:picMk id="3" creationId="{A67F55C0-A004-43A2-8B5F-3FF8DF76DBE0}"/>
          </ac:picMkLst>
        </pc:picChg>
      </pc:sldChg>
      <pc:sldChg chg="modSp mod">
        <pc:chgData name="tito kim" userId="09418149dde3a2f1" providerId="LiveId" clId="{AAA2F4E3-8A6C-4DF0-8FA1-914ECB72F012}" dt="2020-11-17T21:22:40.871" v="99"/>
        <pc:sldMkLst>
          <pc:docMk/>
          <pc:sldMk cId="3985329818" sldId="291"/>
        </pc:sldMkLst>
        <pc:spChg chg="mod">
          <ac:chgData name="tito kim" userId="09418149dde3a2f1" providerId="LiveId" clId="{AAA2F4E3-8A6C-4DF0-8FA1-914ECB72F012}" dt="2020-11-17T21:22:24.618" v="98"/>
          <ac:spMkLst>
            <pc:docMk/>
            <pc:sldMk cId="3985329818" sldId="291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2:40.871" v="99"/>
          <ac:spMkLst>
            <pc:docMk/>
            <pc:sldMk cId="3985329818" sldId="291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3:41.215" v="108"/>
        <pc:sldMkLst>
          <pc:docMk/>
          <pc:sldMk cId="2513290312" sldId="292"/>
        </pc:sldMkLst>
        <pc:spChg chg="mod">
          <ac:chgData name="tito kim" userId="09418149dde3a2f1" providerId="LiveId" clId="{AAA2F4E3-8A6C-4DF0-8FA1-914ECB72F012}" dt="2020-11-17T21:23:07.807" v="102"/>
          <ac:spMkLst>
            <pc:docMk/>
            <pc:sldMk cId="2513290312" sldId="292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3:41.215" v="108"/>
          <ac:spMkLst>
            <pc:docMk/>
            <pc:sldMk cId="2513290312" sldId="292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4:33.623" v="111" actId="404"/>
        <pc:sldMkLst>
          <pc:docMk/>
          <pc:sldMk cId="2496161663" sldId="293"/>
        </pc:sldMkLst>
        <pc:spChg chg="mod">
          <ac:chgData name="tito kim" userId="09418149dde3a2f1" providerId="LiveId" clId="{AAA2F4E3-8A6C-4DF0-8FA1-914ECB72F012}" dt="2020-11-17T21:24:10.983" v="109"/>
          <ac:spMkLst>
            <pc:docMk/>
            <pc:sldMk cId="2496161663" sldId="293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4:33.623" v="111" actId="404"/>
          <ac:spMkLst>
            <pc:docMk/>
            <pc:sldMk cId="2496161663" sldId="293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5:25.832" v="115"/>
        <pc:sldMkLst>
          <pc:docMk/>
          <pc:sldMk cId="3246483385" sldId="294"/>
        </pc:sldMkLst>
        <pc:spChg chg="mod">
          <ac:chgData name="tito kim" userId="09418149dde3a2f1" providerId="LiveId" clId="{AAA2F4E3-8A6C-4DF0-8FA1-914ECB72F012}" dt="2020-11-17T21:25:15.321" v="114"/>
          <ac:spMkLst>
            <pc:docMk/>
            <pc:sldMk cId="3246483385" sldId="294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5:25.832" v="115"/>
          <ac:spMkLst>
            <pc:docMk/>
            <pc:sldMk cId="3246483385" sldId="294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6:09.867" v="118" actId="12"/>
        <pc:sldMkLst>
          <pc:docMk/>
          <pc:sldMk cId="3937410632" sldId="295"/>
        </pc:sldMkLst>
        <pc:spChg chg="mod">
          <ac:chgData name="tito kim" userId="09418149dde3a2f1" providerId="LiveId" clId="{AAA2F4E3-8A6C-4DF0-8FA1-914ECB72F012}" dt="2020-11-17T21:25:48.187" v="116"/>
          <ac:spMkLst>
            <pc:docMk/>
            <pc:sldMk cId="3937410632" sldId="295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6:09.867" v="118" actId="12"/>
          <ac:spMkLst>
            <pc:docMk/>
            <pc:sldMk cId="3937410632" sldId="295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6:57.581" v="124" actId="20577"/>
        <pc:sldMkLst>
          <pc:docMk/>
          <pc:sldMk cId="3598047898" sldId="296"/>
        </pc:sldMkLst>
        <pc:spChg chg="mod">
          <ac:chgData name="tito kim" userId="09418149dde3a2f1" providerId="LiveId" clId="{AAA2F4E3-8A6C-4DF0-8FA1-914ECB72F012}" dt="2020-11-17T21:26:34.194" v="119"/>
          <ac:spMkLst>
            <pc:docMk/>
            <pc:sldMk cId="3598047898" sldId="296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6:57.581" v="124" actId="20577"/>
          <ac:spMkLst>
            <pc:docMk/>
            <pc:sldMk cId="3598047898" sldId="296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7:29.594" v="126"/>
        <pc:sldMkLst>
          <pc:docMk/>
          <pc:sldMk cId="2169163406" sldId="297"/>
        </pc:sldMkLst>
        <pc:spChg chg="mod">
          <ac:chgData name="tito kim" userId="09418149dde3a2f1" providerId="LiveId" clId="{AAA2F4E3-8A6C-4DF0-8FA1-914ECB72F012}" dt="2020-11-17T21:27:19.210" v="125"/>
          <ac:spMkLst>
            <pc:docMk/>
            <pc:sldMk cId="2169163406" sldId="297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7:29.594" v="126"/>
          <ac:spMkLst>
            <pc:docMk/>
            <pc:sldMk cId="2169163406" sldId="297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8:05.198" v="130"/>
        <pc:sldMkLst>
          <pc:docMk/>
          <pc:sldMk cId="2411172025" sldId="298"/>
        </pc:sldMkLst>
        <pc:spChg chg="mod">
          <ac:chgData name="tito kim" userId="09418149dde3a2f1" providerId="LiveId" clId="{AAA2F4E3-8A6C-4DF0-8FA1-914ECB72F012}" dt="2020-11-17T21:27:52.954" v="129"/>
          <ac:spMkLst>
            <pc:docMk/>
            <pc:sldMk cId="2411172025" sldId="298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8:05.198" v="130"/>
          <ac:spMkLst>
            <pc:docMk/>
            <pc:sldMk cId="2411172025" sldId="298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8:37.224" v="132"/>
        <pc:sldMkLst>
          <pc:docMk/>
          <pc:sldMk cId="3680417620" sldId="299"/>
        </pc:sldMkLst>
        <pc:spChg chg="mod">
          <ac:chgData name="tito kim" userId="09418149dde3a2f1" providerId="LiveId" clId="{AAA2F4E3-8A6C-4DF0-8FA1-914ECB72F012}" dt="2020-11-17T21:28:22.667" v="131"/>
          <ac:spMkLst>
            <pc:docMk/>
            <pc:sldMk cId="3680417620" sldId="299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8:37.224" v="132"/>
          <ac:spMkLst>
            <pc:docMk/>
            <pc:sldMk cId="3680417620" sldId="299"/>
            <ac:spMk id="4099" creationId="{E821E897-1CD6-4F44-ADCA-4B8EA34D95C9}"/>
          </ac:spMkLst>
        </pc:spChg>
      </pc:sldChg>
      <pc:sldChg chg="modSp mod">
        <pc:chgData name="tito kim" userId="09418149dde3a2f1" providerId="LiveId" clId="{AAA2F4E3-8A6C-4DF0-8FA1-914ECB72F012}" dt="2020-11-17T21:29:20.187" v="134"/>
        <pc:sldMkLst>
          <pc:docMk/>
          <pc:sldMk cId="911171354" sldId="300"/>
        </pc:sldMkLst>
        <pc:spChg chg="mod">
          <ac:chgData name="tito kim" userId="09418149dde3a2f1" providerId="LiveId" clId="{AAA2F4E3-8A6C-4DF0-8FA1-914ECB72F012}" dt="2020-11-17T21:29:05.034" v="133"/>
          <ac:spMkLst>
            <pc:docMk/>
            <pc:sldMk cId="911171354" sldId="300"/>
            <ac:spMk id="4098" creationId="{8BDD24B9-855B-4824-8E9A-24460A581AFD}"/>
          </ac:spMkLst>
        </pc:spChg>
        <pc:spChg chg="mod">
          <ac:chgData name="tito kim" userId="09418149dde3a2f1" providerId="LiveId" clId="{AAA2F4E3-8A6C-4DF0-8FA1-914ECB72F012}" dt="2020-11-17T21:29:20.187" v="134"/>
          <ac:spMkLst>
            <pc:docMk/>
            <pc:sldMk cId="911171354" sldId="300"/>
            <ac:spMk id="4099" creationId="{E821E897-1CD6-4F44-ADCA-4B8EA34D95C9}"/>
          </ac:spMkLst>
        </pc:spChg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918574620" sldId="301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880632966" sldId="302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957237914" sldId="303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4179085323" sldId="304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573683424" sldId="305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880467342" sldId="306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923666056" sldId="307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1700686687" sldId="308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2305431388" sldId="309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522327855" sldId="310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6710280" sldId="311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57910339" sldId="312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630442561" sldId="313"/>
        </pc:sldMkLst>
      </pc:sldChg>
      <pc:sldChg chg="del">
        <pc:chgData name="tito kim" userId="09418149dde3a2f1" providerId="LiveId" clId="{AAA2F4E3-8A6C-4DF0-8FA1-914ECB72F012}" dt="2020-11-18T08:12:51.588" v="135" actId="47"/>
        <pc:sldMkLst>
          <pc:docMk/>
          <pc:sldMk cId="3772449142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E08E0-8925-46A2-B82B-25946445D0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EF3C-0738-48FD-A071-C65A7596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91AE-C193-478D-84CC-B11F1306938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5078F-74AC-4E71-87AC-4D5A256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30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3B5477-D18F-45BA-800A-6729618E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E5B43-1072-47A9-9EA8-CF74F1F32C5C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F1ABA0-6449-499F-A18C-DBE45105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BE5F39-6C0F-47E0-BAA9-5F6AFE6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ADB8D-3217-4CFF-9632-6E585AFFF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2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9DB106-3CCF-4BF9-BDD9-9D120C46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12EC9-1278-4BFA-AD4B-F3C4D98CCE3D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6AA6CD3-E3ED-4E4C-9F63-1C81AAE7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2CD7D3-EF26-4F66-914A-052ED1B3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89BA6-70E4-4FA1-9732-4F06BF695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8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3FDD59-E723-463C-B0AF-09BFC1CB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376BA-55E2-4679-B297-547584AD625E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BEE81E-CFA9-44E2-9F10-9EB52AB4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1A836D-1288-4156-944C-A7649A5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62AD6-DD5F-4F8D-AAF9-EF0750DC3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21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1566CB-F3A6-427E-987B-A2EE1F2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2932D-D918-4291-8B97-1D9B63FF5183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A2D36A-FBD5-4E4F-A51D-EA91833B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47662D-F6AD-457D-A3CA-1143958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59992-C4BE-427E-BD5F-343C63D1D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20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415FA6-E9BE-4E96-A413-7109FEBB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E5FD8-431E-4CBB-B47E-99492BFF474E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2BE3A6-6D37-42E8-A0D0-116F3600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7AD670-28C3-40C0-887B-0D8CBD6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724AD-D0ED-43FB-A686-90D4D3184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90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FD76-86AE-418C-847F-65710A2C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C31EA-34BD-4585-B0C7-D05DBFA4B4A9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89A9-6E23-42BD-A331-F88B5F66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5D51-6D80-4023-95D5-3645823F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B975E-F315-43F3-A2D0-DABA58829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6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99F1-4A68-431C-861B-948ED24D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9069-87C4-4709-BD86-089F89C03383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4A44-3A2B-446B-BFBA-91259999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B4CD-04D1-4D00-84F8-35E1583F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608E5-E0C0-46B9-BED1-03B8A9775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2134-FE8A-4F08-BC7B-E40A2F8F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0AAE-8F3A-42F3-B8CB-06E03653935D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8ED0-851B-4F5F-9D49-15B4501A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A6BD-4B4F-4F74-BD8B-38205429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89948-3E02-4DCA-AA31-2B7D0CB2E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4F29-0A2E-47BE-AA89-4414D8C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06D-6157-449E-975C-0BE7BE15AABE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9524-6598-488E-B2A9-6F8F86E8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ABAD-9C5A-4D6B-A742-434F2EF8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55FAF-15AE-4575-A640-CA43B9D79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8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DE99-44D2-4BBF-B2C9-E4D1E34A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2E32-0419-4DE4-9A9F-1692400E564D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C0E1-D7F8-405F-8AFE-A94A08EF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28C7-5190-4A64-83DE-EAC9A8E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EBDFA-E02D-4A4A-8284-C9B52176D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BA7146-1398-49B7-96D1-4D2DCA9A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8333-2E88-4677-BEA1-CB553274CA26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CDADCE-C66B-4E34-BFED-4EDA13A0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126EC1-0613-4C11-BA3F-B1B0FA2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35E8A-AD1E-4BC3-A0EF-26436E5B0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7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9409" y="179070"/>
            <a:ext cx="9359900" cy="702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20519" y="1187958"/>
            <a:ext cx="3239770" cy="144145"/>
          </a:xfrm>
          <a:custGeom>
            <a:avLst/>
            <a:gdLst/>
            <a:ahLst/>
            <a:cxnLst/>
            <a:rect l="l" t="t" r="r" b="b"/>
            <a:pathLst>
              <a:path w="3239770" h="144144">
                <a:moveTo>
                  <a:pt x="0" y="143764"/>
                </a:moveTo>
                <a:lnTo>
                  <a:pt x="3239770" y="143764"/>
                </a:lnTo>
                <a:lnTo>
                  <a:pt x="323977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187958"/>
            <a:ext cx="1620520" cy="144145"/>
          </a:xfrm>
          <a:custGeom>
            <a:avLst/>
            <a:gdLst/>
            <a:ahLst/>
            <a:cxnLst/>
            <a:rect l="l" t="t" r="r" b="b"/>
            <a:pathLst>
              <a:path w="1620520" h="144144">
                <a:moveTo>
                  <a:pt x="0" y="143764"/>
                </a:moveTo>
                <a:lnTo>
                  <a:pt x="1620520" y="143764"/>
                </a:lnTo>
                <a:lnTo>
                  <a:pt x="162052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33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60290" y="1187958"/>
            <a:ext cx="4499610" cy="144145"/>
          </a:xfrm>
          <a:custGeom>
            <a:avLst/>
            <a:gdLst/>
            <a:ahLst/>
            <a:cxnLst/>
            <a:rect l="l" t="t" r="r" b="b"/>
            <a:pathLst>
              <a:path w="4499609" h="144144">
                <a:moveTo>
                  <a:pt x="0" y="143764"/>
                </a:moveTo>
                <a:lnTo>
                  <a:pt x="4499610" y="143764"/>
                </a:lnTo>
                <a:lnTo>
                  <a:pt x="449961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50" y="418416"/>
            <a:ext cx="902970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0" y="1715166"/>
            <a:ext cx="8686799" cy="453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73500" y="7316909"/>
            <a:ext cx="228409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9430" y="7287699"/>
            <a:ext cx="66357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5"/>
              <a:t>11/12/14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1519" y="7207432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179CA45-5F78-4059-A729-5211A5D0A5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190" y="302610"/>
            <a:ext cx="9075420" cy="125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95C8106-8A19-4196-BB29-38C1FE952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190" y="1763184"/>
            <a:ext cx="9075420" cy="498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966C-1D18-4E83-BC01-4A1AB7E5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2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A7A76-5B42-4B3B-990A-BF70C158EF6A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CE3F-FF32-42D1-A801-CF13C0FC9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2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9FDD-5B1C-4342-AD8E-3DE13FCC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22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F5ADC4E-13F0-404B-82B0-8756A7CF5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3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5pPr>
      <a:lvl6pPr marL="503789" algn="ctr" rtl="0" fontAlgn="base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6pPr>
      <a:lvl7pPr marL="1007577" algn="ctr" rtl="0" fontAlgn="base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7pPr>
      <a:lvl8pPr marL="1511366" algn="ctr" rtl="0" fontAlgn="base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8pPr>
      <a:lvl9pPr marL="2015155" algn="ctr" rtl="0" fontAlgn="base">
        <a:spcBef>
          <a:spcPct val="0"/>
        </a:spcBef>
        <a:spcAft>
          <a:spcPct val="0"/>
        </a:spcAft>
        <a:defRPr sz="4848">
          <a:solidFill>
            <a:schemeClr val="tx1"/>
          </a:solidFill>
          <a:latin typeface="Calibri" pitchFamily="34" charset="0"/>
        </a:defRPr>
      </a:lvl9pPr>
    </p:titleStyle>
    <p:bodyStyle>
      <a:lvl1pPr marL="377842" indent="-3778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6" kern="1200">
          <a:solidFill>
            <a:schemeClr val="tx1"/>
          </a:solidFill>
          <a:latin typeface="+mn-lt"/>
          <a:ea typeface="+mn-ea"/>
          <a:cs typeface="+mn-cs"/>
        </a:defRPr>
      </a:lvl1pPr>
      <a:lvl2pPr marL="818657" indent="-31486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259472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1763260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4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4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owerpoint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728" y="0"/>
            <a:ext cx="10243256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927806" y="2602795"/>
            <a:ext cx="8564033" cy="677108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WEB DEVELOPMENT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71184" y="4030133"/>
            <a:ext cx="7052733" cy="1931106"/>
          </a:xfrm>
        </p:spPr>
        <p:txBody>
          <a:bodyPr rtlCol="0">
            <a:norm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3600"/>
              <a:t>Introduction to MySQL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265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SHOW TABLES;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SHOW TABLES; can be used to see all the current tables in your database.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32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SQL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At the MySQL prompt we can write in SQL instructions.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800" spc="-35">
                <a:latin typeface="Arial"/>
                <a:cs typeface="Arial"/>
              </a:rPr>
              <a:t>W</a:t>
            </a:r>
            <a:r>
              <a:rPr lang="en-US" sz="2800" spc="-5">
                <a:latin typeface="Arial"/>
                <a:cs typeface="Arial"/>
              </a:rPr>
              <a:t>e</a:t>
            </a:r>
            <a:r>
              <a:rPr lang="en-US" sz="2800" spc="-55">
                <a:latin typeface="Arial"/>
                <a:cs typeface="Arial"/>
              </a:rPr>
              <a:t> </a:t>
            </a:r>
            <a:r>
              <a:rPr lang="en-US" sz="2800" spc="-90">
                <a:latin typeface="Arial"/>
                <a:cs typeface="Arial"/>
              </a:rPr>
              <a:t>w</a:t>
            </a:r>
            <a:r>
              <a:rPr lang="en-US" sz="2800" spc="25">
                <a:latin typeface="Arial"/>
                <a:cs typeface="Arial"/>
              </a:rPr>
              <a:t>i</a:t>
            </a:r>
            <a:r>
              <a:rPr lang="en-US" sz="2800" spc="20">
                <a:latin typeface="Arial"/>
                <a:cs typeface="Arial"/>
              </a:rPr>
              <a:t>l</a:t>
            </a:r>
            <a:r>
              <a:rPr lang="en-US" sz="2800" spc="-5">
                <a:latin typeface="Arial"/>
                <a:cs typeface="Arial"/>
              </a:rPr>
              <a:t>l</a:t>
            </a:r>
            <a:r>
              <a:rPr lang="en-US" sz="2800" spc="10">
                <a:latin typeface="Arial"/>
                <a:cs typeface="Arial"/>
              </a:rPr>
              <a:t> </a:t>
            </a:r>
            <a:r>
              <a:rPr lang="en-US" sz="2800" spc="-15">
                <a:latin typeface="Arial"/>
                <a:cs typeface="Arial"/>
              </a:rPr>
              <a:t>n</a:t>
            </a:r>
            <a:r>
              <a:rPr lang="en-US" sz="2800" spc="75">
                <a:latin typeface="Arial"/>
                <a:cs typeface="Arial"/>
              </a:rPr>
              <a:t>o</a:t>
            </a:r>
            <a:r>
              <a:rPr lang="en-US" sz="2800" spc="-5">
                <a:latin typeface="Arial"/>
                <a:cs typeface="Arial"/>
              </a:rPr>
              <a:t>w</a:t>
            </a:r>
            <a:r>
              <a:rPr lang="en-US" sz="2800" spc="-85">
                <a:latin typeface="Arial"/>
                <a:cs typeface="Arial"/>
              </a:rPr>
              <a:t> </a:t>
            </a:r>
            <a:r>
              <a:rPr lang="en-US" sz="2800">
                <a:latin typeface="Arial"/>
                <a:cs typeface="Arial"/>
              </a:rPr>
              <a:t>l</a:t>
            </a:r>
            <a:r>
              <a:rPr lang="en-US" sz="2800" spc="-10">
                <a:latin typeface="Arial"/>
                <a:cs typeface="Arial"/>
              </a:rPr>
              <a:t>e</a:t>
            </a:r>
            <a:r>
              <a:rPr lang="en-US" sz="2800">
                <a:latin typeface="Arial"/>
                <a:cs typeface="Arial"/>
              </a:rPr>
              <a:t>a</a:t>
            </a:r>
            <a:r>
              <a:rPr lang="en-US" sz="2800" spc="-35">
                <a:latin typeface="Arial"/>
                <a:cs typeface="Arial"/>
              </a:rPr>
              <a:t>r</a:t>
            </a:r>
            <a:r>
              <a:rPr lang="en-US" sz="2800" spc="-5">
                <a:latin typeface="Arial"/>
                <a:cs typeface="Arial"/>
              </a:rPr>
              <a:t>n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spc="-15">
                <a:latin typeface="Arial"/>
                <a:cs typeface="Arial"/>
              </a:rPr>
              <a:t>m</a:t>
            </a:r>
            <a:r>
              <a:rPr lang="en-US" sz="2800" spc="5">
                <a:latin typeface="Arial"/>
                <a:cs typeface="Arial"/>
              </a:rPr>
              <a:t>o</a:t>
            </a:r>
            <a:r>
              <a:rPr lang="en-US" sz="2800" spc="-45">
                <a:latin typeface="Arial"/>
                <a:cs typeface="Arial"/>
              </a:rPr>
              <a:t>r</a:t>
            </a:r>
            <a:r>
              <a:rPr lang="en-US" sz="2800" spc="-5">
                <a:latin typeface="Arial"/>
                <a:cs typeface="Arial"/>
              </a:rPr>
              <a:t>e</a:t>
            </a:r>
            <a:r>
              <a:rPr lang="en-US" sz="2800" spc="10">
                <a:latin typeface="Arial"/>
                <a:cs typeface="Arial"/>
              </a:rPr>
              <a:t> </a:t>
            </a:r>
            <a:r>
              <a:rPr lang="en-US" sz="2800" spc="-15">
                <a:latin typeface="Arial"/>
                <a:cs typeface="Arial"/>
              </a:rPr>
              <a:t>a</a:t>
            </a:r>
            <a:r>
              <a:rPr lang="en-US" sz="2800" spc="-10">
                <a:latin typeface="Arial"/>
                <a:cs typeface="Arial"/>
              </a:rPr>
              <a:t>bo</a:t>
            </a:r>
            <a:r>
              <a:rPr lang="en-US" sz="2800">
                <a:latin typeface="Arial"/>
                <a:cs typeface="Arial"/>
              </a:rPr>
              <a:t>u</a:t>
            </a:r>
            <a:r>
              <a:rPr lang="en-US" sz="2800" spc="-5">
                <a:latin typeface="Arial"/>
                <a:cs typeface="Arial"/>
              </a:rPr>
              <a:t>t</a:t>
            </a:r>
            <a:r>
              <a:rPr lang="en-US" sz="2800" spc="-20">
                <a:latin typeface="Arial"/>
                <a:cs typeface="Arial"/>
              </a:rPr>
              <a:t> </a:t>
            </a:r>
            <a:r>
              <a:rPr lang="en-US" sz="2800" spc="-10">
                <a:latin typeface="Arial"/>
                <a:cs typeface="Arial"/>
              </a:rPr>
              <a:t>t</a:t>
            </a:r>
            <a:r>
              <a:rPr lang="en-US" sz="2800">
                <a:latin typeface="Arial"/>
                <a:cs typeface="Arial"/>
              </a:rPr>
              <a:t>h</a:t>
            </a:r>
            <a:r>
              <a:rPr lang="en-US" sz="2800" spc="-5">
                <a:latin typeface="Arial"/>
                <a:cs typeface="Arial"/>
              </a:rPr>
              <a:t>e</a:t>
            </a:r>
            <a:r>
              <a:rPr lang="en-US" sz="2800" spc="-15">
                <a:latin typeface="Arial"/>
                <a:cs typeface="Arial"/>
              </a:rPr>
              <a:t> </a:t>
            </a:r>
            <a:r>
              <a:rPr lang="en-US" sz="2800" spc="-10">
                <a:latin typeface="Arial"/>
                <a:cs typeface="Arial"/>
              </a:rPr>
              <a:t>b</a:t>
            </a:r>
            <a:r>
              <a:rPr lang="en-US" sz="2800" spc="-15">
                <a:latin typeface="Arial"/>
                <a:cs typeface="Arial"/>
              </a:rPr>
              <a:t>a</a:t>
            </a:r>
            <a:r>
              <a:rPr lang="en-US" sz="2800">
                <a:latin typeface="Arial"/>
                <a:cs typeface="Arial"/>
              </a:rPr>
              <a:t>s</a:t>
            </a:r>
            <a:r>
              <a:rPr lang="en-US" sz="2800" spc="-20">
                <a:latin typeface="Arial"/>
                <a:cs typeface="Arial"/>
              </a:rPr>
              <a:t>i</a:t>
            </a:r>
            <a:r>
              <a:rPr lang="en-US" sz="2800" spc="-5">
                <a:latin typeface="Arial"/>
                <a:cs typeface="Arial"/>
              </a:rPr>
              <a:t>c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spc="25">
                <a:latin typeface="Arial"/>
                <a:cs typeface="Arial"/>
              </a:rPr>
              <a:t>S</a:t>
            </a:r>
            <a:r>
              <a:rPr lang="en-US" sz="2800" spc="-35">
                <a:latin typeface="Arial"/>
                <a:cs typeface="Arial"/>
              </a:rPr>
              <a:t>Q</a:t>
            </a:r>
            <a:r>
              <a:rPr lang="en-US" sz="2800" spc="-5">
                <a:latin typeface="Arial"/>
                <a:cs typeface="Arial"/>
              </a:rPr>
              <a:t>L </a:t>
            </a:r>
            <a:r>
              <a:rPr lang="en-US" sz="2800">
                <a:latin typeface="Arial"/>
                <a:cs typeface="Arial"/>
              </a:rPr>
              <a:t>c</a:t>
            </a:r>
            <a:r>
              <a:rPr lang="en-US" sz="2800" spc="-15">
                <a:latin typeface="Arial"/>
                <a:cs typeface="Arial"/>
              </a:rPr>
              <a:t>om</a:t>
            </a:r>
            <a:r>
              <a:rPr lang="en-US" sz="2800" spc="-5">
                <a:latin typeface="Arial"/>
                <a:cs typeface="Arial"/>
              </a:rPr>
              <a:t>ma</a:t>
            </a:r>
            <a:r>
              <a:rPr lang="en-US" sz="2800" spc="-20">
                <a:latin typeface="Arial"/>
                <a:cs typeface="Arial"/>
              </a:rPr>
              <a:t>n</a:t>
            </a:r>
            <a:r>
              <a:rPr lang="en-US" sz="2800" spc="-15">
                <a:latin typeface="Arial"/>
                <a:cs typeface="Arial"/>
              </a:rPr>
              <a:t>d</a:t>
            </a:r>
            <a:r>
              <a:rPr lang="en-US" sz="2800" spc="20">
                <a:latin typeface="Arial"/>
                <a:cs typeface="Arial"/>
              </a:rPr>
              <a:t>s</a:t>
            </a: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29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CREATE TABLE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To create a new table we use the CREATE TABLE command. Syntax for creating a new table is: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CREATE TABLE IF NOT EXISTS tablename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fieldname1 type options default 'defaultvalue', fieldname2 type options default 'defaultvalue',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...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There are number of possibilities for type including: varchar (or char) int, float(significant digits, digits after decimal).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After specifying type, you may specify the max length of the variable. eg. varchar(10)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1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Example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CREATE TABLE IF NOT EXISTS students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name varchar(100), sid int(9),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gpa decimal(3,1), phone varchar(12)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SELECT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/>
            <a:r>
              <a:rPr lang="en-US" altLang="en-US" sz="2800"/>
              <a:t>Is used to ask for data from a table.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It tells the database to retrieve info from any number of tables and return it as a result set.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[fields here] FROM [tables here];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[fields here] FROM [tables here] WHERE [condition here];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41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Example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Show all records from table "students" where the field called "name" has the value "Joe".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* FROM students WHERE name = "Joe";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Show all records from table "people" where the field called "name" has the value "Joe" AND the phone number "555- 6789".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* FROM people WHERE name = "Joe" AND phone_number = "555-6789";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4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Example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Show all records from table "students" where the field called "name" has the value "Joe" OR "Bob".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* FROM students WHERE name = "Joe" OR name = "Bob";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Show "student_id" and "name" fields from table "students"	with GPA greater than or equal to 3.5.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SELECT sid, name FROM students WHERE GPA &gt;= 3.5;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6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INSERT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Add a record to a table in a database. 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INSERT INTO tablename (field1, field2, ...)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VALUES ('val1', 'val2', ...);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INSERT INTO students (name,sid,gpa,phone) VALUES ('Zoidberg',77843211, -4.0,"N/A");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17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UPDATE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Modify an existing record in the database 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UPDATE tablename SET fieldname = value WHERE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condition;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UPDATE students SET GPA ='3.8' WHERE person = 'Joe';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41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DELETE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Removes an existing record in a database 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DELETE FROM tablename WHERE condition;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DELETE FROM students WHERE name="Fry";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What is a database?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A database is a way of storing data.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Databases are specifically designed to be very efficient in storing and retrieving data.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The most common way of structuring data in a database is relational database system</a:t>
            </a:r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Relational databases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A relational database is a structured collection of tables.</a:t>
            </a:r>
          </a:p>
          <a:p>
            <a:pPr eaLnBrk="1" hangingPunct="1"/>
            <a:r>
              <a:rPr lang="en-US" altLang="en-US" sz="2800"/>
              <a:t>Each table consists of rows called records.</a:t>
            </a:r>
          </a:p>
          <a:p>
            <a:pPr eaLnBrk="1" hangingPunct="1"/>
            <a:r>
              <a:rPr lang="en-US" altLang="en-US" sz="2800"/>
              <a:t>Columns of the table have keys called fields. Each cell contains data.</a:t>
            </a:r>
          </a:p>
          <a:p>
            <a:pPr eaLnBrk="1" hangingPunct="1"/>
            <a:r>
              <a:rPr lang="en-US" altLang="en-US" sz="2800"/>
              <a:t>Most tables have a special column that identifies the rows of the table.	The values in this column are called primary keys.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9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What is	SQL?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/>
            <a:r>
              <a:rPr lang="en-US" altLang="en-US" sz="2800"/>
              <a:t>SQL stands for Structured Query Language.</a:t>
            </a:r>
          </a:p>
          <a:p>
            <a:pPr eaLnBrk="1" hangingPunct="1"/>
            <a:r>
              <a:rPr lang="en-US" altLang="en-US" sz="2800"/>
              <a:t>It is a standard language developed for accessing and modifying relational databases.</a:t>
            </a:r>
          </a:p>
          <a:p>
            <a:pPr eaLnBrk="1" hangingPunct="1"/>
            <a:r>
              <a:rPr lang="en-US" altLang="en-US" sz="2800"/>
              <a:t>SQL in turn is used by a database management system. Some common database management systems are:</a:t>
            </a:r>
          </a:p>
          <a:p>
            <a:pPr lvl="1" eaLnBrk="1" hangingPunct="1"/>
            <a:r>
              <a:rPr lang="en-US" altLang="en-US" sz="2400"/>
              <a:t>MySQL</a:t>
            </a:r>
          </a:p>
          <a:p>
            <a:pPr lvl="1" eaLnBrk="1" hangingPunct="1"/>
            <a:r>
              <a:rPr lang="en-US" altLang="en-US" sz="2400"/>
              <a:t>SQLite</a:t>
            </a:r>
          </a:p>
          <a:p>
            <a:pPr lvl="1" eaLnBrk="1" hangingPunct="1"/>
            <a:r>
              <a:rPr lang="en-US" altLang="en-US" sz="2400"/>
              <a:t>PostgreSQL</a:t>
            </a:r>
          </a:p>
          <a:p>
            <a:pPr lvl="1" eaLnBrk="1" hangingPunct="1"/>
            <a:r>
              <a:rPr lang="en-US" altLang="en-US" sz="2400"/>
              <a:t>Oracle</a:t>
            </a:r>
          </a:p>
          <a:p>
            <a:pPr lvl="1" eaLnBrk="1" hangingPunct="1"/>
            <a:r>
              <a:rPr lang="en-US" altLang="en-US" sz="2400"/>
              <a:t>Microsoft SQL Server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0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MySQL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/>
            <a:r>
              <a:rPr lang="en-US" altLang="en-US" sz="3600"/>
              <a:t>MySQL is free.</a:t>
            </a:r>
          </a:p>
          <a:p>
            <a:pPr eaLnBrk="1" hangingPunct="1"/>
            <a:r>
              <a:rPr lang="en-US" altLang="en-US" sz="3600"/>
              <a:t>Very widely used.</a:t>
            </a:r>
          </a:p>
          <a:p>
            <a:pPr eaLnBrk="1" hangingPunct="1"/>
            <a:r>
              <a:rPr lang="en-US" altLang="en-US" sz="3600"/>
              <a:t>Implements SQL database mangement.</a:t>
            </a:r>
          </a:p>
          <a:p>
            <a:pPr eaLnBrk="1" hangingPunct="1"/>
            <a:r>
              <a:rPr lang="en-US" altLang="en-US" sz="3600"/>
              <a:t>Linux Red Hat already includes MySQL.</a:t>
            </a:r>
          </a:p>
          <a:p>
            <a:pPr eaLnBrk="1" hangingPunct="1"/>
            <a:r>
              <a:rPr lang="en-US" altLang="en-US" sz="3600"/>
              <a:t>Facebook uses MySQL</a:t>
            </a:r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MySQL from	the CLI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091494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First we login to the MySQL system. From your CLI type:</a:t>
            </a:r>
          </a:p>
          <a:p>
            <a:pPr lvl="2" eaLnBrk="1" hangingPunct="1">
              <a:buNone/>
            </a:pPr>
            <a:r>
              <a:rPr lang="en-US" altLang="en-US" sz="2800"/>
              <a:t>mysql -u yourlogin -p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-u specifies that you are giving a login.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-p specifies that your login requires a password.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4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Basic MySQL commands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MySQL is case insensitive although field names are case sensitive.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MySQL commands end in a ; so if you do not end your command with a ; MySQL assumes you want to keep typing</a:t>
            </a:r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86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show databases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You can see which databases your account has access to by entering the SQL command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/>
              <a:t>SHOW DATABASES;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28307-85E4-4650-8CB5-8317302A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940050"/>
            <a:ext cx="3505200" cy="31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BDD24B9-855B-4824-8E9A-24460A5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2610"/>
            <a:ext cx="9067800" cy="788884"/>
          </a:xfrm>
        </p:spPr>
        <p:txBody>
          <a:bodyPr/>
          <a:lstStyle/>
          <a:p>
            <a:pPr eaLnBrk="1" hangingPunct="1"/>
            <a:r>
              <a:rPr lang="en-US" altLang="en-US" sz="3967"/>
              <a:t>USE databasename;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id="{E821E897-1CD6-4F44-ADCA-4B8EA34D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3378"/>
            <a:ext cx="9067800" cy="48697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You can select a database to use by entering the SQL command: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/>
              <a:t>USE databasename;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pic>
        <p:nvPicPr>
          <p:cNvPr id="4100" name="Content Placeholder 3" descr="powerpoint-footer.jpg">
            <a:extLst>
              <a:ext uri="{FF2B5EF4-FFF2-40B4-BE49-F238E27FC236}">
                <a16:creationId xmlns:a16="http://schemas.microsoft.com/office/drawing/2014/main" id="{B48D9E18-5019-4868-A561-1F78E02A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489"/>
            <a:ext cx="10083800" cy="109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F55C0-A004-43A2-8B5F-3FF8DF76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85" y="3549650"/>
            <a:ext cx="5041829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1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2141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791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1_Office Theme</vt:lpstr>
      <vt:lpstr>WEB DEVELOPMENT II</vt:lpstr>
      <vt:lpstr>What is a database?</vt:lpstr>
      <vt:lpstr>Relational databases</vt:lpstr>
      <vt:lpstr>What is SQL?</vt:lpstr>
      <vt:lpstr>MySQL</vt:lpstr>
      <vt:lpstr>MySQL from the CLI</vt:lpstr>
      <vt:lpstr>Basic MySQL commands</vt:lpstr>
      <vt:lpstr>show databases</vt:lpstr>
      <vt:lpstr>USE databasename;</vt:lpstr>
      <vt:lpstr>SHOW TABLES;</vt:lpstr>
      <vt:lpstr>SQL</vt:lpstr>
      <vt:lpstr>CREATE TABLE</vt:lpstr>
      <vt:lpstr>Example</vt:lpstr>
      <vt:lpstr>SELECT</vt:lpstr>
      <vt:lpstr>Example</vt:lpstr>
      <vt:lpstr>Example</vt:lpstr>
      <vt:lpstr>INSERT</vt:lpstr>
      <vt:lpstr>UPDATE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Jukka Virtanen</dc:creator>
  <cp:lastModifiedBy>tito kim</cp:lastModifiedBy>
  <cp:revision>17</cp:revision>
  <dcterms:created xsi:type="dcterms:W3CDTF">2019-10-26T14:59:45Z</dcterms:created>
  <dcterms:modified xsi:type="dcterms:W3CDTF">2020-11-18T08:13:01Z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2014-11-12T00:00:00Z</vt:filetime>
  </property>
  <property fmtid="{D5CDD505-2E9C-101B-9397-08002B2CF9AE}" pid="3" name="Creator">
    <vt:lpwstr>Impress</vt:lpwstr>
  </property>
  <property fmtid="{D5CDD505-2E9C-101B-9397-08002B2CF9AE}" pid="4" name="LastSaved">
    <vt:filetime>2019-10-26T00:00:00Z</vt:filetime>
  </property>
</Properties>
</file>