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8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>
      <p:cViewPr varScale="1">
        <p:scale>
          <a:sx n="69" d="100"/>
          <a:sy n="69" d="100"/>
        </p:scale>
        <p:origin x="143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093-8CE1-4206-89D6-5A3BA38E8461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8210A88-132F-4E2C-BE27-032723F04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093-8CE1-4206-89D6-5A3BA38E8461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0A88-132F-4E2C-BE27-032723F04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093-8CE1-4206-89D6-5A3BA38E8461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0A88-132F-4E2C-BE27-032723F04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093-8CE1-4206-89D6-5A3BA38E8461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8210A88-132F-4E2C-BE27-032723F04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093-8CE1-4206-89D6-5A3BA38E8461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0A88-132F-4E2C-BE27-032723F041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093-8CE1-4206-89D6-5A3BA38E8461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0A88-132F-4E2C-BE27-032723F04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093-8CE1-4206-89D6-5A3BA38E8461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8210A88-132F-4E2C-BE27-032723F041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093-8CE1-4206-89D6-5A3BA38E8461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0A88-132F-4E2C-BE27-032723F04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093-8CE1-4206-89D6-5A3BA38E8461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0A88-132F-4E2C-BE27-032723F04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093-8CE1-4206-89D6-5A3BA38E8461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0A88-132F-4E2C-BE27-032723F04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093-8CE1-4206-89D6-5A3BA38E8461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0A88-132F-4E2C-BE27-032723F041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4099093-8CE1-4206-89D6-5A3BA38E8461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8210A88-132F-4E2C-BE27-032723F041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81200"/>
            <a:ext cx="8915401" cy="4648200"/>
          </a:xfr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4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Đồ án </a:t>
            </a:r>
            <a:r>
              <a:rPr 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tài:Thiết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Website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tuyến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vi-VN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cô</a:t>
            </a:r>
            <a:r>
              <a:rPr lang="vi-VN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US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Chu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Huệ</a:t>
            </a:r>
            <a:endParaRPr lang="en-US" sz="28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vi-VN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Sinh </a:t>
            </a:r>
            <a:r>
              <a:rPr lang="en-US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vi-VN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iên</a:t>
            </a:r>
            <a:r>
              <a:rPr lang="en-US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ực</a:t>
            </a:r>
            <a:r>
              <a:rPr lang="en-US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hi</a:t>
            </a:r>
            <a:r>
              <a:rPr lang="vi-VN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ệ</a:t>
            </a:r>
            <a:r>
              <a:rPr lang="en-US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n:Nguyễn </a:t>
            </a:r>
            <a:r>
              <a:rPr lang="vi-VN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Phương Đông</a:t>
            </a:r>
            <a:endParaRPr lang="en-US" sz="28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AsK_Series\Desktop\Capture.PNG"/>
          <p:cNvPicPr>
            <a:picLocks noChangeAspect="1" noChangeArrowheads="1"/>
          </p:cNvPicPr>
          <p:nvPr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8686799" cy="1905000"/>
          </a:xfrm>
          <a:prstGeom prst="rect">
            <a:avLst/>
          </a:prstGeom>
          <a:noFill/>
          <a:ln>
            <a:solidFill>
              <a:schemeClr val="bg2">
                <a:alpha val="91000"/>
              </a:schemeClr>
            </a:solidFill>
          </a:ln>
          <a:effectLst>
            <a:outerShdw blurRad="50800" dist="50800" dir="5400000" algn="ctr" rotWithShape="0">
              <a:schemeClr val="accent3">
                <a:lumMod val="20000"/>
                <a:lumOff val="8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955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DeMo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362200"/>
            <a:ext cx="8458200" cy="3657600"/>
          </a:xfrm>
        </p:spPr>
        <p:txBody>
          <a:bodyPr>
            <a:normAutofit/>
          </a:bodyPr>
          <a:lstStyle/>
          <a:p>
            <a:pPr algn="ctr"/>
            <a:endParaRPr lang="en-US" sz="66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6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DEMO chương trình.</a:t>
            </a:r>
          </a:p>
        </p:txBody>
      </p:sp>
      <p:sp>
        <p:nvSpPr>
          <p:cNvPr id="4" name="Heptagon 3"/>
          <p:cNvSpPr/>
          <p:nvPr/>
        </p:nvSpPr>
        <p:spPr>
          <a:xfrm>
            <a:off x="457200" y="266700"/>
            <a:ext cx="762000" cy="685800"/>
          </a:xfrm>
          <a:prstGeom prst="hept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8727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609600"/>
          </a:xfrm>
        </p:spPr>
        <p:txBody>
          <a:bodyPr>
            <a:normAutofit fontScale="90000"/>
          </a:bodyPr>
          <a:lstStyle/>
          <a:p>
            <a:r>
              <a:rPr lang="en-US" sz="6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Cảm Ơn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209800"/>
            <a:ext cx="8534400" cy="3733800"/>
          </a:xfrm>
        </p:spPr>
        <p:txBody>
          <a:bodyPr/>
          <a:lstStyle/>
          <a:p>
            <a:pPr marL="0" indent="0" algn="ctr">
              <a:buNone/>
            </a:pPr>
            <a:endParaRPr lang="en-US" sz="4400" b="1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400" b="1">
                <a:latin typeface="Times New Roman" pitchFamily="18" charset="0"/>
                <a:cs typeface="Times New Roman" pitchFamily="18" charset="0"/>
              </a:rPr>
              <a:t>Xin chân thành cảm ơn quý thầy cô cùng toàn thể các bạn đã theo dõi chương trình.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7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 trình bày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1" y="2057400"/>
            <a:ext cx="8686800" cy="4724400"/>
          </a:xfrm>
        </p:spPr>
        <p:txBody>
          <a:bodyPr>
            <a:normAutofit/>
          </a:bodyPr>
          <a:lstStyle/>
          <a:p>
            <a:pPr marL="812800" indent="-812800"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12800" indent="-812800">
              <a:spcBef>
                <a:spcPct val="0"/>
              </a:spcBef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12800" indent="-812800">
              <a:spcBef>
                <a:spcPct val="0"/>
              </a:spcBef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iện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Web.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12800" indent="-812800">
              <a:spcBef>
                <a:spcPct val="0"/>
              </a:spcBef>
              <a:buFontTx/>
              <a:buAutoNum type="romanUcPeriod" startAt="2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12800" indent="-812800">
              <a:spcBef>
                <a:spcPct val="0"/>
              </a:spcBef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.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12800" indent="-812800">
              <a:spcBef>
                <a:spcPct val="0"/>
              </a:spcBef>
              <a:buFontTx/>
              <a:buAutoNum type="romanUcPeriod" startAt="2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12800" indent="-812800">
              <a:spcBef>
                <a:spcPct val="0"/>
              </a:spcBef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12800" indent="-812800">
              <a:spcBef>
                <a:spcPct val="0"/>
              </a:spcBef>
              <a:buFontTx/>
              <a:buAutoNum type="romanUcPeriod" startAt="2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12800" indent="-812800">
              <a:spcBef>
                <a:spcPct val="0"/>
              </a:spcBef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Demo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12800" indent="-812800">
              <a:buFontTx/>
              <a:buAutoNum type="romanUcPeriod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12800" indent="-812800">
              <a:buNone/>
            </a:pP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Heptagon 3"/>
          <p:cNvSpPr/>
          <p:nvPr/>
        </p:nvSpPr>
        <p:spPr>
          <a:xfrm>
            <a:off x="228600" y="1981200"/>
            <a:ext cx="685800" cy="533400"/>
          </a:xfrm>
          <a:prstGeom prst="hept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</a:p>
        </p:txBody>
      </p:sp>
      <p:sp>
        <p:nvSpPr>
          <p:cNvPr id="5" name="Heptagon 4"/>
          <p:cNvSpPr/>
          <p:nvPr/>
        </p:nvSpPr>
        <p:spPr>
          <a:xfrm>
            <a:off x="228600" y="5410200"/>
            <a:ext cx="685800" cy="533400"/>
          </a:xfrm>
          <a:prstGeom prst="hept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</a:p>
        </p:txBody>
      </p:sp>
      <p:sp>
        <p:nvSpPr>
          <p:cNvPr id="6" name="Heptagon 5"/>
          <p:cNvSpPr/>
          <p:nvPr/>
        </p:nvSpPr>
        <p:spPr>
          <a:xfrm>
            <a:off x="228600" y="4572000"/>
            <a:ext cx="685800" cy="533400"/>
          </a:xfrm>
          <a:prstGeom prst="hept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</a:p>
        </p:txBody>
      </p:sp>
      <p:sp>
        <p:nvSpPr>
          <p:cNvPr id="7" name="Heptagon 6"/>
          <p:cNvSpPr/>
          <p:nvPr/>
        </p:nvSpPr>
        <p:spPr>
          <a:xfrm>
            <a:off x="228600" y="3657600"/>
            <a:ext cx="685800" cy="533400"/>
          </a:xfrm>
          <a:prstGeom prst="hept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</a:p>
        </p:txBody>
      </p:sp>
      <p:sp>
        <p:nvSpPr>
          <p:cNvPr id="8" name="Heptagon 7"/>
          <p:cNvSpPr/>
          <p:nvPr/>
        </p:nvSpPr>
        <p:spPr>
          <a:xfrm>
            <a:off x="228600" y="2819400"/>
            <a:ext cx="685800" cy="533400"/>
          </a:xfrm>
          <a:prstGeom prst="hept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Times New Roman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8727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825" y="152399"/>
            <a:ext cx="8229600" cy="1394749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Giới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828800"/>
            <a:ext cx="8534399" cy="4800600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/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-</a:t>
            </a:r>
            <a:r>
              <a:rPr lang="en-US" dirty="0" err="1">
                <a:cs typeface="Tahoma" pitchFamily="2"/>
              </a:rPr>
              <a:t>Wesite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bán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 smtClean="0">
                <a:cs typeface="Tahoma" pitchFamily="2"/>
              </a:rPr>
              <a:t>hàng</a:t>
            </a:r>
            <a:r>
              <a:rPr lang="en-US" dirty="0" smtClean="0">
                <a:cs typeface="Tahoma" pitchFamily="2"/>
              </a:rPr>
              <a:t> </a:t>
            </a:r>
            <a:r>
              <a:rPr lang="en-US" dirty="0" err="1" smtClean="0">
                <a:cs typeface="Tahoma" pitchFamily="2"/>
              </a:rPr>
              <a:t>thời</a:t>
            </a:r>
            <a:r>
              <a:rPr lang="en-US" dirty="0" smtClean="0">
                <a:cs typeface="Tahoma" pitchFamily="2"/>
              </a:rPr>
              <a:t> </a:t>
            </a:r>
            <a:r>
              <a:rPr lang="en-US" dirty="0" err="1" smtClean="0">
                <a:cs typeface="Tahoma" pitchFamily="2"/>
              </a:rPr>
              <a:t>trang</a:t>
            </a:r>
            <a:r>
              <a:rPr lang="en-US" dirty="0" smtClean="0">
                <a:cs typeface="Tahoma" pitchFamily="2"/>
              </a:rPr>
              <a:t> online </a:t>
            </a:r>
            <a:r>
              <a:rPr lang="en-US" dirty="0" err="1" smtClean="0">
                <a:cs typeface="Tahoma" pitchFamily="2"/>
              </a:rPr>
              <a:t>là</a:t>
            </a:r>
            <a:r>
              <a:rPr lang="en-US" dirty="0" smtClean="0">
                <a:cs typeface="Tahoma" pitchFamily="2"/>
              </a:rPr>
              <a:t> </a:t>
            </a:r>
            <a:r>
              <a:rPr lang="en-US" dirty="0">
                <a:cs typeface="Tahoma" pitchFamily="2"/>
              </a:rPr>
              <a:t>1 </a:t>
            </a:r>
            <a:r>
              <a:rPr lang="en-US" dirty="0" err="1">
                <a:cs typeface="Tahoma" pitchFamily="2"/>
              </a:rPr>
              <a:t>wesite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giúp</a:t>
            </a:r>
            <a:r>
              <a:rPr lang="en-US" dirty="0">
                <a:cs typeface="Tahoma" pitchFamily="2"/>
              </a:rPr>
              <a:t>:</a:t>
            </a:r>
          </a:p>
          <a:p>
            <a:pPr lvl="0" algn="just"/>
            <a:r>
              <a:rPr lang="en-US" dirty="0">
                <a:cs typeface="Tahoma" pitchFamily="2"/>
              </a:rPr>
              <a:t>-  </a:t>
            </a:r>
            <a:r>
              <a:rPr lang="en-US" dirty="0" err="1">
                <a:cs typeface="Tahoma" pitchFamily="2"/>
              </a:rPr>
              <a:t>Người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dùng</a:t>
            </a:r>
            <a:r>
              <a:rPr lang="en-US" dirty="0">
                <a:cs typeface="Tahoma" pitchFamily="2"/>
              </a:rPr>
              <a:t> (</a:t>
            </a:r>
            <a:r>
              <a:rPr lang="en-US" dirty="0" err="1">
                <a:cs typeface="Tahoma" pitchFamily="2"/>
              </a:rPr>
              <a:t>khách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hàng</a:t>
            </a:r>
            <a:r>
              <a:rPr lang="en-US" dirty="0">
                <a:cs typeface="Tahoma" pitchFamily="2"/>
              </a:rPr>
              <a:t>): </a:t>
            </a:r>
            <a:r>
              <a:rPr lang="en-US" dirty="0" err="1">
                <a:cs typeface="Tahoma" pitchFamily="2"/>
              </a:rPr>
              <a:t>dễ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dàng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tìm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kiếm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và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mua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 smtClean="0">
                <a:cs typeface="Tahoma" pitchFamily="2"/>
              </a:rPr>
              <a:t>sản</a:t>
            </a:r>
            <a:r>
              <a:rPr lang="en-US" dirty="0" smtClean="0">
                <a:cs typeface="Tahoma" pitchFamily="2"/>
              </a:rPr>
              <a:t> </a:t>
            </a:r>
            <a:r>
              <a:rPr lang="en-US" dirty="0" err="1" smtClean="0">
                <a:cs typeface="Tahoma" pitchFamily="2"/>
              </a:rPr>
              <a:t>phẩm</a:t>
            </a:r>
            <a:r>
              <a:rPr lang="en-US" dirty="0" smtClean="0">
                <a:cs typeface="Tahoma" pitchFamily="2"/>
              </a:rPr>
              <a:t> </a:t>
            </a:r>
            <a:r>
              <a:rPr lang="en-US" dirty="0" err="1" smtClean="0">
                <a:cs typeface="Tahoma" pitchFamily="2"/>
              </a:rPr>
              <a:t>thời</a:t>
            </a:r>
            <a:r>
              <a:rPr lang="en-US" dirty="0" smtClean="0">
                <a:cs typeface="Tahoma" pitchFamily="2"/>
              </a:rPr>
              <a:t> </a:t>
            </a:r>
            <a:r>
              <a:rPr lang="en-US" dirty="0" err="1" smtClean="0">
                <a:cs typeface="Tahoma" pitchFamily="2"/>
              </a:rPr>
              <a:t>trang</a:t>
            </a:r>
            <a:r>
              <a:rPr lang="en-US" dirty="0" smtClean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tại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nhà</a:t>
            </a:r>
            <a:r>
              <a:rPr lang="en-US" dirty="0">
                <a:cs typeface="Tahoma" pitchFamily="2"/>
              </a:rPr>
              <a:t>, </a:t>
            </a:r>
            <a:r>
              <a:rPr lang="en-US" dirty="0" err="1">
                <a:cs typeface="Tahoma" pitchFamily="2"/>
              </a:rPr>
              <a:t>không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tốn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thời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gian</a:t>
            </a:r>
            <a:r>
              <a:rPr lang="en-US" dirty="0">
                <a:cs typeface="Tahoma" pitchFamily="2"/>
              </a:rPr>
              <a:t>, </a:t>
            </a:r>
            <a:r>
              <a:rPr lang="en-US" dirty="0" err="1">
                <a:cs typeface="Tahoma" pitchFamily="2"/>
              </a:rPr>
              <a:t>tiết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kiệm</a:t>
            </a:r>
            <a:r>
              <a:rPr lang="en-US" dirty="0">
                <a:cs typeface="Tahoma" pitchFamily="2"/>
              </a:rPr>
              <a:t> chi </a:t>
            </a:r>
            <a:r>
              <a:rPr lang="en-US" dirty="0" err="1">
                <a:cs typeface="Tahoma" pitchFamily="2"/>
              </a:rPr>
              <a:t>phí</a:t>
            </a:r>
            <a:r>
              <a:rPr lang="en-US" dirty="0">
                <a:cs typeface="Tahoma" pitchFamily="2"/>
              </a:rPr>
              <a:t>…</a:t>
            </a:r>
          </a:p>
          <a:p>
            <a:pPr lvl="0" algn="just"/>
            <a:r>
              <a:rPr lang="en-US" dirty="0">
                <a:cs typeface="Tahoma" pitchFamily="2"/>
              </a:rPr>
              <a:t>-  </a:t>
            </a:r>
            <a:r>
              <a:rPr lang="en-US" dirty="0" err="1">
                <a:cs typeface="Tahoma" pitchFamily="2"/>
              </a:rPr>
              <a:t>Người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quản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trị</a:t>
            </a:r>
            <a:r>
              <a:rPr lang="en-US" dirty="0">
                <a:cs typeface="Tahoma" pitchFamily="2"/>
              </a:rPr>
              <a:t> </a:t>
            </a:r>
            <a:r>
              <a:rPr lang="en-US" dirty="0" smtClean="0">
                <a:cs typeface="Tahoma" pitchFamily="2"/>
              </a:rPr>
              <a:t>(</a:t>
            </a:r>
            <a:r>
              <a:rPr lang="en-US" dirty="0" err="1" smtClean="0">
                <a:cs typeface="Tahoma" pitchFamily="2"/>
              </a:rPr>
              <a:t>chủ</a:t>
            </a:r>
            <a:r>
              <a:rPr lang="en-US" dirty="0" smtClean="0">
                <a:cs typeface="Tahoma" pitchFamily="2"/>
              </a:rPr>
              <a:t> </a:t>
            </a:r>
            <a:r>
              <a:rPr lang="en-US" dirty="0" err="1" smtClean="0">
                <a:cs typeface="Tahoma" pitchFamily="2"/>
              </a:rPr>
              <a:t>Cửa</a:t>
            </a:r>
            <a:r>
              <a:rPr lang="en-US" dirty="0" smtClean="0">
                <a:cs typeface="Tahoma" pitchFamily="2"/>
              </a:rPr>
              <a:t> </a:t>
            </a:r>
            <a:r>
              <a:rPr lang="en-US" dirty="0" err="1" smtClean="0">
                <a:cs typeface="Tahoma" pitchFamily="2"/>
              </a:rPr>
              <a:t>Hàng</a:t>
            </a:r>
            <a:r>
              <a:rPr lang="en-US" dirty="0" smtClean="0">
                <a:cs typeface="Tahoma" pitchFamily="2"/>
              </a:rPr>
              <a:t>): </a:t>
            </a:r>
            <a:r>
              <a:rPr lang="en-US" dirty="0" err="1">
                <a:cs typeface="Tahoma" pitchFamily="2"/>
              </a:rPr>
              <a:t>không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mất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phí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thuê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mặt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bằng</a:t>
            </a:r>
            <a:r>
              <a:rPr lang="en-US" dirty="0">
                <a:cs typeface="Tahoma" pitchFamily="2"/>
              </a:rPr>
              <a:t>, </a:t>
            </a:r>
            <a:r>
              <a:rPr lang="en-US" dirty="0" err="1">
                <a:cs typeface="Tahoma" pitchFamily="2"/>
              </a:rPr>
              <a:t>tiết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kiệm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thời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gian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cho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nhiều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công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việc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khác</a:t>
            </a:r>
            <a:r>
              <a:rPr lang="en-US" dirty="0">
                <a:cs typeface="Tahoma" pitchFamily="2"/>
              </a:rPr>
              <a:t>, </a:t>
            </a:r>
            <a:r>
              <a:rPr lang="en-US" dirty="0" err="1">
                <a:cs typeface="Tahoma" pitchFamily="2"/>
              </a:rPr>
              <a:t>không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cần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nhiều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nhân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viên</a:t>
            </a:r>
            <a:r>
              <a:rPr lang="en-US" dirty="0">
                <a:cs typeface="Tahoma" pitchFamily="2"/>
              </a:rPr>
              <a:t>, </a:t>
            </a:r>
            <a:r>
              <a:rPr lang="en-US" dirty="0" err="1">
                <a:cs typeface="Tahoma" pitchFamily="2"/>
              </a:rPr>
              <a:t>không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bừa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bộn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hàng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hóa</a:t>
            </a:r>
            <a:r>
              <a:rPr lang="en-US" dirty="0">
                <a:cs typeface="Tahoma" pitchFamily="2"/>
              </a:rPr>
              <a:t>, </a:t>
            </a:r>
            <a:r>
              <a:rPr lang="en-US" dirty="0" err="1">
                <a:cs typeface="Tahoma" pitchFamily="2"/>
              </a:rPr>
              <a:t>dễ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chốt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đơn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kiểm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tra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theo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dõi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đơn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hàng</a:t>
            </a:r>
            <a:r>
              <a:rPr lang="en-US" dirty="0">
                <a:cs typeface="Tahoma" pitchFamily="2"/>
              </a:rPr>
              <a:t>, </a:t>
            </a:r>
            <a:r>
              <a:rPr lang="en-US" dirty="0" err="1">
                <a:cs typeface="Tahoma" pitchFamily="2"/>
              </a:rPr>
              <a:t>trưng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bày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được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nhiều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sản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phẩm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mới</a:t>
            </a:r>
            <a:r>
              <a:rPr lang="en-US" dirty="0">
                <a:cs typeface="Tahoma" pitchFamily="2"/>
              </a:rPr>
              <a:t>, </a:t>
            </a:r>
            <a:r>
              <a:rPr lang="en-US" dirty="0" err="1">
                <a:cs typeface="Tahoma" pitchFamily="2"/>
              </a:rPr>
              <a:t>đặc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biệt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là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theo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kịp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xu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hướng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bán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hàng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thời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đại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hiện</a:t>
            </a:r>
            <a:r>
              <a:rPr lang="en-US" dirty="0">
                <a:cs typeface="Tahoma" pitchFamily="2"/>
              </a:rPr>
              <a:t> nay,….</a:t>
            </a:r>
          </a:p>
          <a:p>
            <a:pPr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Heptagon 3"/>
          <p:cNvSpPr/>
          <p:nvPr/>
        </p:nvSpPr>
        <p:spPr>
          <a:xfrm>
            <a:off x="164939" y="457200"/>
            <a:ext cx="762000" cy="609600"/>
          </a:xfrm>
          <a:prstGeom prst="hept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8727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Giới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76401"/>
            <a:ext cx="8610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/>
              <a:t>	</a:t>
            </a:r>
            <a:r>
              <a:rPr lang="en-US" dirty="0" smtClean="0">
                <a:latin typeface="Times New Roman" pitchFamily="18" charset="0"/>
              </a:rPr>
              <a:t>-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hàng thời trang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/>
              <a:t> </a:t>
            </a:r>
            <a:endParaRPr lang="en-US" dirty="0" smtClean="0">
              <a:latin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</a:rPr>
              <a:t>Cung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</a:rPr>
              <a:t>cấp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</a:rPr>
              <a:t>kỹ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</a:rPr>
              <a:t>năng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</a:rPr>
              <a:t>lập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</a:rPr>
              <a:t>trình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</a:rPr>
              <a:t>làm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</a:rPr>
              <a:t>việc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</a:rPr>
              <a:t>cho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vi-VN" sz="2600" dirty="0">
                <a:solidFill>
                  <a:schemeClr val="tx1"/>
                </a:solidFill>
                <a:latin typeface="Times New Roman" pitchFamily="18" charset="0"/>
              </a:rPr>
              <a:t>bản thân mình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Heptagon 3"/>
          <p:cNvSpPr/>
          <p:nvPr/>
        </p:nvSpPr>
        <p:spPr>
          <a:xfrm>
            <a:off x="28937" y="381000"/>
            <a:ext cx="762000" cy="685800"/>
          </a:xfrm>
          <a:prstGeom prst="hept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8727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Giới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441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2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lnSpc>
                <a:spcPct val="150000"/>
              </a:lnSpc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-</a:t>
            </a:r>
            <a:r>
              <a:rPr lang="vi-VN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 trình độ có hạn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vi-VN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em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mới chỉ dừng lại ở việc lập trình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vi-VN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và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600" dirty="0">
              <a:solidFill>
                <a:srgbClr val="002060"/>
              </a:solidFill>
            </a:endParaRPr>
          </a:p>
        </p:txBody>
      </p:sp>
      <p:sp>
        <p:nvSpPr>
          <p:cNvPr id="4" name="Heptagon 3"/>
          <p:cNvSpPr/>
          <p:nvPr/>
        </p:nvSpPr>
        <p:spPr>
          <a:xfrm>
            <a:off x="0" y="423923"/>
            <a:ext cx="838200" cy="685800"/>
          </a:xfrm>
          <a:prstGeom prst="hept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8727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Web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905000"/>
            <a:ext cx="8686799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/>
              <a:t>	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Char char="•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Heptagon 3"/>
          <p:cNvSpPr/>
          <p:nvPr/>
        </p:nvSpPr>
        <p:spPr>
          <a:xfrm>
            <a:off x="12539" y="381000"/>
            <a:ext cx="762000" cy="685800"/>
          </a:xfrm>
          <a:prstGeom prst="hept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39" y="1524000"/>
            <a:ext cx="8196263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7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8382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DIỆN TRANG QUẢN TRỊ.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00200"/>
            <a:ext cx="8686799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Heptagon 4"/>
          <p:cNvSpPr/>
          <p:nvPr/>
        </p:nvSpPr>
        <p:spPr>
          <a:xfrm>
            <a:off x="76200" y="397397"/>
            <a:ext cx="838200" cy="685800"/>
          </a:xfrm>
          <a:prstGeom prst="hept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93273"/>
            <a:ext cx="7543801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7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1557528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610599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800" dirty="0"/>
              <a:t>	</a:t>
            </a:r>
            <a:r>
              <a:rPr lang="en-US" sz="2800" dirty="0" smtClean="0"/>
              <a:t>-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giao</a:t>
            </a:r>
            <a:r>
              <a:rPr lang="en-US" sz="2800" dirty="0" smtClean="0"/>
              <a:t> </a:t>
            </a:r>
            <a:r>
              <a:rPr lang="en-US" sz="2800" dirty="0" err="1" smtClean="0"/>
              <a:t>diện</a:t>
            </a:r>
            <a:r>
              <a:rPr lang="en-US" sz="2800" dirty="0" smtClean="0"/>
              <a:t> </a:t>
            </a:r>
            <a:r>
              <a:rPr lang="en-US" sz="2800" dirty="0" err="1" smtClean="0"/>
              <a:t>cơ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1 </a:t>
            </a:r>
            <a:r>
              <a:rPr lang="en-US" sz="2800" dirty="0" err="1" smtClean="0"/>
              <a:t>trang</a:t>
            </a:r>
            <a:r>
              <a:rPr lang="en-US" sz="2800" dirty="0" smtClean="0"/>
              <a:t> web html 5,css</a:t>
            </a:r>
            <a:endParaRPr lang="en-US" sz="2600" dirty="0">
              <a:latin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2600" dirty="0">
                <a:latin typeface="Times New Roman" pitchFamily="18" charset="0"/>
              </a:rPr>
              <a:t>	-Do </a:t>
            </a:r>
            <a:r>
              <a:rPr lang="en-US" sz="2600" dirty="0" err="1">
                <a:latin typeface="Times New Roman" pitchFamily="18" charset="0"/>
              </a:rPr>
              <a:t>được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</a:rPr>
              <a:t>thiết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</a:rPr>
              <a:t>kế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</a:rPr>
              <a:t>theo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reponsive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nên</a:t>
            </a:r>
            <a:r>
              <a:rPr lang="en-US" sz="2600" dirty="0" smtClean="0">
                <a:latin typeface="Times New Roman" pitchFamily="18" charset="0"/>
              </a:rPr>
              <a:t> website </a:t>
            </a:r>
            <a:r>
              <a:rPr lang="en-US" sz="2600" dirty="0" err="1">
                <a:latin typeface="Times New Roman" pitchFamily="18" charset="0"/>
              </a:rPr>
              <a:t>có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</a:rPr>
              <a:t>thể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</a:rPr>
              <a:t>dễ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dàng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sử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dụng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trên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các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nền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tảng</a:t>
            </a:r>
            <a:r>
              <a:rPr lang="en-US" sz="2600" dirty="0" smtClean="0">
                <a:latin typeface="Times New Roman" pitchFamily="18" charset="0"/>
              </a:rPr>
              <a:t> di </a:t>
            </a:r>
            <a:r>
              <a:rPr lang="en-US" sz="2600" dirty="0" err="1" smtClean="0">
                <a:latin typeface="Times New Roman" pitchFamily="18" charset="0"/>
              </a:rPr>
              <a:t>động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và</a:t>
            </a:r>
            <a:r>
              <a:rPr lang="en-US" sz="2600" dirty="0" smtClean="0">
                <a:latin typeface="Times New Roman" pitchFamily="18" charset="0"/>
              </a:rPr>
              <a:t> PC. </a:t>
            </a:r>
            <a:r>
              <a:rPr lang="en-US" sz="2600" dirty="0" err="1">
                <a:latin typeface="Times New Roman" pitchFamily="18" charset="0"/>
              </a:rPr>
              <a:t>Giao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</a:rPr>
              <a:t>diện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</a:rPr>
              <a:t>chương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</a:rPr>
              <a:t>trình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</a:rPr>
              <a:t>dễ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</a:rPr>
              <a:t>sử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dụng</a:t>
            </a:r>
            <a:r>
              <a:rPr lang="en-US" sz="2600" dirty="0" smtClean="0">
                <a:latin typeface="Times New Roman" pitchFamily="18" charset="0"/>
              </a:rPr>
              <a:t>.</a:t>
            </a:r>
            <a:endParaRPr lang="en-US" sz="2600" dirty="0">
              <a:latin typeface="Times New Roman" pitchFamily="18" charset="0"/>
            </a:endParaRPr>
          </a:p>
          <a:p>
            <a:pPr marL="457200" indent="-45720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Heptagon 4"/>
          <p:cNvSpPr/>
          <p:nvPr/>
        </p:nvSpPr>
        <p:spPr>
          <a:xfrm>
            <a:off x="228600" y="381000"/>
            <a:ext cx="838200" cy="609600"/>
          </a:xfrm>
          <a:prstGeom prst="hept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8727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02870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1" y="1981200"/>
            <a:ext cx="8458199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600" dirty="0" err="1">
                <a:latin typeface="Times New Roman" pitchFamily="18" charset="0"/>
              </a:rPr>
              <a:t>còn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</a:rPr>
              <a:t>một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</a:rPr>
              <a:t>số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</a:rPr>
              <a:t>chức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</a:rPr>
              <a:t>năng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</a:rPr>
              <a:t>chưa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</a:rPr>
              <a:t>được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</a:rPr>
              <a:t>thực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</a:rPr>
              <a:t>hiện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</a:rPr>
              <a:t>như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</a:rPr>
              <a:t>:</a:t>
            </a:r>
            <a:r>
              <a:rPr lang="en-US" sz="2600" dirty="0" err="1" smtClean="0">
                <a:latin typeface="Times New Roman" pitchFamily="18" charset="0"/>
              </a:rPr>
              <a:t>tìm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kiếm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sản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phẩm,thêm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sản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phẩm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vào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giỏ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hàng,trang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quản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trị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chưa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hoạt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động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được</a:t>
            </a:r>
            <a:r>
              <a:rPr lang="en-US" sz="2600" dirty="0" smtClean="0">
                <a:latin typeface="Times New Roman" pitchFamily="18" charset="0"/>
              </a:rPr>
              <a:t>...</a:t>
            </a:r>
            <a:endParaRPr lang="en-US" sz="2600" dirty="0">
              <a:latin typeface="Times New Roman" pitchFamily="18" charset="0"/>
            </a:endParaRPr>
          </a:p>
          <a:p>
            <a:pPr>
              <a:buFont typeface="Arial" charset="0"/>
              <a:buChar char="•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Heptagon 3"/>
          <p:cNvSpPr/>
          <p:nvPr/>
        </p:nvSpPr>
        <p:spPr>
          <a:xfrm>
            <a:off x="304800" y="304800"/>
            <a:ext cx="838200" cy="685800"/>
          </a:xfrm>
          <a:prstGeom prst="hept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8727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1433</TotalTime>
  <Words>313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Franklin Gothic Book</vt:lpstr>
      <vt:lpstr>Franklin Gothic Medium</vt:lpstr>
      <vt:lpstr>Tahoma</vt:lpstr>
      <vt:lpstr>Times New Roman</vt:lpstr>
      <vt:lpstr>Wingdings 2</vt:lpstr>
      <vt:lpstr>Trek</vt:lpstr>
      <vt:lpstr>PowerPoint Presentation</vt:lpstr>
      <vt:lpstr>Nội dung trình bày</vt:lpstr>
      <vt:lpstr>        Giới Thiệu Tổng Quan Đề Tài</vt:lpstr>
      <vt:lpstr>        Giới Thiệu Tổng Quan Đề Tài</vt:lpstr>
      <vt:lpstr>        Giới Thiệu Tổng Quan Đề Tài</vt:lpstr>
      <vt:lpstr>     Giao Diện Chính Của Trang Web.</vt:lpstr>
      <vt:lpstr>        Giao DIỆN TRANG QUẢN TRỊ.</vt:lpstr>
      <vt:lpstr>Kết Luận.</vt:lpstr>
      <vt:lpstr>Kết Luận.</vt:lpstr>
      <vt:lpstr> Phân Công Công Việc, DeMo Chương Trình</vt:lpstr>
      <vt:lpstr>Cảm 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AsK_Series</dc:creator>
  <cp:lastModifiedBy>Dong</cp:lastModifiedBy>
  <cp:revision>137</cp:revision>
  <dcterms:created xsi:type="dcterms:W3CDTF">2012-12-25T15:41:40Z</dcterms:created>
  <dcterms:modified xsi:type="dcterms:W3CDTF">2020-07-02T23:04:25Z</dcterms:modified>
</cp:coreProperties>
</file>