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f09c1d4c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f09c1d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f09c1d4c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f09c1d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f09c1d4c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f09c1d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f09c1d4c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f09c1d4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f09c1d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f09c1d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f09c1d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f09c1d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f09c1d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f09c1d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f09c1d4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f09c1d4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f09c1d4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f09c1d4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f09c1d4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f09c1d4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f09c1d4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f09c1d4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f09c1d4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f09c1d4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f09c1d4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f09c1d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f09c1d4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f09c1d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Reservation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Nikita Dongare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Akshay Sigar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5207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Which properties have received an average rating of more than 3?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25" y="1813375"/>
            <a:ext cx="7960875" cy="1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304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5207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Which customer has made the maximum reservations between 2015 and 2019?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7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000"/>
            <a:ext cx="37433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 rotWithShape="1">
          <a:blip r:embed="rId4">
            <a:alphaModFix/>
          </a:blip>
          <a:srcRect b="0" l="0" r="55396" t="0"/>
          <a:stretch/>
        </p:blipFill>
        <p:spPr>
          <a:xfrm>
            <a:off x="3939700" y="3688425"/>
            <a:ext cx="4438575" cy="8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231050" y="93425"/>
            <a:ext cx="8601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Which type of property was booked maximum number of times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e.g. villa, cottage, apartment or bungalows?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25" y="2275500"/>
            <a:ext cx="5919975" cy="10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298450" y="3859500"/>
            <a:ext cx="7332900" cy="10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Interfaces: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363" y="311875"/>
            <a:ext cx="7437062" cy="37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13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User Interface:</a:t>
            </a:r>
            <a:endParaRPr sz="40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75" y="1171600"/>
            <a:ext cx="4065536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4">
            <a:alphaModFix/>
          </a:blip>
          <a:srcRect b="0" l="16790" r="16790" t="0"/>
          <a:stretch/>
        </p:blipFill>
        <p:spPr>
          <a:xfrm>
            <a:off x="4952250" y="1105688"/>
            <a:ext cx="3880049" cy="35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6475"/>
            <a:ext cx="4339550" cy="34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400" y="756475"/>
            <a:ext cx="4233275" cy="34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0" y="383252"/>
            <a:ext cx="4095750" cy="39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675" y="383250"/>
            <a:ext cx="4659200" cy="39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15909" t="0"/>
          <a:stretch/>
        </p:blipFill>
        <p:spPr>
          <a:xfrm>
            <a:off x="102150" y="673075"/>
            <a:ext cx="4328100" cy="31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575" y="723300"/>
            <a:ext cx="4280076" cy="31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694875"/>
            <a:ext cx="4046775" cy="32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775" y="694875"/>
            <a:ext cx="4629974" cy="32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Admin Interface:</a:t>
            </a:r>
            <a:endParaRPr sz="40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13" y="1302300"/>
            <a:ext cx="70008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42025" y="1506875"/>
            <a:ext cx="6976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Users of this system are the customers and the administrator.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All rates and availability are automatically updated by the system.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room reservation system also reduces the risk of overbooking and increases the overall smoothness of the reservation process.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Collection of data is an important factor in the hospitality sector where customers are demanding a more personalized experience.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93175" y="110500"/>
            <a:ext cx="7288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Old Standard TT"/>
                <a:ea typeface="Old Standard TT"/>
                <a:cs typeface="Old Standard TT"/>
                <a:sym typeface="Old Standard TT"/>
              </a:rPr>
              <a:t>Introduction</a:t>
            </a:r>
            <a:endParaRPr sz="4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75" y="1006300"/>
            <a:ext cx="70008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/>
        </p:nvSpPr>
        <p:spPr>
          <a:xfrm>
            <a:off x="592700" y="90425"/>
            <a:ext cx="7554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ld Standard TT"/>
                <a:ea typeface="Old Standard TT"/>
                <a:cs typeface="Old Standard TT"/>
                <a:sym typeface="Old Standard TT"/>
              </a:rPr>
              <a:t>Different Reports in Administrator View:</a:t>
            </a:r>
            <a:endParaRPr b="1"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650"/>
            <a:ext cx="4019700" cy="27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975" y="1086650"/>
            <a:ext cx="4667100" cy="27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                </a:t>
            </a:r>
            <a:endParaRPr b="1" sz="4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000"/>
              <a:t>                </a:t>
            </a:r>
            <a:r>
              <a:rPr b="1" lang="en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 Rules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71525" y="1047425"/>
            <a:ext cx="8508600" cy="3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customer must be a registered user on the system.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user must have a valid id proof for reservations.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property can be an apartment,villa,cottage or bungalow.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 user can make one or more reservations.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user must cancel a reservation 24 hours prior to check-in.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user must complete the payment process in order to make a reservation.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Guests can be an individual person or a group of people.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ratings in customer feedback must be given on a scale of 0 to 5.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for </a:t>
            </a:r>
            <a:r>
              <a:rPr lang="en"/>
              <a:t>Implementation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Sql Server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Access 2016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Visio 2016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939500" y="1692100"/>
            <a:ext cx="38370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Type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Services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 Services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Method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Feedback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Data Questions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33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5207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Which month had the maximum number of reservations?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4241646" cy="13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700" y="3397225"/>
            <a:ext cx="4938825" cy="11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139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5207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Which month had the greatest number of service requests in 2019?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207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26" y="1321150"/>
            <a:ext cx="4788400" cy="10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 rotWithShape="1">
          <a:blip r:embed="rId4">
            <a:alphaModFix/>
          </a:blip>
          <a:srcRect b="0" l="0" r="56176" t="0"/>
          <a:stretch/>
        </p:blipFill>
        <p:spPr>
          <a:xfrm>
            <a:off x="3949750" y="3186250"/>
            <a:ext cx="4134349" cy="12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