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94" r:id="rId5"/>
    <p:sldId id="257" r:id="rId6"/>
    <p:sldId id="290" r:id="rId7"/>
    <p:sldId id="258" r:id="rId8"/>
    <p:sldId id="295" r:id="rId9"/>
    <p:sldId id="305" r:id="rId10"/>
    <p:sldId id="261" r:id="rId11"/>
    <p:sldId id="265" r:id="rId12"/>
    <p:sldId id="292" r:id="rId13"/>
    <p:sldId id="29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59" d="100"/>
          <a:sy n="59" d="100"/>
        </p:scale>
        <p:origin x="714" y="6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fr-FR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7981" y="969702"/>
            <a:ext cx="1740110" cy="17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20" y="3598448"/>
            <a:ext cx="1087451" cy="10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915" y="1559670"/>
            <a:ext cx="985234" cy="98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20" y="3598448"/>
            <a:ext cx="1087451" cy="10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eitronic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7" y="4676493"/>
            <a:ext cx="918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/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www.theitronics.com</a:t>
            </a:r>
            <a:endParaRPr lang="ko-KR" altLang="en-US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Robotics and Artificial Intelligence Startup !!!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The iTronics Group Inc.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“The iTronics” Community.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Internet of things workshops. Organizing Arduino Day 2017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Arduino Day 2018.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The iTronics Startup.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Embedded system workshops. Organizing Arduino Day 2016.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Getting one of our Projects funded.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>
                <a:latin typeface="+mn-lt"/>
              </a:rPr>
              <a:t>The Technology is there !!!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Vision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Robotics and Artificial intelligence to build the future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Field </a:t>
            </a:r>
            <a:r>
              <a:rPr lang="en-US" altLang="ko-KR" dirty="0"/>
              <a:t>Mastered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35751" y="219698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itchFamily="34" charset="0"/>
                <a:cs typeface="Arial" pitchFamily="34" charset="0"/>
              </a:rPr>
              <a:t>We are mastering different useful tech Skills as: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09053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Robotics and Artificial Intelligence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20639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Science and Business Intelligence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271898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Web and Application Development 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4147725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 Management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547395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924595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301795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678995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5546838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have more than ten (10) projects, but we’ll present you below our top Four (04) Projects: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Projects: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339752" y="3687138"/>
            <a:ext cx="1207310" cy="1230217"/>
            <a:chOff x="1472558" y="998559"/>
            <a:chExt cx="2359771" cy="1230217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road security system (Traffic light security system)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MAN NO RUN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16952" y="3687138"/>
            <a:ext cx="1207310" cy="1414883"/>
            <a:chOff x="1472558" y="998559"/>
            <a:chExt cx="2359771" cy="1414883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Smart House</a:t>
              </a:r>
            </a:p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(Home with automated and intelligent systems)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GAMBA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94152" y="3687138"/>
            <a:ext cx="1207310" cy="1230217"/>
            <a:chOff x="1472558" y="998559"/>
            <a:chExt cx="2359771" cy="1230217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Manufacture CNC machines in Africa and supply the world.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CNCFA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71352" y="3687138"/>
            <a:ext cx="1207310" cy="1230217"/>
            <a:chOff x="1472558" y="998559"/>
            <a:chExt cx="2359771" cy="1230217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Artificial intelligence to translate mother languages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ASSO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Our Projects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/>
              <a:t>Our “Problem solver” mindset helps us to work on scalable projects:</a:t>
            </a:r>
            <a:endParaRPr lang="ko-KR" altLang="en-US" sz="1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3EFCA4-7994-4BC0-9B60-2774D55F40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728" y="2157550"/>
            <a:ext cx="1692000" cy="1692000"/>
          </a:xfr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16A19A-8B71-4C8B-AD81-6C306E2EBD1C}"/>
              </a:ext>
            </a:extLst>
          </p:cNvPr>
          <p:cNvSpPr/>
          <p:nvPr/>
        </p:nvSpPr>
        <p:spPr>
          <a:xfrm>
            <a:off x="7992412" y="2607536"/>
            <a:ext cx="792025" cy="7920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A41DF-AEA5-4DCE-9411-50ACEC86E86A}"/>
              </a:ext>
            </a:extLst>
          </p:cNvPr>
          <p:cNvGrpSpPr/>
          <p:nvPr/>
        </p:nvGrpSpPr>
        <p:grpSpPr>
          <a:xfrm>
            <a:off x="7784769" y="3687137"/>
            <a:ext cx="1207310" cy="1230217"/>
            <a:chOff x="1472558" y="998559"/>
            <a:chExt cx="2359771" cy="12302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24C9F-80DA-477C-BC8C-2FC218132FB2}"/>
                </a:ext>
              </a:extLst>
            </p:cNvPr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Industrial production and distribution of textiles in Africa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D6775C-449A-4D65-BA0E-1322109B2F5F}"/>
                </a:ext>
              </a:extLst>
            </p:cNvPr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Patron textile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8D891F-F003-4B5C-AC79-F5614EEB69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3"/>
          <a:stretch/>
        </p:blipFill>
        <p:spPr>
          <a:xfrm>
            <a:off x="8148543" y="2754011"/>
            <a:ext cx="479761" cy="481779"/>
          </a:xfrm>
          <a:prstGeom prst="rect">
            <a:avLst/>
          </a:prstGeom>
        </p:spPr>
      </p:pic>
      <p:sp>
        <p:nvSpPr>
          <p:cNvPr id="47" name="Rectangle 9">
            <a:extLst>
              <a:ext uri="{FF2B5EF4-FFF2-40B4-BE49-F238E27FC236}">
                <a16:creationId xmlns:a16="http://schemas.microsoft.com/office/drawing/2014/main" id="{D92BFBA1-1F81-4491-89D7-CDB2F8EB0CE1}"/>
              </a:ext>
            </a:extLst>
          </p:cNvPr>
          <p:cNvSpPr/>
          <p:nvPr/>
        </p:nvSpPr>
        <p:spPr>
          <a:xfrm>
            <a:off x="4054473" y="2754010"/>
            <a:ext cx="532267" cy="48177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E68347E9-08B8-4FAA-8058-F0B3015A5308}"/>
              </a:ext>
            </a:extLst>
          </p:cNvPr>
          <p:cNvSpPr/>
          <p:nvPr/>
        </p:nvSpPr>
        <p:spPr>
          <a:xfrm>
            <a:off x="2745247" y="276194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Smiley Face 14">
            <a:extLst>
              <a:ext uri="{FF2B5EF4-FFF2-40B4-BE49-F238E27FC236}">
                <a16:creationId xmlns:a16="http://schemas.microsoft.com/office/drawing/2014/main" id="{207BAEE3-4E5A-4ACB-BB9A-5E9684427F65}"/>
              </a:ext>
            </a:extLst>
          </p:cNvPr>
          <p:cNvSpPr/>
          <p:nvPr/>
        </p:nvSpPr>
        <p:spPr>
          <a:xfrm>
            <a:off x="6883813" y="2812354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904775"/>
            <a:chOff x="1472558" y="998559"/>
            <a:chExt cx="2765965" cy="904775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Pub Panel, Your electronics and your internet of things devices are our care.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Embedded system and IoT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can secure your house, your company or your warehouses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Security Camera and devices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domestic electricity installation with remote control devices.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Domestic electricity and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Domotics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Designing and installing solar power plant.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Renewable energy (Solar panel)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build and maintain your website and all your digital marketing tools.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Web and Mobile Development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help your take a decision based on your data.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are available to drive each of your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Project Driving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are integrating NFC technology on your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NFC technology integration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179139"/>
            <a:chOff x="3779911" y="3327771"/>
            <a:chExt cx="1584177" cy="1179139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RomaricTsopnang</a:t>
              </a:r>
              <a:endPara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CEO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 and Robotics Expert.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179139"/>
            <a:chOff x="3779911" y="3327771"/>
            <a:chExt cx="1584177" cy="1179139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Jaures </a:t>
              </a:r>
              <a:r>
                <a:rPr 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Ndoumbe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Desktop and Cross Platform app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179139"/>
            <a:chOff x="3779911" y="3327771"/>
            <a:chExt cx="1584177" cy="117913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Joskel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Tagueu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Stack developer and PhD candidate.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Steve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Moneyang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Industrial Automation and Embedded systems Expert.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179139"/>
            <a:chOff x="3779911" y="3327771"/>
            <a:chExt cx="1584177" cy="117913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Ngube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Hermann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Scientist and Mobile App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8BEA7FC-F00E-47CB-9918-A6939503A3C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9" b="14909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3160CAB-136E-4FCF-8AB5-759DFA52E9E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92501A-0BDF-4BF0-B9F4-50481DE85E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r="9984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54B5BA-4BE9-4DF2-AA6B-F097E915789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CF7A271-F71D-4D7B-B3CA-24EA54AC5F6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r="100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994473"/>
            <a:chOff x="3779911" y="3327771"/>
            <a:chExt cx="1584177" cy="994473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Jude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Sinjeh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stack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47025" y="344780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Aristide Ziem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Renewable energy Expert and textile consultant.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90781" y="3447809"/>
            <a:ext cx="1401798" cy="1179139"/>
            <a:chOff x="3779911" y="3327771"/>
            <a:chExt cx="1584177" cy="117913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Colbert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Mbiada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Electronics circuits Enthusiast.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D25AAD2-4635-40CE-A962-A3259B4FF01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>
          <a:xfrm>
            <a:off x="971600" y="1379428"/>
            <a:ext cx="1440160" cy="1800000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7FF1D1-A7AA-434E-A12D-9CF636636E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r="9984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0A8C02-C7E7-4B0B-99AB-34EE5527305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r="11388"/>
          <a:stretch>
            <a:fillRect/>
          </a:stretch>
        </p:blipFill>
        <p:spPr>
          <a:xfrm>
            <a:off x="7020272" y="1379428"/>
            <a:ext cx="1440160" cy="1800000"/>
          </a:xfrm>
        </p:spPr>
      </p:pic>
    </p:spTree>
    <p:extLst>
      <p:ext uri="{BB962C8B-B14F-4D97-AF65-F5344CB8AC3E}">
        <p14:creationId xmlns:p14="http://schemas.microsoft.com/office/powerpoint/2010/main" val="2746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7DCC09E-C577-4563-B2C3-651755B13B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9" b="13539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 iTronics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Our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Events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Inviting people to work with PIC microcontrollers, Arduino on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Inviting people to work on IoT devices with Raspberry Pi and ESP8266.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Internet of things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904775"/>
            <a:chOff x="1472558" y="998559"/>
            <a:chExt cx="2765965" cy="90477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Organizing international event and bringing together all Cameroon’s innovators to work on same platform.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Arduino Day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904775"/>
            <a:chOff x="1472558" y="998559"/>
            <a:chExt cx="2765965" cy="904775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Sensitizing people on the importance of AI and helping them to build Project with it.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484</Words>
  <Application>Microsoft Office PowerPoint</Application>
  <PresentationFormat>Affichage à l'écran (16:9)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The iTronics Group Inc.</vt:lpstr>
      <vt:lpstr>Our Vision</vt:lpstr>
      <vt:lpstr>  Field Mastered</vt:lpstr>
      <vt:lpstr>Our Projects</vt:lpstr>
      <vt:lpstr> Our Services</vt:lpstr>
      <vt:lpstr> Our Team Layout</vt:lpstr>
      <vt:lpstr> Our Team Layout</vt:lpstr>
      <vt:lpstr>Présentation PowerPoint</vt:lpstr>
      <vt:lpstr>  Our Events</vt:lpstr>
      <vt:lpstr> TimeLine Layout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TekZone</cp:lastModifiedBy>
  <cp:revision>160</cp:revision>
  <dcterms:created xsi:type="dcterms:W3CDTF">2016-11-07T07:00:36Z</dcterms:created>
  <dcterms:modified xsi:type="dcterms:W3CDTF">2019-05-10T11:31:16Z</dcterms:modified>
</cp:coreProperties>
</file>