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15"/>
  </p:notesMasterIdLst>
  <p:handoutMasterIdLst>
    <p:handoutMasterId r:id="rId16"/>
  </p:handoutMasterIdLst>
  <p:sldIdLst>
    <p:sldId id="256" r:id="rId4"/>
    <p:sldId id="294" r:id="rId5"/>
    <p:sldId id="257" r:id="rId6"/>
    <p:sldId id="290" r:id="rId7"/>
    <p:sldId id="258" r:id="rId8"/>
    <p:sldId id="295" r:id="rId9"/>
    <p:sldId id="305" r:id="rId10"/>
    <p:sldId id="261" r:id="rId11"/>
    <p:sldId id="265" r:id="rId12"/>
    <p:sldId id="292" r:id="rId13"/>
    <p:sldId id="296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8" autoAdjust="0"/>
    <p:restoredTop sz="94660"/>
  </p:normalViewPr>
  <p:slideViewPr>
    <p:cSldViewPr showGuides="1">
      <p:cViewPr varScale="1">
        <p:scale>
          <a:sx n="59" d="100"/>
          <a:sy n="59" d="100"/>
        </p:scale>
        <p:origin x="714" y="6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0-FA82-41BD-B4DD-3FEFDE6EB9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2-FA82-41BD-B4DD-3FEFDE6EB98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4-FA82-41BD-B4DD-3FEFDE6EB98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7-4606-8532-B72D14D9F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FA82-41BD-B4DD-3FEFDE6EB9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A82-41BD-B4DD-3FEFDE6EB98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FA82-41BD-B4DD-3FEFDE6EB98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37-4606-8532-B72D14D9F9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C-B603-4D18-B9FB-60D563F332B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D-B603-4D18-B9FB-60D563F332B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E-B603-4D18-B9FB-60D563F332B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F-B603-4D18-B9FB-60D563F332B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</c:v>
                </c:pt>
                <c:pt idx="1">
                  <c:v>15</c:v>
                </c:pt>
                <c:pt idx="2">
                  <c:v>25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37-4606-8532-B72D14D9F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1"/>
        <c:overlap val="100"/>
        <c:axId val="50119424"/>
        <c:axId val="50120960"/>
      </c:barChart>
      <c:catAx>
        <c:axId val="501194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pPr>
            <a:endParaRPr lang="fr-FR"/>
          </a:p>
        </c:txPr>
        <c:crossAx val="50120960"/>
        <c:crosses val="autoZero"/>
        <c:auto val="1"/>
        <c:lblAlgn val="ctr"/>
        <c:lblOffset val="100"/>
        <c:noMultiLvlLbl val="0"/>
      </c:catAx>
      <c:valAx>
        <c:axId val="501209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501194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6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0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7981" y="969702"/>
            <a:ext cx="1740110" cy="174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2681" y="222640"/>
            <a:ext cx="477240" cy="4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2681" y="222640"/>
            <a:ext cx="477240" cy="4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2681" y="222640"/>
            <a:ext cx="477240" cy="4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020" y="3598448"/>
            <a:ext cx="1087451" cy="108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6915" y="1559670"/>
            <a:ext cx="985234" cy="98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2681" y="222640"/>
            <a:ext cx="477240" cy="4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020" y="3598448"/>
            <a:ext cx="1087451" cy="108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2681" y="222640"/>
            <a:ext cx="477240" cy="4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2681" y="222640"/>
            <a:ext cx="477240" cy="4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heitronics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3"/>
          </p:cNvPr>
          <p:cNvSpPr txBox="1"/>
          <p:nvPr/>
        </p:nvSpPr>
        <p:spPr>
          <a:xfrm>
            <a:off x="-18257" y="4676493"/>
            <a:ext cx="9180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2"/>
                </a:solidFill>
                <a:cs typeface="Aria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www.theitronics.com</a:t>
            </a:r>
            <a:endParaRPr lang="ko-KR" altLang="en-US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cs typeface="Arial" pitchFamily="34" charset="0"/>
              </a:rPr>
              <a:t>Robotics and Artificial Intelligence Startup !!!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200" dirty="0">
                <a:ea typeface="맑은 고딕" pitchFamily="50" charset="-127"/>
              </a:rPr>
              <a:t>The iTronics Group Inc.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287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TimeLine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cxnSp>
        <p:nvCxnSpPr>
          <p:cNvPr id="3" name="Straight Connector 2"/>
          <p:cNvCxnSpPr>
            <a:stCxn id="9" idx="6"/>
          </p:cNvCxnSpPr>
          <p:nvPr/>
        </p:nvCxnSpPr>
        <p:spPr>
          <a:xfrm>
            <a:off x="1670688" y="3006407"/>
            <a:ext cx="5984077" cy="829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092278" y="2517710"/>
            <a:ext cx="971680" cy="971680"/>
            <a:chOff x="7092280" y="2517710"/>
            <a:chExt cx="971680" cy="971680"/>
          </a:xfrm>
        </p:grpSpPr>
        <p:sp>
          <p:nvSpPr>
            <p:cNvPr id="5" name="Oval 4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4664" y="2862391"/>
            <a:ext cx="288032" cy="288032"/>
            <a:chOff x="611560" y="2851238"/>
            <a:chExt cx="288032" cy="288032"/>
          </a:xfrm>
        </p:grpSpPr>
        <p:sp>
          <p:nvSpPr>
            <p:cNvPr id="8" name="Oval 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64067" y="2851238"/>
            <a:ext cx="288032" cy="288032"/>
            <a:chOff x="611560" y="2851238"/>
            <a:chExt cx="288032" cy="288032"/>
          </a:xfrm>
        </p:grpSpPr>
        <p:sp>
          <p:nvSpPr>
            <p:cNvPr id="11" name="Oval 10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73470" y="2851238"/>
            <a:ext cx="288032" cy="288032"/>
            <a:chOff x="611560" y="2851238"/>
            <a:chExt cx="288032" cy="288032"/>
          </a:xfrm>
        </p:grpSpPr>
        <p:sp>
          <p:nvSpPr>
            <p:cNvPr id="14" name="Oval 13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82873" y="2851238"/>
            <a:ext cx="288032" cy="288032"/>
            <a:chOff x="611560" y="2851238"/>
            <a:chExt cx="288032" cy="288032"/>
          </a:xfrm>
        </p:grpSpPr>
        <p:sp>
          <p:nvSpPr>
            <p:cNvPr id="17" name="Oval 16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 Placeholder 17"/>
          <p:cNvSpPr txBox="1">
            <a:spLocks/>
          </p:cNvSpPr>
          <p:nvPr/>
        </p:nvSpPr>
        <p:spPr>
          <a:xfrm>
            <a:off x="5304622" y="2281436"/>
            <a:ext cx="1024939" cy="36004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</a:p>
        </p:txBody>
      </p:sp>
      <p:sp>
        <p:nvSpPr>
          <p:cNvPr id="20" name="Text Placeholder 17"/>
          <p:cNvSpPr txBox="1">
            <a:spLocks/>
          </p:cNvSpPr>
          <p:nvPr/>
        </p:nvSpPr>
        <p:spPr>
          <a:xfrm>
            <a:off x="3898485" y="3301074"/>
            <a:ext cx="1024939" cy="360040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</a:p>
        </p:txBody>
      </p:sp>
      <p:sp>
        <p:nvSpPr>
          <p:cNvPr id="21" name="Text Placeholder 17"/>
          <p:cNvSpPr txBox="1">
            <a:spLocks/>
          </p:cNvSpPr>
          <p:nvPr/>
        </p:nvSpPr>
        <p:spPr>
          <a:xfrm>
            <a:off x="2492348" y="2283718"/>
            <a:ext cx="1024939" cy="360040"/>
          </a:xfrm>
          <a:prstGeom prst="rect">
            <a:avLst/>
          </a:prstGeom>
          <a:ln w="25400">
            <a:solidFill>
              <a:schemeClr val="accent4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</a:p>
        </p:txBody>
      </p:sp>
      <p:sp>
        <p:nvSpPr>
          <p:cNvPr id="22" name="Text Placeholder 17"/>
          <p:cNvSpPr txBox="1">
            <a:spLocks/>
          </p:cNvSpPr>
          <p:nvPr/>
        </p:nvSpPr>
        <p:spPr>
          <a:xfrm>
            <a:off x="1086211" y="3301034"/>
            <a:ext cx="1024939" cy="3600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8852" y="3775284"/>
            <a:ext cx="2059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Creating “The iTronics” Community.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81126" y="377532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Organizing Internet of things workshops. Organizing Arduino Day 2017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7262" y="134533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Organizing Arduino Day 2018. 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Creating The iTronics Startup.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74989" y="134761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Organizing Embedded system workshops. Organizing Arduino Day 2016.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 Placeholder 17"/>
          <p:cNvSpPr txBox="1">
            <a:spLocks/>
          </p:cNvSpPr>
          <p:nvPr/>
        </p:nvSpPr>
        <p:spPr>
          <a:xfrm>
            <a:off x="7065649" y="2019205"/>
            <a:ext cx="1024939" cy="36004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48290" y="3579862"/>
            <a:ext cx="2059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Getting one of our Projects funded.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Block Arc 14"/>
          <p:cNvSpPr/>
          <p:nvPr/>
        </p:nvSpPr>
        <p:spPr>
          <a:xfrm rot="16200000">
            <a:off x="7363828" y="2780823"/>
            <a:ext cx="428579" cy="42886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92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1800" dirty="0">
                <a:latin typeface="+mn-lt"/>
              </a:rPr>
              <a:t>The Technology is there !!!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43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Our Vision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Use Robotics and Artificial intelligence to build the future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6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 Field </a:t>
            </a:r>
            <a:r>
              <a:rPr lang="en-US" altLang="ko-KR" dirty="0"/>
              <a:t>Mastered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335751" y="2196981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itchFamily="34" charset="0"/>
                <a:cs typeface="Arial" pitchFamily="34" charset="0"/>
              </a:rPr>
              <a:t>We are mastering different useful tech Skills as: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4298598" y="1277259"/>
            <a:ext cx="538036" cy="538036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298598" y="2186236"/>
            <a:ext cx="538036" cy="538036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298598" y="3095213"/>
            <a:ext cx="538036" cy="538036"/>
            <a:chOff x="4298598" y="3049560"/>
            <a:chExt cx="538036" cy="538036"/>
          </a:xfrm>
        </p:grpSpPr>
        <p:sp>
          <p:nvSpPr>
            <p:cNvPr id="72" name="Oval 71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298598" y="4004190"/>
            <a:ext cx="538036" cy="538036"/>
            <a:chOff x="4298598" y="3857396"/>
            <a:chExt cx="538036" cy="538036"/>
          </a:xfrm>
        </p:grpSpPr>
        <p:sp>
          <p:nvSpPr>
            <p:cNvPr id="73" name="Oval 72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924242" y="1409053"/>
            <a:ext cx="349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Robotics and Artificial Intelligence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24242" y="2320639"/>
            <a:ext cx="349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Data Science and Business Intelligence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24242" y="3271898"/>
            <a:ext cx="349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Web and Application Development 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24242" y="4147725"/>
            <a:ext cx="349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Project Management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2547395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3924595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301795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6678995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6"/>
          <p:cNvSpPr/>
          <p:nvPr/>
        </p:nvSpPr>
        <p:spPr>
          <a:xfrm rot="2700000">
            <a:off x="5546838" y="2732889"/>
            <a:ext cx="301939" cy="5413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186269" y="1532680"/>
            <a:ext cx="5274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have more than ten (10) projects, but we’ll present you below our top Four (04) Projects: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3780" y="1333651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Projects: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339752" y="3687138"/>
            <a:ext cx="1207310" cy="1230217"/>
            <a:chOff x="1472558" y="998559"/>
            <a:chExt cx="2359771" cy="1230217"/>
          </a:xfrm>
        </p:grpSpPr>
        <p:sp>
          <p:nvSpPr>
            <p:cNvPr id="26" name="TextBox 25"/>
            <p:cNvSpPr txBox="1"/>
            <p:nvPr/>
          </p:nvSpPr>
          <p:spPr>
            <a:xfrm>
              <a:off x="1472558" y="1213113"/>
              <a:ext cx="23597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The road security system (Traffic light security system)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MAN NO RUN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16952" y="3687138"/>
            <a:ext cx="1207310" cy="1414883"/>
            <a:chOff x="1472558" y="998559"/>
            <a:chExt cx="2359771" cy="1414883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3597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The Smart House</a:t>
              </a:r>
            </a:p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(Home with automated and intelligent systems)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GAMBA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094152" y="3687138"/>
            <a:ext cx="1207310" cy="1230217"/>
            <a:chOff x="1472558" y="998559"/>
            <a:chExt cx="2359771" cy="1230217"/>
          </a:xfrm>
        </p:grpSpPr>
        <p:sp>
          <p:nvSpPr>
            <p:cNvPr id="38" name="TextBox 37"/>
            <p:cNvSpPr txBox="1"/>
            <p:nvPr/>
          </p:nvSpPr>
          <p:spPr>
            <a:xfrm>
              <a:off x="1472558" y="1213113"/>
              <a:ext cx="23597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Manufacture CNC machines in Africa and supply the world.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CNCFA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471352" y="3687138"/>
            <a:ext cx="1207310" cy="1230217"/>
            <a:chOff x="1472558" y="998559"/>
            <a:chExt cx="2359771" cy="1230217"/>
          </a:xfrm>
        </p:grpSpPr>
        <p:sp>
          <p:nvSpPr>
            <p:cNvPr id="41" name="TextBox 40"/>
            <p:cNvSpPr txBox="1"/>
            <p:nvPr/>
          </p:nvSpPr>
          <p:spPr>
            <a:xfrm>
              <a:off x="1472558" y="1213113"/>
              <a:ext cx="23597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Artificial intelligence to translate mother languages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ASSO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Our Projects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1400" dirty="0"/>
              <a:t>Our “Problem solver” mindset helps us to work on scalable projects:</a:t>
            </a:r>
            <a:endParaRPr lang="ko-KR" altLang="en-US" sz="14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83EFCA4-7994-4BC0-9B60-2774D55F40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728" y="2157550"/>
            <a:ext cx="1692000" cy="1692000"/>
          </a:xfr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DA16A19A-8B71-4C8B-AD81-6C306E2EBD1C}"/>
              </a:ext>
            </a:extLst>
          </p:cNvPr>
          <p:cNvSpPr/>
          <p:nvPr/>
        </p:nvSpPr>
        <p:spPr>
          <a:xfrm>
            <a:off x="7992412" y="2607536"/>
            <a:ext cx="792025" cy="7920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EA41DF-AEA5-4DCE-9411-50ACEC86E86A}"/>
              </a:ext>
            </a:extLst>
          </p:cNvPr>
          <p:cNvGrpSpPr/>
          <p:nvPr/>
        </p:nvGrpSpPr>
        <p:grpSpPr>
          <a:xfrm>
            <a:off x="7784769" y="3687137"/>
            <a:ext cx="1207310" cy="1230217"/>
            <a:chOff x="1472558" y="998559"/>
            <a:chExt cx="2359771" cy="123021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924C9F-80DA-477C-BC8C-2FC218132FB2}"/>
                </a:ext>
              </a:extLst>
            </p:cNvPr>
            <p:cNvSpPr txBox="1"/>
            <p:nvPr/>
          </p:nvSpPr>
          <p:spPr>
            <a:xfrm>
              <a:off x="1472558" y="1213113"/>
              <a:ext cx="23597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Industrial production and distribution of textiles in Africa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6D6775C-449A-4D65-BA0E-1322109B2F5F}"/>
                </a:ext>
              </a:extLst>
            </p:cNvPr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Patron textile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78D891F-F003-4B5C-AC79-F5614EEB694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03"/>
          <a:stretch/>
        </p:blipFill>
        <p:spPr>
          <a:xfrm>
            <a:off x="8148543" y="2754011"/>
            <a:ext cx="479761" cy="481779"/>
          </a:xfrm>
          <a:prstGeom prst="rect">
            <a:avLst/>
          </a:prstGeom>
        </p:spPr>
      </p:pic>
      <p:sp>
        <p:nvSpPr>
          <p:cNvPr id="47" name="Rectangle 9">
            <a:extLst>
              <a:ext uri="{FF2B5EF4-FFF2-40B4-BE49-F238E27FC236}">
                <a16:creationId xmlns:a16="http://schemas.microsoft.com/office/drawing/2014/main" id="{D92BFBA1-1F81-4491-89D7-CDB2F8EB0CE1}"/>
              </a:ext>
            </a:extLst>
          </p:cNvPr>
          <p:cNvSpPr/>
          <p:nvPr/>
        </p:nvSpPr>
        <p:spPr>
          <a:xfrm>
            <a:off x="4054473" y="2754010"/>
            <a:ext cx="532267" cy="481779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Rounded Rectangle 7">
            <a:extLst>
              <a:ext uri="{FF2B5EF4-FFF2-40B4-BE49-F238E27FC236}">
                <a16:creationId xmlns:a16="http://schemas.microsoft.com/office/drawing/2014/main" id="{E68347E9-08B8-4FAA-8058-F0B3015A5308}"/>
              </a:ext>
            </a:extLst>
          </p:cNvPr>
          <p:cNvSpPr/>
          <p:nvPr/>
        </p:nvSpPr>
        <p:spPr>
          <a:xfrm>
            <a:off x="2745247" y="2761947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Smiley Face 14">
            <a:extLst>
              <a:ext uri="{FF2B5EF4-FFF2-40B4-BE49-F238E27FC236}">
                <a16:creationId xmlns:a16="http://schemas.microsoft.com/office/drawing/2014/main" id="{207BAEE3-4E5A-4ACB-BB9A-5E9684427F65}"/>
              </a:ext>
            </a:extLst>
          </p:cNvPr>
          <p:cNvSpPr/>
          <p:nvPr/>
        </p:nvSpPr>
        <p:spPr>
          <a:xfrm>
            <a:off x="6883813" y="2812354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73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Our </a:t>
            </a:r>
            <a:r>
              <a:rPr lang="en-US" altLang="ko-KR" dirty="0">
                <a:solidFill>
                  <a:schemeClr val="accent1"/>
                </a:solidFill>
              </a:rPr>
              <a:t>Services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94425" y="127555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94425" y="221779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794425" y="316003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794425" y="410227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21"/>
          <p:cNvSpPr>
            <a:spLocks noChangeAspect="1"/>
          </p:cNvSpPr>
          <p:nvPr/>
        </p:nvSpPr>
        <p:spPr>
          <a:xfrm>
            <a:off x="936395" y="141616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23"/>
          <p:cNvSpPr/>
          <p:nvPr/>
        </p:nvSpPr>
        <p:spPr>
          <a:xfrm>
            <a:off x="928357" y="430649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6"/>
          <p:cNvSpPr/>
          <p:nvPr/>
        </p:nvSpPr>
        <p:spPr>
          <a:xfrm rot="2700000">
            <a:off x="982911" y="325645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952883" y="238559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4864933" y="127555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4864933" y="221779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4864933" y="316003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4864933" y="4102277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Donut 24"/>
          <p:cNvSpPr/>
          <p:nvPr/>
        </p:nvSpPr>
        <p:spPr>
          <a:xfrm>
            <a:off x="4997870" y="1407097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ardrop 6"/>
          <p:cNvSpPr/>
          <p:nvPr/>
        </p:nvSpPr>
        <p:spPr>
          <a:xfrm rot="8100000">
            <a:off x="5020339" y="2373204"/>
            <a:ext cx="298411" cy="298411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Rounded Rectangle 27"/>
          <p:cNvSpPr/>
          <p:nvPr/>
        </p:nvSpPr>
        <p:spPr>
          <a:xfrm>
            <a:off x="5014244" y="4281978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ounded Rectangle 7"/>
          <p:cNvSpPr/>
          <p:nvPr/>
        </p:nvSpPr>
        <p:spPr>
          <a:xfrm>
            <a:off x="5002466" y="3306835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558022" y="1220114"/>
            <a:ext cx="2830257" cy="904775"/>
            <a:chOff x="1472558" y="998559"/>
            <a:chExt cx="2765965" cy="904775"/>
          </a:xfrm>
        </p:grpSpPr>
        <p:sp>
          <p:nvSpPr>
            <p:cNvPr id="28" name="TextBox 27"/>
            <p:cNvSpPr txBox="1"/>
            <p:nvPr/>
          </p:nvSpPr>
          <p:spPr>
            <a:xfrm>
              <a:off x="1472558" y="125700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Pub Panel, Your electronics and your internet of things devices are our care.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Embedded system and IoT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558022" y="2162354"/>
            <a:ext cx="2830257" cy="720109"/>
            <a:chOff x="1472558" y="998559"/>
            <a:chExt cx="2765965" cy="720109"/>
          </a:xfrm>
        </p:grpSpPr>
        <p:sp>
          <p:nvSpPr>
            <p:cNvPr id="55" name="TextBox 54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We can secure your house, your company or your warehouses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Security Camera and devices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558022" y="3104594"/>
            <a:ext cx="2830257" cy="720109"/>
            <a:chOff x="1472558" y="998559"/>
            <a:chExt cx="2765965" cy="720109"/>
          </a:xfrm>
        </p:grpSpPr>
        <p:sp>
          <p:nvSpPr>
            <p:cNvPr id="58" name="TextBox 5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domestic electricity installation with remote control devices.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Domestic electricity and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Domotics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558022" y="4046833"/>
            <a:ext cx="2830257" cy="720109"/>
            <a:chOff x="1472558" y="998559"/>
            <a:chExt cx="2765965" cy="720109"/>
          </a:xfrm>
        </p:grpSpPr>
        <p:sp>
          <p:nvSpPr>
            <p:cNvPr id="61" name="TextBox 60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Designing and installing solar power plant.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Renewable energy (Solar panel)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30175" y="1220114"/>
            <a:ext cx="2830257" cy="720109"/>
            <a:chOff x="1472558" y="998559"/>
            <a:chExt cx="2765965" cy="720109"/>
          </a:xfrm>
        </p:grpSpPr>
        <p:sp>
          <p:nvSpPr>
            <p:cNvPr id="64" name="TextBox 6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We build and maintain your website and all your digital marketing tools.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Web and Mobile Development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30175" y="2162354"/>
            <a:ext cx="2830257" cy="720109"/>
            <a:chOff x="1472558" y="998559"/>
            <a:chExt cx="2765965" cy="720109"/>
          </a:xfrm>
        </p:grpSpPr>
        <p:sp>
          <p:nvSpPr>
            <p:cNvPr id="67" name="TextBox 66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We help your take a decision based on your data.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Data Analysis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630175" y="3104594"/>
            <a:ext cx="2830257" cy="720109"/>
            <a:chOff x="1472558" y="998559"/>
            <a:chExt cx="2765965" cy="720109"/>
          </a:xfrm>
        </p:grpSpPr>
        <p:sp>
          <p:nvSpPr>
            <p:cNvPr id="70" name="TextBox 69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We are available to drive each of your Projects.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Project Driving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630175" y="4046833"/>
            <a:ext cx="2830257" cy="720109"/>
            <a:chOff x="1472558" y="998559"/>
            <a:chExt cx="2765965" cy="720109"/>
          </a:xfrm>
        </p:grpSpPr>
        <p:sp>
          <p:nvSpPr>
            <p:cNvPr id="73" name="TextBox 72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We are integrating NFC technology on your Projects.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NFC technology integration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42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Our </a:t>
            </a:r>
            <a:r>
              <a:rPr lang="en-US" altLang="ko-KR" dirty="0">
                <a:solidFill>
                  <a:schemeClr val="accent1"/>
                </a:solidFill>
              </a:rPr>
              <a:t>Team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871101" y="3420499"/>
            <a:ext cx="1401798" cy="1179139"/>
            <a:chOff x="3779911" y="3327771"/>
            <a:chExt cx="1584177" cy="1179139"/>
          </a:xfrm>
        </p:grpSpPr>
        <p:sp>
          <p:nvSpPr>
            <p:cNvPr id="4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RomaricTsopnang</a:t>
              </a:r>
              <a:endPara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1"/>
                  </a:solidFill>
                  <a:cs typeface="Arial" pitchFamily="34" charset="0"/>
                </a:rPr>
                <a:t>CEO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Artificial Intelligence and Robotics Expert.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43537" y="3420499"/>
            <a:ext cx="1401798" cy="1179139"/>
            <a:chOff x="3779911" y="3327771"/>
            <a:chExt cx="1584177" cy="1179139"/>
          </a:xfrm>
        </p:grpSpPr>
        <p:sp>
          <p:nvSpPr>
            <p:cNvPr id="51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Jaures </a:t>
              </a:r>
              <a:r>
                <a:rPr lang="en-US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Ndoumbe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Desktop and Cross Platform app developer.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057601" y="3420499"/>
            <a:ext cx="1401798" cy="1179139"/>
            <a:chOff x="3779911" y="3327771"/>
            <a:chExt cx="1584177" cy="1179139"/>
          </a:xfrm>
        </p:grpSpPr>
        <p:sp>
          <p:nvSpPr>
            <p:cNvPr id="55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Joskel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Tagueu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3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Full Stack developer and PhD candidate.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76253" y="3420499"/>
            <a:ext cx="1401798" cy="1363805"/>
            <a:chOff x="3779911" y="3327771"/>
            <a:chExt cx="1584177" cy="1363805"/>
          </a:xfrm>
        </p:grpSpPr>
        <p:sp>
          <p:nvSpPr>
            <p:cNvPr id="5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Steve 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Moneyang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3"/>
                  </a:solidFill>
                  <a:cs typeface="Arial" pitchFamily="34" charset="0"/>
                </a:rPr>
                <a:t>Engineer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Industrial Automation and Embedded systems Expert.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199065" y="3420499"/>
            <a:ext cx="1401798" cy="1179139"/>
            <a:chOff x="3779911" y="3327771"/>
            <a:chExt cx="1584177" cy="1179139"/>
          </a:xfrm>
        </p:grpSpPr>
        <p:sp>
          <p:nvSpPr>
            <p:cNvPr id="6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Ngube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Hermann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2"/>
                  </a:solidFill>
                  <a:cs typeface="Arial" pitchFamily="34" charset="0"/>
                </a:rPr>
                <a:t>Engineer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Scientist and Mobile App developer.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F8BEA7FC-F00E-47CB-9918-A6939503A3C4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9" b="14909"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23160CAB-136E-4FCF-8AB5-759DFA52E9E1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9" r="10009"/>
          <a:stretch>
            <a:fillRect/>
          </a:stretch>
        </p:blipFill>
        <p:spPr/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892501A-0BDF-4BF0-B9F4-50481DE85E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4" r="9984"/>
          <a:stretch>
            <a:fillRect/>
          </a:stretch>
        </p:blipFill>
        <p:spPr/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754B5BA-4BE9-4DF2-AA6B-F097E9157890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9" r="10009"/>
          <a:stretch>
            <a:fillRect/>
          </a:stretch>
        </p:blipFill>
        <p:spPr/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CF7A271-F71D-4D7B-B3CA-24EA54AC5F6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9" r="100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977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Our </a:t>
            </a:r>
            <a:r>
              <a:rPr lang="en-US" altLang="ko-KR" dirty="0">
                <a:solidFill>
                  <a:schemeClr val="accent1"/>
                </a:solidFill>
              </a:rPr>
              <a:t>Team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871101" y="3420499"/>
            <a:ext cx="1401798" cy="994473"/>
            <a:chOff x="3779911" y="3327771"/>
            <a:chExt cx="1584177" cy="994473"/>
          </a:xfrm>
        </p:grpSpPr>
        <p:sp>
          <p:nvSpPr>
            <p:cNvPr id="4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Jude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Sinjeh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79911" y="3860579"/>
              <a:ext cx="1584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Full stack Developer.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047025" y="3447809"/>
            <a:ext cx="1401798" cy="1363805"/>
            <a:chOff x="3779911" y="3327771"/>
            <a:chExt cx="1584177" cy="1363805"/>
          </a:xfrm>
        </p:grpSpPr>
        <p:sp>
          <p:nvSpPr>
            <p:cNvPr id="51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Aristide Ziem</a:t>
              </a:r>
            </a:p>
          </p:txBody>
        </p:sp>
        <p:sp>
          <p:nvSpPr>
            <p:cNvPr id="52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2"/>
                  </a:solidFill>
                  <a:cs typeface="Arial" pitchFamily="34" charset="0"/>
                </a:rPr>
                <a:t>Engineer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Renewable energy Expert and textile consultant.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90781" y="3447809"/>
            <a:ext cx="1401798" cy="1179139"/>
            <a:chOff x="3779911" y="3327771"/>
            <a:chExt cx="1584177" cy="1179139"/>
          </a:xfrm>
        </p:grpSpPr>
        <p:sp>
          <p:nvSpPr>
            <p:cNvPr id="6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Colbert 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Mbiada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Electronics circuits Enthusiast.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D25AAD2-4635-40CE-A962-A3259B4FF015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9" r="10009"/>
          <a:stretch>
            <a:fillRect/>
          </a:stretch>
        </p:blipFill>
        <p:spPr>
          <a:xfrm>
            <a:off x="971600" y="1379428"/>
            <a:ext cx="1440160" cy="1800000"/>
          </a:xfr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67FF1D1-A7AA-434E-A12D-9CF636636E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4" r="9984"/>
          <a:stretch>
            <a:fillRect/>
          </a:stretch>
        </p:blipFill>
        <p:spPr/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C0A8C02-C7E7-4B0B-99AB-34EE55273055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8" r="11388"/>
          <a:stretch>
            <a:fillRect/>
          </a:stretch>
        </p:blipFill>
        <p:spPr>
          <a:xfrm>
            <a:off x="7020272" y="1379428"/>
            <a:ext cx="1440160" cy="1800000"/>
          </a:xfrm>
        </p:spPr>
      </p:pic>
    </p:spTree>
    <p:extLst>
      <p:ext uri="{BB962C8B-B14F-4D97-AF65-F5344CB8AC3E}">
        <p14:creationId xmlns:p14="http://schemas.microsoft.com/office/powerpoint/2010/main" val="27460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67DCC09E-C577-4563-B2C3-651755B13B2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9" b="13539"/>
          <a:stretch>
            <a:fillRect/>
          </a:stretch>
        </p:blipFill>
        <p:spPr/>
      </p:pic>
      <p:sp>
        <p:nvSpPr>
          <p:cNvPr id="7" name="Rectangle 6"/>
          <p:cNvSpPr/>
          <p:nvPr/>
        </p:nvSpPr>
        <p:spPr>
          <a:xfrm>
            <a:off x="2123728" y="3507854"/>
            <a:ext cx="4896544" cy="1635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2627784" y="3841955"/>
            <a:ext cx="3888432" cy="9674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The iTronics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Team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1702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Our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Events</a:t>
            </a:r>
            <a:endParaRPr lang="ko-KR" alt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20544537"/>
              </p:ext>
            </p:extLst>
          </p:nvPr>
        </p:nvGraphicFramePr>
        <p:xfrm>
          <a:off x="4427984" y="1260000"/>
          <a:ext cx="4200128" cy="3376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val 8"/>
          <p:cNvSpPr/>
          <p:nvPr/>
        </p:nvSpPr>
        <p:spPr>
          <a:xfrm>
            <a:off x="683568" y="124629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83568" y="218853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83568" y="313077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83568" y="407301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6"/>
          <p:cNvSpPr/>
          <p:nvPr/>
        </p:nvSpPr>
        <p:spPr>
          <a:xfrm rot="2700000">
            <a:off x="872054" y="322719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447165" y="1190854"/>
            <a:ext cx="2830257" cy="720109"/>
            <a:chOff x="1472558" y="998559"/>
            <a:chExt cx="2765965" cy="720109"/>
          </a:xfrm>
        </p:grpSpPr>
        <p:sp>
          <p:nvSpPr>
            <p:cNvPr id="18" name="TextBox 1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Inviting people to work with PIC microcontrollers, Arduino on Projects.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Embedded system Workshops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47165" y="2133094"/>
            <a:ext cx="2830257" cy="720109"/>
            <a:chOff x="1472558" y="998559"/>
            <a:chExt cx="2765965" cy="720109"/>
          </a:xfrm>
        </p:grpSpPr>
        <p:sp>
          <p:nvSpPr>
            <p:cNvPr id="21" name="TextBox 20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Inviting people to work on IoT devices with Raspberry Pi and ESP8266.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Internet of things Workshops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47165" y="3075334"/>
            <a:ext cx="2830257" cy="904775"/>
            <a:chOff x="1472558" y="998559"/>
            <a:chExt cx="2765965" cy="904775"/>
          </a:xfrm>
        </p:grpSpPr>
        <p:sp>
          <p:nvSpPr>
            <p:cNvPr id="24" name="TextBox 23"/>
            <p:cNvSpPr txBox="1"/>
            <p:nvPr/>
          </p:nvSpPr>
          <p:spPr>
            <a:xfrm>
              <a:off x="1472558" y="125700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Organizing international event and bringing together all Cameroon’s innovators to work on same platform.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Arduino Day Workshops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47165" y="4017573"/>
            <a:ext cx="2830257" cy="904775"/>
            <a:chOff x="1472558" y="998559"/>
            <a:chExt cx="2765965" cy="904775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5700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Sensitizing people on the importance of AI and helping them to build Project with it.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Artificial Intelligence Workshops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40817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4632</TotalTime>
  <Words>484</Words>
  <Application>Microsoft Office PowerPoint</Application>
  <PresentationFormat>Affichage à l'écran (16:9)</PresentationFormat>
  <Paragraphs>100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Arial Unicode MS</vt:lpstr>
      <vt:lpstr>Cover and End Slide Master</vt:lpstr>
      <vt:lpstr>Contents Slide Master</vt:lpstr>
      <vt:lpstr>Section Break Slide Master</vt:lpstr>
      <vt:lpstr>The iTronics Group Inc.</vt:lpstr>
      <vt:lpstr>Our Vision</vt:lpstr>
      <vt:lpstr>  Field Mastered</vt:lpstr>
      <vt:lpstr>Our Projects</vt:lpstr>
      <vt:lpstr> Our Services</vt:lpstr>
      <vt:lpstr> Our Team Layout</vt:lpstr>
      <vt:lpstr> Our Team Layout</vt:lpstr>
      <vt:lpstr>Présentation PowerPoint</vt:lpstr>
      <vt:lpstr>  Our Events</vt:lpstr>
      <vt:lpstr> TimeLine Layout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TekZone</cp:lastModifiedBy>
  <cp:revision>159</cp:revision>
  <dcterms:created xsi:type="dcterms:W3CDTF">2016-11-07T07:00:36Z</dcterms:created>
  <dcterms:modified xsi:type="dcterms:W3CDTF">2019-05-10T11:27:10Z</dcterms:modified>
</cp:coreProperties>
</file>