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4913f5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4913f5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4913f5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4913f5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4913f5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4913f5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863400"/>
            <a:ext cx="8222100" cy="26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HỢP TRI THỨC BÊN NGOÀI VÀO MÔ HÌNH IMAGE QA ĐỂ CẢI THIỆN KHẢ NĂNG SUY LUẬN PHỨC TẠP</a:t>
            </a:r>
            <a:endParaRPr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179200" y="3649875"/>
            <a:ext cx="4785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Nguyễn Đình Phong - 240101063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Junnan Li, Dongxu Li, Caiming Xiong, Steven C. H. Hoi: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BLIP: Bootstrapping Language-Image Pre-training for Unified Vision-Language Understanding and Generation.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ICML 2022: 12888-12900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[2] Junnan Li, Dongxu Li, Silvio Savarese, Steven C. H. Hoi: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BLIP-2: Bootstrapping Language-Image Pre-training with Frozen Image Encoders and Large Language Models.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ICML 2023: 19730–19742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[3] Jialin Wu, Raymond Mooney: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Faithful Multimodal Explanation for Visual Question Answering.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Proceedings of the 2019 ACL Workshop BlackboxNLP: Analyzing and Interpreting Neural Networks for NLP, Florence, Italy, August 2019, pages 103–112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CS2205.CH190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 của nhóm: https://github.com/ndphong812/CS2205.CH190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Link YouTube video: </a:t>
            </a:r>
            <a:r>
              <a:rPr lang="en-US" dirty="0"/>
              <a:t>https://www.youtube.com/watch?v=NzRyWZMSw8w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Họ tên: Nguyễn Đình Phong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10" y="3255818"/>
            <a:ext cx="953529" cy="13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Các hệ thống hỏi đáp dựa trên hình ảnh phần lớn dựa trên thông tin trực quan trên hình ảnh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Chưa trả lời được những câu hỏi yêu cầu tri thức bên ngoài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Đề tài thực hiện truy xuất tri thức từ các nguồn bên ngoài để phục vụ cho việc trả lời câu hỏi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81" name="Google Shape;81;p15" title="BPMN collaborative diagram - Page 1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13" y="2022612"/>
            <a:ext cx="6029875" cy="16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Hệ thống hỏi đáp dựa trên hình ảnh có khả năng truy xuất thông tin bên ngoài bao gồm các mục tiêu:</a:t>
            </a:r>
            <a:endParaRPr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Sinh ngữ cảnh cho hình ảnh đầu vào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Biểu diễn truy vấn đa phương thức dựa trên các thông tin: ngữ cảnh hình ảnh, văn bản trong ảnh và câu hỏi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Kết hợp thông tin bằng cơ chế cross-attention để cho ra câu trả lời chính xác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Nội dung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Phân tích, đánh giá các mô hình được sử dụng trong bài toán Image QA hiện tại như BLIP và Donut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Thiết kế một pipeline gồm 3 bước: xử lý dữ liệu đầu vào, truy xuất thông tin từ tri thức bên ngoài và tổng hợp thông tin để sinh câu trả lời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Phương pháp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Bước 1: Thực hiện sinh ngữ cảnh của ảnh, mã hóa văn bản trong ảnh và câu hỏi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22" y="2287625"/>
            <a:ext cx="4159100" cy="2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Phương pháp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Bước 2: Thực hiện truy xuất thông tin bên ngoài và đưa ra top K tri thức liên quan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38" y="2384875"/>
            <a:ext cx="5255524" cy="2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Phương pháp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Bước 3: Thực hiện việc tổng hợp thông tin từ các nguồn và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14" name="Google Shape;114;p20" title="BPMN collaborative diagram - Page 1 (16).png"/>
          <p:cNvPicPr preferRelativeResize="0"/>
          <p:nvPr/>
        </p:nvPicPr>
        <p:blipFill rotWithShape="1">
          <a:blip r:embed="rId3">
            <a:alphaModFix/>
          </a:blip>
          <a:srcRect t="1150" b="-1150"/>
          <a:stretch/>
        </p:blipFill>
        <p:spPr>
          <a:xfrm>
            <a:off x="2501650" y="2169375"/>
            <a:ext cx="3776573" cy="25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Hệ thống hỏi đáp dựa trên hình ảnh, có khả năng xử lý các câu hỏi yêu cầu kiến thức nền và khả năng suy luận.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Cho phép người dùng có thể tải lên hình ảnh, nhập câu hỏi liên quan đến nội dung hình ảnh.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Người dùng có thể xem được văn bản OCR từ hình ảnh (nếu có), nguồn tri thức tìm được, và điểm attention giữa các thành phần.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 - R01</vt:lpstr>
      <vt:lpstr>KẾT HỢP TRI THỨC BÊN NGOÀI VÀO MÔ HÌNH IMAGE QA ĐỂ CẢI THIỆN KHẢ NĂNG SUY LUẬN PHỨC TẠP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ĐÌNH PHONG</cp:lastModifiedBy>
  <cp:revision>2</cp:revision>
  <dcterms:modified xsi:type="dcterms:W3CDTF">2025-06-01T15:52:39Z</dcterms:modified>
</cp:coreProperties>
</file>