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3"/>
    <p:sldId id="257" r:id="rId4"/>
    <p:sldId id="258" r:id="rId5"/>
    <p:sldId id="259" r:id="rId6"/>
    <p:sldId id="264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2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365" cy="218694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ru-RU"/>
              <a:t>AncientWorld</a:t>
            </a:r>
            <a:endParaRPr lang="ru-RU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186940"/>
            <a:ext cx="12192635" cy="467169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ru-RU" altLang="en-US"/>
              <a:t>	</a:t>
            </a:r>
            <a:endParaRPr lang="ru-RU" altLang="en-US"/>
          </a:p>
          <a:p>
            <a:pPr algn="l"/>
            <a:r>
              <a:rPr lang="ru-RU" altLang="en-US"/>
              <a:t>	</a:t>
            </a:r>
            <a:endParaRPr lang="ru-RU" altLang="en-US"/>
          </a:p>
          <a:p>
            <a:pPr algn="l"/>
            <a:r>
              <a:rPr lang="ru-RU" altLang="en-US"/>
              <a:t>	</a:t>
            </a:r>
            <a:endParaRPr lang="ru-RU" altLang="en-US"/>
          </a:p>
          <a:p>
            <a:pPr algn="l"/>
            <a:r>
              <a:rPr lang="ru-RU" altLang="en-US"/>
              <a:t>	</a:t>
            </a:r>
            <a:r>
              <a:rPr lang="ru-RU" altLang="en-US" b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•</a:t>
            </a:r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  Жанр -  Metroidvania				</a:t>
            </a:r>
            <a:r>
              <a:rPr lang="ru-RU" altLang="en-US" b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ym typeface="+mn-ea"/>
              </a:rPr>
              <a:t>•  </a:t>
            </a:r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Действия персонажа		</a:t>
            </a:r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  <a:p>
            <a:pPr algn="l"/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		а) поиск ключей					а) Движение</a:t>
            </a:r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  <a:p>
            <a:pPr algn="l"/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		б) различные оружия и зелья			б) удары</a:t>
            </a:r>
            <a:r>
              <a:rPr lang="en-US" altLang="ru-RU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/</a:t>
            </a:r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выстрелы</a:t>
            </a:r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  <a:p>
            <a:pPr algn="l"/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		в) монстры и боссы</a:t>
            </a:r>
            <a:r>
              <a:rPr lang="en-US" altLang="ru-RU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					</a:t>
            </a:r>
            <a:r>
              <a:rPr lang="ru-RU" altLang="ru-RU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в) инвентарь</a:t>
            </a:r>
            <a:endParaRPr lang="ru-RU" altLang="ru-RU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split orient="vert" dir="in"/>
      </p:transition>
    </mc:Choice>
    <mc:Fallback>
      <p:transition spd="med">
        <p:split orient="vert"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365" cy="218694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ru-RU"/>
              <a:t>Этапы работы</a:t>
            </a:r>
            <a:endParaRPr lang="ru-RU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186940"/>
            <a:ext cx="12192635" cy="467169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ru-RU" altLang="en-US"/>
              <a:t>	</a:t>
            </a:r>
            <a:endParaRPr lang="ru-RU" altLang="en-US"/>
          </a:p>
          <a:p>
            <a:pPr algn="l"/>
            <a:r>
              <a:rPr lang="ru-RU" altLang="en-US"/>
              <a:t>	</a:t>
            </a:r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1) Начальный этап - определяемся с жанром, концепцией игры в целом</a:t>
            </a:r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  <a:p>
            <a:pPr algn="l"/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	</a:t>
            </a:r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  <a:p>
            <a:pPr algn="l"/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	2) Основной этап - создание геймплея, карты, инвентаря</a:t>
            </a:r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  <a:p>
            <a:pPr algn="l"/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	</a:t>
            </a:r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  <a:p>
            <a:pPr algn="l"/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	3) Этап улучшения - доработка конструктора монстров, стен, инвентаря, 						создание стартового, финального окон и окно паузы</a:t>
            </a:r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  <a:p>
            <a:pPr algn="l"/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  <a:p>
            <a:pPr algn="l"/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	4) Заключительный этап - Исправление багов, подключение БД, разработка уровней 		и босса.</a:t>
            </a:r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split orient="vert" dir="in"/>
      </p:transition>
    </mc:Choice>
    <mc:Fallback>
      <p:transition spd="med">
        <p:split orient="vert" dir="in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365" cy="218694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ru-RU"/>
              <a:t>Игра</a:t>
            </a:r>
            <a:endParaRPr lang="ru-RU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186305"/>
            <a:ext cx="12192635" cy="467169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ru-RU" altLang="en-US"/>
              <a:t>	</a:t>
            </a:r>
            <a:endParaRPr lang="ru-RU" altLang="en-US"/>
          </a:p>
          <a:p>
            <a:pPr algn="l"/>
            <a:r>
              <a:rPr lang="ru-RU" altLang="en-US"/>
              <a:t>	</a:t>
            </a:r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  </a:t>
            </a:r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graphicFrame>
        <p:nvGraphicFramePr>
          <p:cNvPr id="10" name="Объект 9"/>
          <p:cNvGraphicFramePr/>
          <p:nvPr/>
        </p:nvGraphicFramePr>
        <p:xfrm>
          <a:off x="3475355" y="2773680"/>
          <a:ext cx="5417185" cy="350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7096125" imgH="4781550" progId="Paint.Picture">
                  <p:embed/>
                </p:oleObj>
              </mc:Choice>
              <mc:Fallback>
                <p:oleObj name="" r:id="rId1" imgW="7096125" imgH="4781550" progId="Paint.Picture">
                  <p:embed/>
                  <p:pic>
                    <p:nvPicPr>
                      <p:cNvPr id="0" name="Изображение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5355" y="2773680"/>
                        <a:ext cx="5417185" cy="350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Текстовое поле 12"/>
          <p:cNvSpPr txBox="1"/>
          <p:nvPr/>
        </p:nvSpPr>
        <p:spPr>
          <a:xfrm>
            <a:off x="1359535" y="3348355"/>
            <a:ext cx="736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Герой</a:t>
            </a:r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477010" y="5861685"/>
            <a:ext cx="945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Оружия</a:t>
            </a:r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9350375" y="2400300"/>
            <a:ext cx="1078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Монстры</a:t>
            </a:r>
            <a:endParaRPr lang="ru-RU" altLang="en-US"/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10110470" y="5911215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Пауза</a:t>
            </a:r>
            <a:endParaRPr lang="ru-RU" altLang="en-US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10329545" y="4502150"/>
            <a:ext cx="734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Зелья</a:t>
            </a:r>
            <a:endParaRPr lang="ru-RU" altLang="en-US"/>
          </a:p>
        </p:txBody>
      </p:sp>
      <p:pic>
        <p:nvPicPr>
          <p:cNvPr id="23" name="Изображение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135" y="3041650"/>
            <a:ext cx="3867150" cy="981075"/>
          </a:xfrm>
          <a:prstGeom prst="rect">
            <a:avLst/>
          </a:prstGeom>
        </p:spPr>
      </p:pic>
      <p:pic>
        <p:nvPicPr>
          <p:cNvPr id="24" name="Изображение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60" y="5579745"/>
            <a:ext cx="1052830" cy="981075"/>
          </a:xfrm>
          <a:prstGeom prst="rect">
            <a:avLst/>
          </a:prstGeom>
        </p:spPr>
      </p:pic>
      <p:pic>
        <p:nvPicPr>
          <p:cNvPr id="25" name="Изображение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435" y="2626360"/>
            <a:ext cx="1362710" cy="641985"/>
          </a:xfrm>
          <a:prstGeom prst="rect">
            <a:avLst/>
          </a:prstGeom>
        </p:spPr>
      </p:pic>
      <p:pic>
        <p:nvPicPr>
          <p:cNvPr id="26" name="Изображение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25" y="2117725"/>
            <a:ext cx="2952750" cy="1390650"/>
          </a:xfrm>
          <a:prstGeom prst="rect">
            <a:avLst/>
          </a:prstGeom>
        </p:spPr>
      </p:pic>
      <p:pic>
        <p:nvPicPr>
          <p:cNvPr id="27" name="Изображение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0" y="4312285"/>
            <a:ext cx="4378325" cy="173545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345" y="5643245"/>
            <a:ext cx="1447165" cy="111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split orient="vert" dir="in"/>
      </p:transition>
    </mc:Choice>
    <mc:Fallback>
      <p:transition spd="med">
        <p:split orient="vert"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365" cy="218694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ru-RU"/>
              <a:t>Заключение</a:t>
            </a:r>
            <a:endParaRPr lang="ru-RU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186940"/>
            <a:ext cx="12192635" cy="467169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ru-RU" altLang="en-US"/>
              <a:t>	</a:t>
            </a:r>
            <a:endParaRPr lang="ru-RU" altLang="en-US"/>
          </a:p>
          <a:p>
            <a:pPr algn="l"/>
            <a:r>
              <a:rPr lang="ru-RU" altLang="en-US"/>
              <a:t>	</a:t>
            </a:r>
            <a:r>
              <a:rPr lang="ru-RU" altLang="en-US" b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ym typeface="+mn-ea"/>
              </a:rPr>
              <a:t>• Ценнейший </a:t>
            </a:r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ym typeface="+mn-ea"/>
              </a:rPr>
              <a:t>опыт написания игр</a:t>
            </a:r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ym typeface="+mn-ea"/>
            </a:endParaRPr>
          </a:p>
          <a:p>
            <a:pPr algn="l"/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ym typeface="+mn-ea"/>
            </a:endParaRPr>
          </a:p>
          <a:p>
            <a:pPr algn="l"/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ym typeface="+mn-ea"/>
              </a:rPr>
              <a:t>	</a:t>
            </a:r>
            <a:r>
              <a:rPr lang="ru-RU" altLang="en-US" b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ym typeface="+mn-ea"/>
              </a:rPr>
              <a:t>• Огромное </a:t>
            </a:r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ym typeface="+mn-ea"/>
              </a:rPr>
              <a:t>количество часов программирования</a:t>
            </a:r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ym typeface="+mn-ea"/>
            </a:endParaRPr>
          </a:p>
          <a:p>
            <a:pPr algn="l"/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ym typeface="+mn-ea"/>
            </a:endParaRPr>
          </a:p>
          <a:p>
            <a:pPr algn="l"/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ym typeface="+mn-ea"/>
              </a:rPr>
              <a:t>	</a:t>
            </a:r>
            <a:r>
              <a:rPr lang="ru-RU" altLang="en-US" b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ym typeface="+mn-ea"/>
              </a:rPr>
              <a:t>• Рабочие</a:t>
            </a:r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ym typeface="+mn-ea"/>
              </a:rPr>
              <a:t> алгоритмы</a:t>
            </a:r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ym typeface="+mn-ea"/>
            </a:endParaRPr>
          </a:p>
          <a:p>
            <a:pPr algn="l"/>
            <a:endParaRPr lang="ru-RU" altLang="en-US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ym typeface="+mn-ea"/>
            </a:endParaRPr>
          </a:p>
          <a:p>
            <a:pPr algn="l"/>
            <a:r>
              <a:rPr lang="ru-RU" altLang="en-US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ym typeface="+mn-ea"/>
              </a:rPr>
              <a:t>	</a:t>
            </a:r>
            <a:r>
              <a:rPr lang="ru-RU" altLang="en-US" b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ym typeface="+mn-ea"/>
              </a:rPr>
              <a:t>• Дизайн</a:t>
            </a:r>
            <a:endParaRPr lang="ru-RU" altLang="en-US" b="1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ym typeface="+mn-ea"/>
            </a:endParaRPr>
          </a:p>
          <a:p>
            <a:pPr algn="ctr"/>
            <a:r>
              <a:rPr lang="ru-RU" altLang="en-US" sz="4000" b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ym typeface="+mn-ea"/>
              </a:rPr>
              <a:t>• </a:t>
            </a:r>
            <a:r>
              <a:rPr lang="ru-RU" altLang="en-US" sz="4000" b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ym typeface="+mn-ea"/>
              </a:rPr>
              <a:t>РЕЗУЛЬТАТ!</a:t>
            </a:r>
            <a:endParaRPr lang="ru-RU" altLang="en-US" sz="4000" b="1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split orient="vert" dir="in"/>
      </p:transition>
    </mc:Choice>
    <mc:Fallback>
      <p:transition spd="med">
        <p:split orient="vert"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365" cy="218694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ru-RU"/>
              <a:t>Всем удачи!</a:t>
            </a:r>
            <a:endParaRPr lang="ru-RU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186940"/>
            <a:ext cx="12192635" cy="467169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ru-RU" altLang="en-US"/>
              <a:t>	</a:t>
            </a:r>
            <a:endParaRPr lang="ru-RU" altLang="en-US"/>
          </a:p>
          <a:p>
            <a:pPr algn="l"/>
            <a:r>
              <a:rPr lang="ru-RU" altLang="en-US"/>
              <a:t>	</a:t>
            </a:r>
            <a:endParaRPr lang="ru-RU" altLang="en-US"/>
          </a:p>
          <a:p>
            <a:pPr algn="l"/>
            <a:r>
              <a:rPr lang="ru-RU" altLang="en-US"/>
              <a:t>	</a:t>
            </a:r>
            <a:endParaRPr lang="ru-RU" altLang="en-US"/>
          </a:p>
          <a:p>
            <a:pPr algn="l"/>
            <a:r>
              <a:rPr lang="ru-RU">
                <a:ln>
                  <a:solidFill>
                    <a:sysClr val="windowText" lastClr="000000"/>
                  </a:solidFill>
                </a:ln>
              </a:rPr>
              <a:t>					</a:t>
            </a:r>
            <a:endParaRPr lang="ru-RU">
              <a:ln>
                <a:solidFill>
                  <a:sysClr val="windowText" lastClr="000000"/>
                </a:solidFill>
              </a:ln>
            </a:endParaRPr>
          </a:p>
          <a:p>
            <a:pPr algn="l"/>
            <a:r>
              <a:rPr lang="ru-RU">
                <a:ln>
                  <a:solidFill>
                    <a:sysClr val="windowText" lastClr="000000"/>
                  </a:solidFill>
                </a:ln>
              </a:rPr>
              <a:t>					</a:t>
            </a:r>
            <a:r>
              <a:rPr lang="ru-RU" b="1">
                <a:ln>
                  <a:solidFill>
                    <a:sysClr val="windowText" lastClr="000000"/>
                  </a:solidFill>
                </a:ln>
              </a:rPr>
              <a:t>Спасибо за внимание!</a:t>
            </a:r>
            <a:endParaRPr lang="ru-RU" b="1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Presentation</Application>
  <PresentationFormat>宽屏</PresentationFormat>
  <Paragraphs>56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Paint.Picture</vt:lpstr>
      <vt:lpstr>AncientWorld</vt:lpstr>
      <vt:lpstr>Этапы работы</vt:lpstr>
      <vt:lpstr>Игра</vt:lpstr>
      <vt:lpstr>Заключение</vt:lpstr>
      <vt:lpstr>Всем удачи!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АлексФед</cp:lastModifiedBy>
  <cp:revision>8</cp:revision>
  <dcterms:created xsi:type="dcterms:W3CDTF">2023-01-08T13:46:00Z</dcterms:created>
  <dcterms:modified xsi:type="dcterms:W3CDTF">2023-01-21T11:01:41Z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1049-11.2.0.11440</vt:lpwstr>
  </property>
  <property fmtid="{D5CDD505-2E9C-101B-9397-08002B2CF9AE}" pid="3" name="ICV">
    <vt:lpwstr>CBB24A165F9B4C2EA3B0D23DD5B3F91D</vt:lpwstr>
  </property>
</Properties>
</file>