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795" r:id="rId1"/>
  </p:sldMasterIdLst>
  <p:notesMasterIdLst>
    <p:notesMasterId r:id="rId5"/>
  </p:notesMasterIdLst>
  <p:sldIdLst>
    <p:sldId id="344" r:id="rId2"/>
    <p:sldId id="347" r:id="rId3"/>
    <p:sldId id="348" r:id="rId4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56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66CC"/>
    <a:srgbClr val="EFCBE6"/>
    <a:srgbClr val="00FDFF"/>
    <a:srgbClr val="002855"/>
    <a:srgbClr val="B02A9D"/>
    <a:srgbClr val="8DB9CA"/>
    <a:srgbClr val="F6BE00"/>
    <a:srgbClr val="D6D2C4"/>
    <a:srgbClr val="B2E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16E068-057B-4EE2-914B-49DBAE6187E7}" v="1048" dt="2020-07-01T14:06:00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94" autoAdjust="0"/>
    <p:restoredTop sz="77638" autoAdjust="0"/>
  </p:normalViewPr>
  <p:slideViewPr>
    <p:cSldViewPr snapToGrid="0" snapToObjects="1">
      <p:cViewPr varScale="1">
        <p:scale>
          <a:sx n="164" d="100"/>
          <a:sy n="164" d="100"/>
        </p:scale>
        <p:origin x="125" y="144"/>
      </p:cViewPr>
      <p:guideLst>
        <p:guide orient="horz" pos="2142"/>
        <p:guide pos="56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139" y="3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hini, Andrea" userId="88a8e609-d4c5-44e4-b051-765e60af24f9" providerId="ADAL" clId="{6616E068-057B-4EE2-914B-49DBAE6187E7}"/>
    <pc:docChg chg="undo redo custSel addSld delSld modSld sldOrd">
      <pc:chgData name="Franchini, Andrea" userId="88a8e609-d4c5-44e4-b051-765e60af24f9" providerId="ADAL" clId="{6616E068-057B-4EE2-914B-49DBAE6187E7}" dt="2020-07-01T14:14:25.864" v="4335" actId="20577"/>
      <pc:docMkLst>
        <pc:docMk/>
      </pc:docMkLst>
      <pc:sldChg chg="modSp mod">
        <pc:chgData name="Franchini, Andrea" userId="88a8e609-d4c5-44e4-b051-765e60af24f9" providerId="ADAL" clId="{6616E068-057B-4EE2-914B-49DBAE6187E7}" dt="2020-06-29T17:29:53.102" v="2695" actId="20577"/>
        <pc:sldMkLst>
          <pc:docMk/>
          <pc:sldMk cId="1820373136" sldId="257"/>
        </pc:sldMkLst>
        <pc:spChg chg="mod">
          <ac:chgData name="Franchini, Andrea" userId="88a8e609-d4c5-44e4-b051-765e60af24f9" providerId="ADAL" clId="{6616E068-057B-4EE2-914B-49DBAE6187E7}" dt="2020-06-29T17:29:53.102" v="2695" actId="20577"/>
          <ac:spMkLst>
            <pc:docMk/>
            <pc:sldMk cId="1820373136" sldId="257"/>
            <ac:spMk id="10" creationId="{549AD4C8-5437-4BAF-BCEF-FCF7A388CA4B}"/>
          </ac:spMkLst>
        </pc:spChg>
      </pc:sldChg>
      <pc:sldChg chg="del ord">
        <pc:chgData name="Franchini, Andrea" userId="88a8e609-d4c5-44e4-b051-765e60af24f9" providerId="ADAL" clId="{6616E068-057B-4EE2-914B-49DBAE6187E7}" dt="2020-06-29T17:44:13.494" v="2923" actId="2696"/>
        <pc:sldMkLst>
          <pc:docMk/>
          <pc:sldMk cId="2370434485" sldId="273"/>
        </pc:sldMkLst>
      </pc:sldChg>
      <pc:sldChg chg="addSp delSp modSp mod modNotesTx">
        <pc:chgData name="Franchini, Andrea" userId="88a8e609-d4c5-44e4-b051-765e60af24f9" providerId="ADAL" clId="{6616E068-057B-4EE2-914B-49DBAE6187E7}" dt="2020-06-30T15:24:01.961" v="4079" actId="1076"/>
        <pc:sldMkLst>
          <pc:docMk/>
          <pc:sldMk cId="3782341476" sldId="274"/>
        </pc:sldMkLst>
        <pc:picChg chg="mod modCrop">
          <ac:chgData name="Franchini, Andrea" userId="88a8e609-d4c5-44e4-b051-765e60af24f9" providerId="ADAL" clId="{6616E068-057B-4EE2-914B-49DBAE6187E7}" dt="2020-06-29T09:14:11.847" v="2486" actId="14100"/>
          <ac:picMkLst>
            <pc:docMk/>
            <pc:sldMk cId="3782341476" sldId="274"/>
            <ac:picMk id="3" creationId="{AC574F8C-3D54-4999-B49F-380354B0B4B4}"/>
          </ac:picMkLst>
        </pc:picChg>
        <pc:picChg chg="mod">
          <ac:chgData name="Franchini, Andrea" userId="88a8e609-d4c5-44e4-b051-765e60af24f9" providerId="ADAL" clId="{6616E068-057B-4EE2-914B-49DBAE6187E7}" dt="2020-06-30T15:24:01.961" v="4079" actId="1076"/>
          <ac:picMkLst>
            <pc:docMk/>
            <pc:sldMk cId="3782341476" sldId="274"/>
            <ac:picMk id="4" creationId="{5A3E86A5-2F83-4AAC-93E1-C9D2127E7196}"/>
          </ac:picMkLst>
        </pc:picChg>
        <pc:picChg chg="mod">
          <ac:chgData name="Franchini, Andrea" userId="88a8e609-d4c5-44e4-b051-765e60af24f9" providerId="ADAL" clId="{6616E068-057B-4EE2-914B-49DBAE6187E7}" dt="2020-06-29T17:25:21.948" v="2573" actId="1076"/>
          <ac:picMkLst>
            <pc:docMk/>
            <pc:sldMk cId="3782341476" sldId="274"/>
            <ac:picMk id="6" creationId="{B0D15448-2BE1-4845-BF1D-375424624382}"/>
          </ac:picMkLst>
        </pc:picChg>
        <pc:picChg chg="mod modCrop">
          <ac:chgData name="Franchini, Andrea" userId="88a8e609-d4c5-44e4-b051-765e60af24f9" providerId="ADAL" clId="{6616E068-057B-4EE2-914B-49DBAE6187E7}" dt="2020-06-29T17:25:12.668" v="2571" actId="1076"/>
          <ac:picMkLst>
            <pc:docMk/>
            <pc:sldMk cId="3782341476" sldId="274"/>
            <ac:picMk id="7" creationId="{C81188E3-0382-4F57-A6A4-035FAE43FAC8}"/>
          </ac:picMkLst>
        </pc:picChg>
        <pc:picChg chg="add mod modCrop">
          <ac:chgData name="Franchini, Andrea" userId="88a8e609-d4c5-44e4-b051-765e60af24f9" providerId="ADAL" clId="{6616E068-057B-4EE2-914B-49DBAE6187E7}" dt="2020-06-29T17:19:13.669" v="2534" actId="1076"/>
          <ac:picMkLst>
            <pc:docMk/>
            <pc:sldMk cId="3782341476" sldId="274"/>
            <ac:picMk id="8" creationId="{04D5089E-A6B4-443A-9A5E-51ABF218825E}"/>
          </ac:picMkLst>
        </pc:picChg>
        <pc:picChg chg="add mod">
          <ac:chgData name="Franchini, Andrea" userId="88a8e609-d4c5-44e4-b051-765e60af24f9" providerId="ADAL" clId="{6616E068-057B-4EE2-914B-49DBAE6187E7}" dt="2020-06-29T17:19:19.852" v="2535" actId="14100"/>
          <ac:picMkLst>
            <pc:docMk/>
            <pc:sldMk cId="3782341476" sldId="274"/>
            <ac:picMk id="10" creationId="{4841C580-5096-4309-BA9D-BF8118ECB39B}"/>
          </ac:picMkLst>
        </pc:picChg>
        <pc:picChg chg="add del mod">
          <ac:chgData name="Franchini, Andrea" userId="88a8e609-d4c5-44e4-b051-765e60af24f9" providerId="ADAL" clId="{6616E068-057B-4EE2-914B-49DBAE6187E7}" dt="2020-06-29T17:19:08.448" v="2532" actId="478"/>
          <ac:picMkLst>
            <pc:docMk/>
            <pc:sldMk cId="3782341476" sldId="274"/>
            <ac:picMk id="11" creationId="{690DE982-3DA5-4254-8B47-A86399584AF1}"/>
          </ac:picMkLst>
        </pc:picChg>
        <pc:picChg chg="add del mod">
          <ac:chgData name="Franchini, Andrea" userId="88a8e609-d4c5-44e4-b051-765e60af24f9" providerId="ADAL" clId="{6616E068-057B-4EE2-914B-49DBAE6187E7}" dt="2020-06-29T17:19:10.107" v="2533" actId="478"/>
          <ac:picMkLst>
            <pc:docMk/>
            <pc:sldMk cId="3782341476" sldId="274"/>
            <ac:picMk id="12" creationId="{00516F1C-F6EE-4829-AB3B-627F3B8C4B18}"/>
          </ac:picMkLst>
        </pc:picChg>
        <pc:picChg chg="add mod modCrop">
          <ac:chgData name="Franchini, Andrea" userId="88a8e609-d4c5-44e4-b051-765e60af24f9" providerId="ADAL" clId="{6616E068-057B-4EE2-914B-49DBAE6187E7}" dt="2020-06-29T17:23:02.485" v="2555" actId="1076"/>
          <ac:picMkLst>
            <pc:docMk/>
            <pc:sldMk cId="3782341476" sldId="274"/>
            <ac:picMk id="13" creationId="{EC8D23F3-EF4B-478D-B8D4-C1F3184E1940}"/>
          </ac:picMkLst>
        </pc:picChg>
        <pc:picChg chg="add mod">
          <ac:chgData name="Franchini, Andrea" userId="88a8e609-d4c5-44e4-b051-765e60af24f9" providerId="ADAL" clId="{6616E068-057B-4EE2-914B-49DBAE6187E7}" dt="2020-06-29T17:20:08.510" v="2554" actId="1076"/>
          <ac:picMkLst>
            <pc:docMk/>
            <pc:sldMk cId="3782341476" sldId="274"/>
            <ac:picMk id="14" creationId="{0E8A60CC-5460-4224-9610-1130D371C47F}"/>
          </ac:picMkLst>
        </pc:picChg>
        <pc:picChg chg="add mod modCrop">
          <ac:chgData name="Franchini, Andrea" userId="88a8e609-d4c5-44e4-b051-765e60af24f9" providerId="ADAL" clId="{6616E068-057B-4EE2-914B-49DBAE6187E7}" dt="2020-06-29T17:23:47.517" v="2567" actId="14100"/>
          <ac:picMkLst>
            <pc:docMk/>
            <pc:sldMk cId="3782341476" sldId="274"/>
            <ac:picMk id="15" creationId="{5396FBA8-8EE3-4BE4-A275-11DB6CAAFCEA}"/>
          </ac:picMkLst>
        </pc:picChg>
        <pc:picChg chg="add mod">
          <ac:chgData name="Franchini, Andrea" userId="88a8e609-d4c5-44e4-b051-765e60af24f9" providerId="ADAL" clId="{6616E068-057B-4EE2-914B-49DBAE6187E7}" dt="2020-06-29T17:23:45.364" v="2566" actId="1076"/>
          <ac:picMkLst>
            <pc:docMk/>
            <pc:sldMk cId="3782341476" sldId="274"/>
            <ac:picMk id="16" creationId="{B3DE9DA4-4D6C-44E8-99EA-77865946EB22}"/>
          </ac:picMkLst>
        </pc:picChg>
        <pc:picChg chg="add mod modCrop">
          <ac:chgData name="Franchini, Andrea" userId="88a8e609-d4c5-44e4-b051-765e60af24f9" providerId="ADAL" clId="{6616E068-057B-4EE2-914B-49DBAE6187E7}" dt="2020-06-29T17:27:21.292" v="2638" actId="1076"/>
          <ac:picMkLst>
            <pc:docMk/>
            <pc:sldMk cId="3782341476" sldId="274"/>
            <ac:picMk id="17" creationId="{D7BAB690-E511-426D-AB46-1534EA870DAC}"/>
          </ac:picMkLst>
        </pc:picChg>
        <pc:picChg chg="add mod">
          <ac:chgData name="Franchini, Andrea" userId="88a8e609-d4c5-44e4-b051-765e60af24f9" providerId="ADAL" clId="{6616E068-057B-4EE2-914B-49DBAE6187E7}" dt="2020-06-29T17:27:23.739" v="2639" actId="14100"/>
          <ac:picMkLst>
            <pc:docMk/>
            <pc:sldMk cId="3782341476" sldId="274"/>
            <ac:picMk id="18" creationId="{283D3A29-FC04-4248-8EC4-62706FF62697}"/>
          </ac:picMkLst>
        </pc:picChg>
      </pc:sldChg>
      <pc:sldChg chg="del">
        <pc:chgData name="Franchini, Andrea" userId="88a8e609-d4c5-44e4-b051-765e60af24f9" providerId="ADAL" clId="{6616E068-057B-4EE2-914B-49DBAE6187E7}" dt="2020-06-29T17:44:13.494" v="2923" actId="2696"/>
        <pc:sldMkLst>
          <pc:docMk/>
          <pc:sldMk cId="1477009051" sldId="275"/>
        </pc:sldMkLst>
      </pc:sldChg>
      <pc:sldChg chg="del">
        <pc:chgData name="Franchini, Andrea" userId="88a8e609-d4c5-44e4-b051-765e60af24f9" providerId="ADAL" clId="{6616E068-057B-4EE2-914B-49DBAE6187E7}" dt="2020-06-29T17:44:13.494" v="2923" actId="2696"/>
        <pc:sldMkLst>
          <pc:docMk/>
          <pc:sldMk cId="879390254" sldId="276"/>
        </pc:sldMkLst>
      </pc:sldChg>
      <pc:sldChg chg="del">
        <pc:chgData name="Franchini, Andrea" userId="88a8e609-d4c5-44e4-b051-765e60af24f9" providerId="ADAL" clId="{6616E068-057B-4EE2-914B-49DBAE6187E7}" dt="2020-06-29T17:44:13.494" v="2923" actId="2696"/>
        <pc:sldMkLst>
          <pc:docMk/>
          <pc:sldMk cId="302675790" sldId="277"/>
        </pc:sldMkLst>
      </pc:sldChg>
      <pc:sldChg chg="del">
        <pc:chgData name="Franchini, Andrea" userId="88a8e609-d4c5-44e4-b051-765e60af24f9" providerId="ADAL" clId="{6616E068-057B-4EE2-914B-49DBAE6187E7}" dt="2020-06-29T17:44:13.494" v="2923" actId="2696"/>
        <pc:sldMkLst>
          <pc:docMk/>
          <pc:sldMk cId="2803952654" sldId="278"/>
        </pc:sldMkLst>
      </pc:sldChg>
      <pc:sldChg chg="del">
        <pc:chgData name="Franchini, Andrea" userId="88a8e609-d4c5-44e4-b051-765e60af24f9" providerId="ADAL" clId="{6616E068-057B-4EE2-914B-49DBAE6187E7}" dt="2020-06-29T17:44:13.494" v="2923" actId="2696"/>
        <pc:sldMkLst>
          <pc:docMk/>
          <pc:sldMk cId="1965899790" sldId="279"/>
        </pc:sldMkLst>
      </pc:sldChg>
      <pc:sldChg chg="addSp delSp modSp mod ord modNotesTx">
        <pc:chgData name="Franchini, Andrea" userId="88a8e609-d4c5-44e4-b051-765e60af24f9" providerId="ADAL" clId="{6616E068-057B-4EE2-914B-49DBAE6187E7}" dt="2020-06-29T17:40:53.827" v="2884" actId="1076"/>
        <pc:sldMkLst>
          <pc:docMk/>
          <pc:sldMk cId="4197528367" sldId="280"/>
        </pc:sldMkLst>
        <pc:spChg chg="add mod">
          <ac:chgData name="Franchini, Andrea" userId="88a8e609-d4c5-44e4-b051-765e60af24f9" providerId="ADAL" clId="{6616E068-057B-4EE2-914B-49DBAE6187E7}" dt="2020-06-29T17:37:11.556" v="2863" actId="1076"/>
          <ac:spMkLst>
            <pc:docMk/>
            <pc:sldMk cId="4197528367" sldId="280"/>
            <ac:spMk id="4" creationId="{3411EA94-810B-4920-BDDF-859C62513D96}"/>
          </ac:spMkLst>
        </pc:spChg>
        <pc:spChg chg="add mod">
          <ac:chgData name="Franchini, Andrea" userId="88a8e609-d4c5-44e4-b051-765e60af24f9" providerId="ADAL" clId="{6616E068-057B-4EE2-914B-49DBAE6187E7}" dt="2020-06-29T17:37:59.434" v="2869" actId="1076"/>
          <ac:spMkLst>
            <pc:docMk/>
            <pc:sldMk cId="4197528367" sldId="280"/>
            <ac:spMk id="16" creationId="{6062A4E0-E96A-4C79-BB94-D3A40683B1C0}"/>
          </ac:spMkLst>
        </pc:spChg>
        <pc:spChg chg="add mod">
          <ac:chgData name="Franchini, Andrea" userId="88a8e609-d4c5-44e4-b051-765e60af24f9" providerId="ADAL" clId="{6616E068-057B-4EE2-914B-49DBAE6187E7}" dt="2020-06-29T17:40:27.202" v="2878" actId="1076"/>
          <ac:spMkLst>
            <pc:docMk/>
            <pc:sldMk cId="4197528367" sldId="280"/>
            <ac:spMk id="21" creationId="{2F202521-D62F-40DE-8669-1BB65B0FB8FD}"/>
          </ac:spMkLst>
        </pc:spChg>
        <pc:spChg chg="add mod">
          <ac:chgData name="Franchini, Andrea" userId="88a8e609-d4c5-44e4-b051-765e60af24f9" providerId="ADAL" clId="{6616E068-057B-4EE2-914B-49DBAE6187E7}" dt="2020-06-29T17:40:53.827" v="2884" actId="1076"/>
          <ac:spMkLst>
            <pc:docMk/>
            <pc:sldMk cId="4197528367" sldId="280"/>
            <ac:spMk id="23" creationId="{1D4B114B-21D4-4811-A196-17EB0DF10A8B}"/>
          </ac:spMkLst>
        </pc:spChg>
        <pc:graphicFrameChg chg="modGraphic">
          <ac:chgData name="Franchini, Andrea" userId="88a8e609-d4c5-44e4-b051-765e60af24f9" providerId="ADAL" clId="{6616E068-057B-4EE2-914B-49DBAE6187E7}" dt="2020-06-29T17:40:12.967" v="2875" actId="20577"/>
          <ac:graphicFrameMkLst>
            <pc:docMk/>
            <pc:sldMk cId="4197528367" sldId="280"/>
            <ac:graphicFrameMk id="12" creationId="{D0C7ABF5-FC75-4578-9E29-4598A568B17B}"/>
          </ac:graphicFrameMkLst>
        </pc:graphicFrameChg>
        <pc:picChg chg="mod">
          <ac:chgData name="Franchini, Andrea" userId="88a8e609-d4c5-44e4-b051-765e60af24f9" providerId="ADAL" clId="{6616E068-057B-4EE2-914B-49DBAE6187E7}" dt="2020-06-29T17:33:19.573" v="2817" actId="1076"/>
          <ac:picMkLst>
            <pc:docMk/>
            <pc:sldMk cId="4197528367" sldId="280"/>
            <ac:picMk id="2" creationId="{56252C0E-B938-488D-9948-728E2944E48E}"/>
          </ac:picMkLst>
        </pc:picChg>
        <pc:picChg chg="mod">
          <ac:chgData name="Franchini, Andrea" userId="88a8e609-d4c5-44e4-b051-765e60af24f9" providerId="ADAL" clId="{6616E068-057B-4EE2-914B-49DBAE6187E7}" dt="2020-06-29T17:33:21.876" v="2818" actId="1076"/>
          <ac:picMkLst>
            <pc:docMk/>
            <pc:sldMk cId="4197528367" sldId="280"/>
            <ac:picMk id="3" creationId="{6A2A9851-7B7A-4228-8769-3E9019BA49AC}"/>
          </ac:picMkLst>
        </pc:picChg>
        <pc:picChg chg="mod">
          <ac:chgData name="Franchini, Andrea" userId="88a8e609-d4c5-44e4-b051-765e60af24f9" providerId="ADAL" clId="{6616E068-057B-4EE2-914B-49DBAE6187E7}" dt="2020-06-29T17:33:17.564" v="2816" actId="1076"/>
          <ac:picMkLst>
            <pc:docMk/>
            <pc:sldMk cId="4197528367" sldId="280"/>
            <ac:picMk id="10" creationId="{8EE2A08F-9634-4836-8348-CD6E9077B338}"/>
          </ac:picMkLst>
        </pc:picChg>
        <pc:picChg chg="add mod">
          <ac:chgData name="Franchini, Andrea" userId="88a8e609-d4c5-44e4-b051-765e60af24f9" providerId="ADAL" clId="{6616E068-057B-4EE2-914B-49DBAE6187E7}" dt="2020-06-29T17:34:20.187" v="2844" actId="14100"/>
          <ac:picMkLst>
            <pc:docMk/>
            <pc:sldMk cId="4197528367" sldId="280"/>
            <ac:picMk id="11" creationId="{3E717341-3BEA-4067-9478-F209ACF6884F}"/>
          </ac:picMkLst>
        </pc:picChg>
        <pc:picChg chg="add mod">
          <ac:chgData name="Franchini, Andrea" userId="88a8e609-d4c5-44e4-b051-765e60af24f9" providerId="ADAL" clId="{6616E068-057B-4EE2-914B-49DBAE6187E7}" dt="2020-06-29T17:34:37.852" v="2850" actId="14100"/>
          <ac:picMkLst>
            <pc:docMk/>
            <pc:sldMk cId="4197528367" sldId="280"/>
            <ac:picMk id="13" creationId="{5BC5F543-8E28-4FF6-B797-BDBBA110E1A4}"/>
          </ac:picMkLst>
        </pc:picChg>
        <pc:picChg chg="add mod">
          <ac:chgData name="Franchini, Andrea" userId="88a8e609-d4c5-44e4-b051-765e60af24f9" providerId="ADAL" clId="{6616E068-057B-4EE2-914B-49DBAE6187E7}" dt="2020-06-29T17:34:40.019" v="2851" actId="14100"/>
          <ac:picMkLst>
            <pc:docMk/>
            <pc:sldMk cId="4197528367" sldId="280"/>
            <ac:picMk id="14" creationId="{7CAAE7FE-123E-4BF6-8759-D8F3B84E27D2}"/>
          </ac:picMkLst>
        </pc:picChg>
        <pc:picChg chg="add del mod modCrop">
          <ac:chgData name="Franchini, Andrea" userId="88a8e609-d4c5-44e4-b051-765e60af24f9" providerId="ADAL" clId="{6616E068-057B-4EE2-914B-49DBAE6187E7}" dt="2020-06-29T17:40:20.148" v="2876" actId="478"/>
          <ac:picMkLst>
            <pc:docMk/>
            <pc:sldMk cId="4197528367" sldId="280"/>
            <ac:picMk id="15" creationId="{66496EBD-1D29-4C6D-A7B3-E18388933C92}"/>
          </ac:picMkLst>
        </pc:picChg>
        <pc:picChg chg="mod">
          <ac:chgData name="Franchini, Andrea" userId="88a8e609-d4c5-44e4-b051-765e60af24f9" providerId="ADAL" clId="{6616E068-057B-4EE2-914B-49DBAE6187E7}" dt="2020-06-29T17:32:15.182" v="2741" actId="1076"/>
          <ac:picMkLst>
            <pc:docMk/>
            <pc:sldMk cId="4197528367" sldId="280"/>
            <ac:picMk id="19" creationId="{26EA96A0-5118-4EDF-A3B0-2D593CB7300D}"/>
          </ac:picMkLst>
        </pc:picChg>
        <pc:picChg chg="mod">
          <ac:chgData name="Franchini, Andrea" userId="88a8e609-d4c5-44e4-b051-765e60af24f9" providerId="ADAL" clId="{6616E068-057B-4EE2-914B-49DBAE6187E7}" dt="2020-06-29T17:32:19.579" v="2744" actId="1076"/>
          <ac:picMkLst>
            <pc:docMk/>
            <pc:sldMk cId="4197528367" sldId="280"/>
            <ac:picMk id="20" creationId="{F8397F0D-165C-492B-96A2-BD34C5995EF8}"/>
          </ac:picMkLst>
        </pc:picChg>
        <pc:cxnChg chg="add">
          <ac:chgData name="Franchini, Andrea" userId="88a8e609-d4c5-44e4-b051-765e60af24f9" providerId="ADAL" clId="{6616E068-057B-4EE2-914B-49DBAE6187E7}" dt="2020-06-29T17:37:22.309" v="2864" actId="11529"/>
          <ac:cxnSpMkLst>
            <pc:docMk/>
            <pc:sldMk cId="4197528367" sldId="280"/>
            <ac:cxnSpMk id="6" creationId="{B3C52273-54F9-4CAD-BAE9-C4BBAE4051C7}"/>
          </ac:cxnSpMkLst>
        </pc:cxnChg>
        <pc:cxnChg chg="add">
          <ac:chgData name="Franchini, Andrea" userId="88a8e609-d4c5-44e4-b051-765e60af24f9" providerId="ADAL" clId="{6616E068-057B-4EE2-914B-49DBAE6187E7}" dt="2020-06-29T17:37:30.830" v="2865" actId="11529"/>
          <ac:cxnSpMkLst>
            <pc:docMk/>
            <pc:sldMk cId="4197528367" sldId="280"/>
            <ac:cxnSpMk id="8" creationId="{C4DF7445-E01B-48EF-8F55-3DBE6D7E26CC}"/>
          </ac:cxnSpMkLst>
        </pc:cxnChg>
        <pc:cxnChg chg="add mod">
          <ac:chgData name="Franchini, Andrea" userId="88a8e609-d4c5-44e4-b051-765e60af24f9" providerId="ADAL" clId="{6616E068-057B-4EE2-914B-49DBAE6187E7}" dt="2020-06-29T17:40:27.202" v="2878" actId="1076"/>
          <ac:cxnSpMkLst>
            <pc:docMk/>
            <pc:sldMk cId="4197528367" sldId="280"/>
            <ac:cxnSpMk id="22" creationId="{54C05907-CA66-4F27-B3AE-6B7AB7562534}"/>
          </ac:cxnSpMkLst>
        </pc:cxnChg>
        <pc:cxnChg chg="add mod">
          <ac:chgData name="Franchini, Andrea" userId="88a8e609-d4c5-44e4-b051-765e60af24f9" providerId="ADAL" clId="{6616E068-057B-4EE2-914B-49DBAE6187E7}" dt="2020-06-29T17:40:37.603" v="2881" actId="1076"/>
          <ac:cxnSpMkLst>
            <pc:docMk/>
            <pc:sldMk cId="4197528367" sldId="280"/>
            <ac:cxnSpMk id="24" creationId="{7950542E-4A89-4D61-B936-DF44890E3C61}"/>
          </ac:cxnSpMkLst>
        </pc:cxnChg>
      </pc:sldChg>
      <pc:sldChg chg="del">
        <pc:chgData name="Franchini, Andrea" userId="88a8e609-d4c5-44e4-b051-765e60af24f9" providerId="ADAL" clId="{6616E068-057B-4EE2-914B-49DBAE6187E7}" dt="2020-06-29T17:44:13.494" v="2923" actId="2696"/>
        <pc:sldMkLst>
          <pc:docMk/>
          <pc:sldMk cId="1144925015" sldId="281"/>
        </pc:sldMkLst>
      </pc:sldChg>
      <pc:sldChg chg="del">
        <pc:chgData name="Franchini, Andrea" userId="88a8e609-d4c5-44e4-b051-765e60af24f9" providerId="ADAL" clId="{6616E068-057B-4EE2-914B-49DBAE6187E7}" dt="2020-06-29T17:44:13.494" v="2923" actId="2696"/>
        <pc:sldMkLst>
          <pc:docMk/>
          <pc:sldMk cId="2750433355" sldId="282"/>
        </pc:sldMkLst>
      </pc:sldChg>
      <pc:sldChg chg="del">
        <pc:chgData name="Franchini, Andrea" userId="88a8e609-d4c5-44e4-b051-765e60af24f9" providerId="ADAL" clId="{6616E068-057B-4EE2-914B-49DBAE6187E7}" dt="2020-06-29T17:44:13.494" v="2923" actId="2696"/>
        <pc:sldMkLst>
          <pc:docMk/>
          <pc:sldMk cId="1172102416" sldId="283"/>
        </pc:sldMkLst>
      </pc:sldChg>
      <pc:sldChg chg="addSp delSp modSp mod ord">
        <pc:chgData name="Franchini, Andrea" userId="88a8e609-d4c5-44e4-b051-765e60af24f9" providerId="ADAL" clId="{6616E068-057B-4EE2-914B-49DBAE6187E7}" dt="2020-06-29T18:05:22.556" v="3075" actId="478"/>
        <pc:sldMkLst>
          <pc:docMk/>
          <pc:sldMk cId="2621791575" sldId="284"/>
        </pc:sldMkLst>
        <pc:spChg chg="add mod">
          <ac:chgData name="Franchini, Andrea" userId="88a8e609-d4c5-44e4-b051-765e60af24f9" providerId="ADAL" clId="{6616E068-057B-4EE2-914B-49DBAE6187E7}" dt="2020-06-29T17:42:20.706" v="2896" actId="1076"/>
          <ac:spMkLst>
            <pc:docMk/>
            <pc:sldMk cId="2621791575" sldId="284"/>
            <ac:spMk id="7" creationId="{8ED050F5-88DF-44CF-A624-64A68D240BD2}"/>
          </ac:spMkLst>
        </pc:spChg>
        <pc:graphicFrameChg chg="modGraphic">
          <ac:chgData name="Franchini, Andrea" userId="88a8e609-d4c5-44e4-b051-765e60af24f9" providerId="ADAL" clId="{6616E068-057B-4EE2-914B-49DBAE6187E7}" dt="2020-06-29T17:42:29.475" v="2911" actId="20577"/>
          <ac:graphicFrameMkLst>
            <pc:docMk/>
            <pc:sldMk cId="2621791575" sldId="284"/>
            <ac:graphicFrameMk id="12" creationId="{D0C7ABF5-FC75-4578-9E29-4598A568B17B}"/>
          </ac:graphicFrameMkLst>
        </pc:graphicFrameChg>
        <pc:picChg chg="del">
          <ac:chgData name="Franchini, Andrea" userId="88a8e609-d4c5-44e4-b051-765e60af24f9" providerId="ADAL" clId="{6616E068-057B-4EE2-914B-49DBAE6187E7}" dt="2020-06-29T17:41:51.199" v="2888" actId="478"/>
          <ac:picMkLst>
            <pc:docMk/>
            <pc:sldMk cId="2621791575" sldId="284"/>
            <ac:picMk id="4" creationId="{BB3C8587-6B90-411D-BEED-069FC956661D}"/>
          </ac:picMkLst>
        </pc:picChg>
        <pc:picChg chg="mod modCrop">
          <ac:chgData name="Franchini, Andrea" userId="88a8e609-d4c5-44e4-b051-765e60af24f9" providerId="ADAL" clId="{6616E068-057B-4EE2-914B-49DBAE6187E7}" dt="2020-06-29T17:42:59.675" v="2912" actId="732"/>
          <ac:picMkLst>
            <pc:docMk/>
            <pc:sldMk cId="2621791575" sldId="284"/>
            <ac:picMk id="6" creationId="{1BD6F9A8-244F-45AA-865A-34E0185C9C0C}"/>
          </ac:picMkLst>
        </pc:picChg>
        <pc:picChg chg="add del mod">
          <ac:chgData name="Franchini, Andrea" userId="88a8e609-d4c5-44e4-b051-765e60af24f9" providerId="ADAL" clId="{6616E068-057B-4EE2-914B-49DBAE6187E7}" dt="2020-06-29T17:41:24.162" v="2887" actId="478"/>
          <ac:picMkLst>
            <pc:docMk/>
            <pc:sldMk cId="2621791575" sldId="284"/>
            <ac:picMk id="8" creationId="{70F23C0E-8C05-4F18-A885-C5783421658F}"/>
          </ac:picMkLst>
        </pc:picChg>
        <pc:picChg chg="add mod">
          <ac:chgData name="Franchini, Andrea" userId="88a8e609-d4c5-44e4-b051-765e60af24f9" providerId="ADAL" clId="{6616E068-057B-4EE2-914B-49DBAE6187E7}" dt="2020-06-29T17:42:13.715" v="2895" actId="14100"/>
          <ac:picMkLst>
            <pc:docMk/>
            <pc:sldMk cId="2621791575" sldId="284"/>
            <ac:picMk id="10" creationId="{308C65CF-34D7-490F-9D07-3EB9B568D07C}"/>
          </ac:picMkLst>
        </pc:picChg>
        <pc:picChg chg="add del mod modCrop">
          <ac:chgData name="Franchini, Andrea" userId="88a8e609-d4c5-44e4-b051-765e60af24f9" providerId="ADAL" clId="{6616E068-057B-4EE2-914B-49DBAE6187E7}" dt="2020-06-29T18:05:22.556" v="3075" actId="478"/>
          <ac:picMkLst>
            <pc:docMk/>
            <pc:sldMk cId="2621791575" sldId="284"/>
            <ac:picMk id="11" creationId="{1EC82B37-7CBE-46AD-B5A1-955BADF246B0}"/>
          </ac:picMkLst>
        </pc:picChg>
        <pc:picChg chg="add mod modCrop">
          <ac:chgData name="Franchini, Andrea" userId="88a8e609-d4c5-44e4-b051-765e60af24f9" providerId="ADAL" clId="{6616E068-057B-4EE2-914B-49DBAE6187E7}" dt="2020-06-29T18:05:10.456" v="3070" actId="1076"/>
          <ac:picMkLst>
            <pc:docMk/>
            <pc:sldMk cId="2621791575" sldId="284"/>
            <ac:picMk id="13" creationId="{23A56877-E520-4524-9862-07D8274FA52D}"/>
          </ac:picMkLst>
        </pc:picChg>
        <pc:picChg chg="add mod modCrop">
          <ac:chgData name="Franchini, Andrea" userId="88a8e609-d4c5-44e4-b051-765e60af24f9" providerId="ADAL" clId="{6616E068-057B-4EE2-914B-49DBAE6187E7}" dt="2020-06-29T18:05:20.929" v="3074" actId="1076"/>
          <ac:picMkLst>
            <pc:docMk/>
            <pc:sldMk cId="2621791575" sldId="284"/>
            <ac:picMk id="14" creationId="{6CEF4FAA-281B-4B0C-BBEE-6357649F6C50}"/>
          </ac:picMkLst>
        </pc:picChg>
      </pc:sldChg>
      <pc:sldChg chg="del">
        <pc:chgData name="Franchini, Andrea" userId="88a8e609-d4c5-44e4-b051-765e60af24f9" providerId="ADAL" clId="{6616E068-057B-4EE2-914B-49DBAE6187E7}" dt="2020-06-29T17:44:13.494" v="2923" actId="2696"/>
        <pc:sldMkLst>
          <pc:docMk/>
          <pc:sldMk cId="4099397063" sldId="285"/>
        </pc:sldMkLst>
      </pc:sldChg>
      <pc:sldChg chg="del">
        <pc:chgData name="Franchini, Andrea" userId="88a8e609-d4c5-44e4-b051-765e60af24f9" providerId="ADAL" clId="{6616E068-057B-4EE2-914B-49DBAE6187E7}" dt="2020-06-29T17:44:13.494" v="2923" actId="2696"/>
        <pc:sldMkLst>
          <pc:docMk/>
          <pc:sldMk cId="1397909930" sldId="287"/>
        </pc:sldMkLst>
      </pc:sldChg>
      <pc:sldChg chg="del">
        <pc:chgData name="Franchini, Andrea" userId="88a8e609-d4c5-44e4-b051-765e60af24f9" providerId="ADAL" clId="{6616E068-057B-4EE2-914B-49DBAE6187E7}" dt="2020-06-29T17:44:13.494" v="2923" actId="2696"/>
        <pc:sldMkLst>
          <pc:docMk/>
          <pc:sldMk cId="720006128" sldId="288"/>
        </pc:sldMkLst>
      </pc:sldChg>
      <pc:sldChg chg="addSp modSp del mod ord">
        <pc:chgData name="Franchini, Andrea" userId="88a8e609-d4c5-44e4-b051-765e60af24f9" providerId="ADAL" clId="{6616E068-057B-4EE2-914B-49DBAE6187E7}" dt="2020-06-30T16:15:49.815" v="4155" actId="47"/>
        <pc:sldMkLst>
          <pc:docMk/>
          <pc:sldMk cId="2587321800" sldId="289"/>
        </pc:sldMkLst>
        <pc:spChg chg="add mod">
          <ac:chgData name="Franchini, Andrea" userId="88a8e609-d4c5-44e4-b051-765e60af24f9" providerId="ADAL" clId="{6616E068-057B-4EE2-914B-49DBAE6187E7}" dt="2020-06-30T15:15:46.827" v="4042" actId="1076"/>
          <ac:spMkLst>
            <pc:docMk/>
            <pc:sldMk cId="2587321800" sldId="289"/>
            <ac:spMk id="4" creationId="{0CCE1F8D-EDE0-4F76-A8C9-E3C8D8ED0DDF}"/>
          </ac:spMkLst>
        </pc:spChg>
        <pc:spChg chg="add mod">
          <ac:chgData name="Franchini, Andrea" userId="88a8e609-d4c5-44e4-b051-765e60af24f9" providerId="ADAL" clId="{6616E068-057B-4EE2-914B-49DBAE6187E7}" dt="2020-06-30T15:15:00.443" v="4028" actId="1076"/>
          <ac:spMkLst>
            <pc:docMk/>
            <pc:sldMk cId="2587321800" sldId="289"/>
            <ac:spMk id="5" creationId="{93736738-D805-40DF-84A5-FA47F54BA941}"/>
          </ac:spMkLst>
        </pc:spChg>
        <pc:spChg chg="mod">
          <ac:chgData name="Franchini, Andrea" userId="88a8e609-d4c5-44e4-b051-765e60af24f9" providerId="ADAL" clId="{6616E068-057B-4EE2-914B-49DBAE6187E7}" dt="2020-06-29T07:49:46.929" v="2150" actId="20577"/>
          <ac:spMkLst>
            <pc:docMk/>
            <pc:sldMk cId="2587321800" sldId="289"/>
            <ac:spMk id="9" creationId="{00000000-0000-0000-0000-000000000000}"/>
          </ac:spMkLst>
        </pc:spChg>
        <pc:picChg chg="mod">
          <ac:chgData name="Franchini, Andrea" userId="88a8e609-d4c5-44e4-b051-765e60af24f9" providerId="ADAL" clId="{6616E068-057B-4EE2-914B-49DBAE6187E7}" dt="2020-06-30T15:15:05.451" v="4030" actId="1076"/>
          <ac:picMkLst>
            <pc:docMk/>
            <pc:sldMk cId="2587321800" sldId="289"/>
            <ac:picMk id="2" creationId="{F50BDDD6-F30D-4D3C-B712-0D6C5FD465EA}"/>
          </ac:picMkLst>
        </pc:picChg>
        <pc:picChg chg="add mod">
          <ac:chgData name="Franchini, Andrea" userId="88a8e609-d4c5-44e4-b051-765e60af24f9" providerId="ADAL" clId="{6616E068-057B-4EE2-914B-49DBAE6187E7}" dt="2020-06-30T15:15:10.421" v="4032" actId="14100"/>
          <ac:picMkLst>
            <pc:docMk/>
            <pc:sldMk cId="2587321800" sldId="289"/>
            <ac:picMk id="3" creationId="{38EC2431-B96F-4D6B-A275-447621C82887}"/>
          </ac:picMkLst>
        </pc:picChg>
        <pc:picChg chg="mod">
          <ac:chgData name="Franchini, Andrea" userId="88a8e609-d4c5-44e4-b051-765e60af24f9" providerId="ADAL" clId="{6616E068-057B-4EE2-914B-49DBAE6187E7}" dt="2020-06-29T18:01:26.017" v="3032" actId="1076"/>
          <ac:picMkLst>
            <pc:docMk/>
            <pc:sldMk cId="2587321800" sldId="289"/>
            <ac:picMk id="6" creationId="{A41FFC12-3689-4CDF-8D46-3FE4CF5B3BCD}"/>
          </ac:picMkLst>
        </pc:picChg>
      </pc:sldChg>
      <pc:sldChg chg="del ord">
        <pc:chgData name="Franchini, Andrea" userId="88a8e609-d4c5-44e4-b051-765e60af24f9" providerId="ADAL" clId="{6616E068-057B-4EE2-914B-49DBAE6187E7}" dt="2020-06-29T17:44:13.494" v="2923" actId="2696"/>
        <pc:sldMkLst>
          <pc:docMk/>
          <pc:sldMk cId="3439722649" sldId="290"/>
        </pc:sldMkLst>
      </pc:sldChg>
      <pc:sldChg chg="del ord">
        <pc:chgData name="Franchini, Andrea" userId="88a8e609-d4c5-44e4-b051-765e60af24f9" providerId="ADAL" clId="{6616E068-057B-4EE2-914B-49DBAE6187E7}" dt="2020-06-29T08:20:14.518" v="2454" actId="47"/>
        <pc:sldMkLst>
          <pc:docMk/>
          <pc:sldMk cId="401278885" sldId="291"/>
        </pc:sldMkLst>
      </pc:sldChg>
      <pc:sldChg chg="addSp delSp modSp add mod delAnim modNotesTx">
        <pc:chgData name="Franchini, Andrea" userId="88a8e609-d4c5-44e4-b051-765e60af24f9" providerId="ADAL" clId="{6616E068-057B-4EE2-914B-49DBAE6187E7}" dt="2020-06-30T15:43:13.975" v="4088" actId="20577"/>
        <pc:sldMkLst>
          <pc:docMk/>
          <pc:sldMk cId="1096825993" sldId="292"/>
        </pc:sldMkLst>
        <pc:spChg chg="add del mod">
          <ac:chgData name="Franchini, Andrea" userId="88a8e609-d4c5-44e4-b051-765e60af24f9" providerId="ADAL" clId="{6616E068-057B-4EE2-914B-49DBAE6187E7}" dt="2020-06-29T18:08:16.703" v="3290" actId="478"/>
          <ac:spMkLst>
            <pc:docMk/>
            <pc:sldMk cId="1096825993" sldId="292"/>
            <ac:spMk id="2" creationId="{8B44ACDB-2D95-4111-A600-DDA76D17D55E}"/>
          </ac:spMkLst>
        </pc:spChg>
        <pc:spChg chg="add del mod">
          <ac:chgData name="Franchini, Andrea" userId="88a8e609-d4c5-44e4-b051-765e60af24f9" providerId="ADAL" clId="{6616E068-057B-4EE2-914B-49DBAE6187E7}" dt="2020-06-28T08:46:32.372" v="40" actId="478"/>
          <ac:spMkLst>
            <pc:docMk/>
            <pc:sldMk cId="1096825993" sldId="292"/>
            <ac:spMk id="3" creationId="{965AEB6B-CD7F-45E4-BAF2-A36FCD0251C2}"/>
          </ac:spMkLst>
        </pc:spChg>
        <pc:spChg chg="add del mod">
          <ac:chgData name="Franchini, Andrea" userId="88a8e609-d4c5-44e4-b051-765e60af24f9" providerId="ADAL" clId="{6616E068-057B-4EE2-914B-49DBAE6187E7}" dt="2020-06-28T08:54:16.819" v="94" actId="478"/>
          <ac:spMkLst>
            <pc:docMk/>
            <pc:sldMk cId="1096825993" sldId="292"/>
            <ac:spMk id="4" creationId="{CF75A5D1-7617-4C01-8D9B-4A0371FE6090}"/>
          </ac:spMkLst>
        </pc:spChg>
        <pc:spChg chg="del">
          <ac:chgData name="Franchini, Andrea" userId="88a8e609-d4c5-44e4-b051-765e60af24f9" providerId="ADAL" clId="{6616E068-057B-4EE2-914B-49DBAE6187E7}" dt="2020-06-28T08:43:03.308" v="4" actId="478"/>
          <ac:spMkLst>
            <pc:docMk/>
            <pc:sldMk cId="1096825993" sldId="292"/>
            <ac:spMk id="5" creationId="{FD75612A-C676-4B53-8CEB-41A3C9321E87}"/>
          </ac:spMkLst>
        </pc:spChg>
        <pc:spChg chg="add del mod">
          <ac:chgData name="Franchini, Andrea" userId="88a8e609-d4c5-44e4-b051-765e60af24f9" providerId="ADAL" clId="{6616E068-057B-4EE2-914B-49DBAE6187E7}" dt="2020-06-29T18:08:16.703" v="3290" actId="478"/>
          <ac:spMkLst>
            <pc:docMk/>
            <pc:sldMk cId="1096825993" sldId="292"/>
            <ac:spMk id="8" creationId="{3087FB46-A67B-440F-98FA-F7BBAE230E64}"/>
          </ac:spMkLst>
        </pc:spChg>
        <pc:spChg chg="mod">
          <ac:chgData name="Franchini, Andrea" userId="88a8e609-d4c5-44e4-b051-765e60af24f9" providerId="ADAL" clId="{6616E068-057B-4EE2-914B-49DBAE6187E7}" dt="2020-06-29T18:08:20.640" v="3298" actId="20577"/>
          <ac:spMkLst>
            <pc:docMk/>
            <pc:sldMk cId="1096825993" sldId="292"/>
            <ac:spMk id="9" creationId="{00000000-0000-0000-0000-000000000000}"/>
          </ac:spMkLst>
        </pc:spChg>
        <pc:spChg chg="add del mod">
          <ac:chgData name="Franchini, Andrea" userId="88a8e609-d4c5-44e4-b051-765e60af24f9" providerId="ADAL" clId="{6616E068-057B-4EE2-914B-49DBAE6187E7}" dt="2020-06-29T17:53:51.592" v="3002" actId="478"/>
          <ac:spMkLst>
            <pc:docMk/>
            <pc:sldMk cId="1096825993" sldId="292"/>
            <ac:spMk id="10" creationId="{3C05C29D-B9BC-4C32-AD05-BC57BC3F544E}"/>
          </ac:spMkLst>
        </pc:spChg>
        <pc:spChg chg="add del mod">
          <ac:chgData name="Franchini, Andrea" userId="88a8e609-d4c5-44e4-b051-765e60af24f9" providerId="ADAL" clId="{6616E068-057B-4EE2-914B-49DBAE6187E7}" dt="2020-06-29T18:08:16.703" v="3290" actId="478"/>
          <ac:spMkLst>
            <pc:docMk/>
            <pc:sldMk cId="1096825993" sldId="292"/>
            <ac:spMk id="11" creationId="{55053943-EAB3-4322-A187-50A75BBA2B38}"/>
          </ac:spMkLst>
        </pc:spChg>
        <pc:spChg chg="add del mod">
          <ac:chgData name="Franchini, Andrea" userId="88a8e609-d4c5-44e4-b051-765e60af24f9" providerId="ADAL" clId="{6616E068-057B-4EE2-914B-49DBAE6187E7}" dt="2020-06-29T17:53:11.397" v="2999" actId="478"/>
          <ac:spMkLst>
            <pc:docMk/>
            <pc:sldMk cId="1096825993" sldId="292"/>
            <ac:spMk id="13" creationId="{C1C6A42B-A001-4685-8936-74D621967070}"/>
          </ac:spMkLst>
        </pc:spChg>
        <pc:spChg chg="add del mod">
          <ac:chgData name="Franchini, Andrea" userId="88a8e609-d4c5-44e4-b051-765e60af24f9" providerId="ADAL" clId="{6616E068-057B-4EE2-914B-49DBAE6187E7}" dt="2020-06-29T18:08:16.703" v="3290" actId="478"/>
          <ac:spMkLst>
            <pc:docMk/>
            <pc:sldMk cId="1096825993" sldId="292"/>
            <ac:spMk id="14" creationId="{1A27DC0B-47CD-4A0A-A1C8-0D5D10BB5855}"/>
          </ac:spMkLst>
        </pc:spChg>
        <pc:graphicFrameChg chg="add mod modGraphic">
          <ac:chgData name="Franchini, Andrea" userId="88a8e609-d4c5-44e4-b051-765e60af24f9" providerId="ADAL" clId="{6616E068-057B-4EE2-914B-49DBAE6187E7}" dt="2020-06-30T15:43:13.975" v="4088" actId="20577"/>
          <ac:graphicFrameMkLst>
            <pc:docMk/>
            <pc:sldMk cId="1096825993" sldId="292"/>
            <ac:graphicFrameMk id="15" creationId="{6BAEBCBA-40B3-4AC0-AFD4-4843E16648CA}"/>
          </ac:graphicFrameMkLst>
        </pc:graphicFrameChg>
        <pc:picChg chg="add del mod ord">
          <ac:chgData name="Franchini, Andrea" userId="88a8e609-d4c5-44e4-b051-765e60af24f9" providerId="ADAL" clId="{6616E068-057B-4EE2-914B-49DBAE6187E7}" dt="2020-06-28T08:51:13.543" v="48" actId="478"/>
          <ac:picMkLst>
            <pc:docMk/>
            <pc:sldMk cId="1096825993" sldId="292"/>
            <ac:picMk id="6" creationId="{9FBB60DD-CD43-4C5B-BE17-C304D1014A5D}"/>
          </ac:picMkLst>
        </pc:picChg>
        <pc:picChg chg="add del mod ord">
          <ac:chgData name="Franchini, Andrea" userId="88a8e609-d4c5-44e4-b051-765e60af24f9" providerId="ADAL" clId="{6616E068-057B-4EE2-914B-49DBAE6187E7}" dt="2020-06-29T17:50:24.250" v="2950" actId="478"/>
          <ac:picMkLst>
            <pc:docMk/>
            <pc:sldMk cId="1096825993" sldId="292"/>
            <ac:picMk id="7" creationId="{16455065-4098-433A-B1C8-3DCE075F1FDE}"/>
          </ac:picMkLst>
        </pc:picChg>
        <pc:picChg chg="add del mod">
          <ac:chgData name="Franchini, Andrea" userId="88a8e609-d4c5-44e4-b051-765e60af24f9" providerId="ADAL" clId="{6616E068-057B-4EE2-914B-49DBAE6187E7}" dt="2020-06-29T18:08:16.703" v="3290" actId="478"/>
          <ac:picMkLst>
            <pc:docMk/>
            <pc:sldMk cId="1096825993" sldId="292"/>
            <ac:picMk id="12" creationId="{724B1D48-72CA-4DD4-82B9-290174CA1451}"/>
          </ac:picMkLst>
        </pc:picChg>
      </pc:sldChg>
      <pc:sldChg chg="modSp add del mod ord">
        <pc:chgData name="Franchini, Andrea" userId="88a8e609-d4c5-44e4-b051-765e60af24f9" providerId="ADAL" clId="{6616E068-057B-4EE2-914B-49DBAE6187E7}" dt="2020-06-28T09:27:20.621" v="350" actId="47"/>
        <pc:sldMkLst>
          <pc:docMk/>
          <pc:sldMk cId="2855604391" sldId="293"/>
        </pc:sldMkLst>
        <pc:spChg chg="mod">
          <ac:chgData name="Franchini, Andrea" userId="88a8e609-d4c5-44e4-b051-765e60af24f9" providerId="ADAL" clId="{6616E068-057B-4EE2-914B-49DBAE6187E7}" dt="2020-06-28T09:16:20.078" v="250" actId="20577"/>
          <ac:spMkLst>
            <pc:docMk/>
            <pc:sldMk cId="2855604391" sldId="293"/>
            <ac:spMk id="9" creationId="{00000000-0000-0000-0000-000000000000}"/>
          </ac:spMkLst>
        </pc:spChg>
      </pc:sldChg>
      <pc:sldChg chg="addSp delSp modSp add mod ord delAnim modAnim">
        <pc:chgData name="Franchini, Andrea" userId="88a8e609-d4c5-44e4-b051-765e60af24f9" providerId="ADAL" clId="{6616E068-057B-4EE2-914B-49DBAE6187E7}" dt="2020-06-30T13:48:25.394" v="3774"/>
        <pc:sldMkLst>
          <pc:docMk/>
          <pc:sldMk cId="2282356424" sldId="294"/>
        </pc:sldMkLst>
        <pc:spChg chg="add mod">
          <ac:chgData name="Franchini, Andrea" userId="88a8e609-d4c5-44e4-b051-765e60af24f9" providerId="ADAL" clId="{6616E068-057B-4EE2-914B-49DBAE6187E7}" dt="2020-06-28T09:39:44.989" v="481" actId="1076"/>
          <ac:spMkLst>
            <pc:docMk/>
            <pc:sldMk cId="2282356424" sldId="294"/>
            <ac:spMk id="2" creationId="{B1407588-57D1-4963-86C4-DFA461AEF0EF}"/>
          </ac:spMkLst>
        </pc:spChg>
        <pc:spChg chg="del">
          <ac:chgData name="Franchini, Andrea" userId="88a8e609-d4c5-44e4-b051-765e60af24f9" providerId="ADAL" clId="{6616E068-057B-4EE2-914B-49DBAE6187E7}" dt="2020-06-28T09:24:33.863" v="349" actId="478"/>
          <ac:spMkLst>
            <pc:docMk/>
            <pc:sldMk cId="2282356424" sldId="294"/>
            <ac:spMk id="5" creationId="{FD75612A-C676-4B53-8CEB-41A3C9321E87}"/>
          </ac:spMkLst>
        </pc:spChg>
        <pc:spChg chg="add mod">
          <ac:chgData name="Franchini, Andrea" userId="88a8e609-d4c5-44e4-b051-765e60af24f9" providerId="ADAL" clId="{6616E068-057B-4EE2-914B-49DBAE6187E7}" dt="2020-06-28T09:39:43.202" v="480" actId="1076"/>
          <ac:spMkLst>
            <pc:docMk/>
            <pc:sldMk cId="2282356424" sldId="294"/>
            <ac:spMk id="7" creationId="{43D124BD-3046-411C-BEFF-B14F130CCA5E}"/>
          </ac:spMkLst>
        </pc:spChg>
        <pc:spChg chg="add mod">
          <ac:chgData name="Franchini, Andrea" userId="88a8e609-d4c5-44e4-b051-765e60af24f9" providerId="ADAL" clId="{6616E068-057B-4EE2-914B-49DBAE6187E7}" dt="2020-06-28T09:37:47.698" v="476" actId="1076"/>
          <ac:spMkLst>
            <pc:docMk/>
            <pc:sldMk cId="2282356424" sldId="294"/>
            <ac:spMk id="8" creationId="{314E222B-82DA-41DD-B93A-8C34190799B5}"/>
          </ac:spMkLst>
        </pc:spChg>
        <pc:spChg chg="mod">
          <ac:chgData name="Franchini, Andrea" userId="88a8e609-d4c5-44e4-b051-765e60af24f9" providerId="ADAL" clId="{6616E068-057B-4EE2-914B-49DBAE6187E7}" dt="2020-06-28T09:27:51.996" v="389" actId="14100"/>
          <ac:spMkLst>
            <pc:docMk/>
            <pc:sldMk cId="2282356424" sldId="294"/>
            <ac:spMk id="9" creationId="{00000000-0000-0000-0000-000000000000}"/>
          </ac:spMkLst>
        </pc:spChg>
        <pc:spChg chg="add mod">
          <ac:chgData name="Franchini, Andrea" userId="88a8e609-d4c5-44e4-b051-765e60af24f9" providerId="ADAL" clId="{6616E068-057B-4EE2-914B-49DBAE6187E7}" dt="2020-06-28T09:42:12.359" v="545"/>
          <ac:spMkLst>
            <pc:docMk/>
            <pc:sldMk cId="2282356424" sldId="294"/>
            <ac:spMk id="14" creationId="{641FBFB7-6DAB-4263-9E7E-C70CA4070625}"/>
          </ac:spMkLst>
        </pc:spChg>
        <pc:spChg chg="add mod">
          <ac:chgData name="Franchini, Andrea" userId="88a8e609-d4c5-44e4-b051-765e60af24f9" providerId="ADAL" clId="{6616E068-057B-4EE2-914B-49DBAE6187E7}" dt="2020-06-28T09:42:12.359" v="545"/>
          <ac:spMkLst>
            <pc:docMk/>
            <pc:sldMk cId="2282356424" sldId="294"/>
            <ac:spMk id="15" creationId="{A91D47C7-CA05-4067-A98F-C9B4C23D7D40}"/>
          </ac:spMkLst>
        </pc:spChg>
        <pc:spChg chg="add mod">
          <ac:chgData name="Franchini, Andrea" userId="88a8e609-d4c5-44e4-b051-765e60af24f9" providerId="ADAL" clId="{6616E068-057B-4EE2-914B-49DBAE6187E7}" dt="2020-06-28T09:48:48.057" v="618" actId="1076"/>
          <ac:spMkLst>
            <pc:docMk/>
            <pc:sldMk cId="2282356424" sldId="294"/>
            <ac:spMk id="22" creationId="{5A2B895B-4E7F-4061-8E1A-673678330425}"/>
          </ac:spMkLst>
        </pc:spChg>
        <pc:graphicFrameChg chg="add del mod">
          <ac:chgData name="Franchini, Andrea" userId="88a8e609-d4c5-44e4-b051-765e60af24f9" providerId="ADAL" clId="{6616E068-057B-4EE2-914B-49DBAE6187E7}" dt="2020-06-28T09:29:00.077" v="395"/>
          <ac:graphicFrameMkLst>
            <pc:docMk/>
            <pc:sldMk cId="2282356424" sldId="294"/>
            <ac:graphicFrameMk id="3" creationId="{5297C338-0C39-4897-B445-F8CC83BB8669}"/>
          </ac:graphicFrameMkLst>
        </pc:graphicFrameChg>
        <pc:graphicFrameChg chg="add mod modGraphic">
          <ac:chgData name="Franchini, Andrea" userId="88a8e609-d4c5-44e4-b051-765e60af24f9" providerId="ADAL" clId="{6616E068-057B-4EE2-914B-49DBAE6187E7}" dt="2020-06-28T09:39:33.570" v="479" actId="1076"/>
          <ac:graphicFrameMkLst>
            <pc:docMk/>
            <pc:sldMk cId="2282356424" sldId="294"/>
            <ac:graphicFrameMk id="4" creationId="{00A045D5-B04E-49A9-ABBF-04544EECD85D}"/>
          </ac:graphicFrameMkLst>
        </pc:graphicFrameChg>
        <pc:graphicFrameChg chg="add mod modGraphic">
          <ac:chgData name="Franchini, Andrea" userId="88a8e609-d4c5-44e4-b051-765e60af24f9" providerId="ADAL" clId="{6616E068-057B-4EE2-914B-49DBAE6187E7}" dt="2020-06-28T09:39:30.211" v="478" actId="1076"/>
          <ac:graphicFrameMkLst>
            <pc:docMk/>
            <pc:sldMk cId="2282356424" sldId="294"/>
            <ac:graphicFrameMk id="6" creationId="{492E714B-18CF-45D8-9123-12F0DF40C4D7}"/>
          </ac:graphicFrameMkLst>
        </pc:graphicFrameChg>
        <pc:graphicFrameChg chg="add mod modGraphic">
          <ac:chgData name="Franchini, Andrea" userId="88a8e609-d4c5-44e4-b051-765e60af24f9" providerId="ADAL" clId="{6616E068-057B-4EE2-914B-49DBAE6187E7}" dt="2020-06-28T09:40:12.726" v="517" actId="20577"/>
          <ac:graphicFrameMkLst>
            <pc:docMk/>
            <pc:sldMk cId="2282356424" sldId="294"/>
            <ac:graphicFrameMk id="13" creationId="{41C00FDE-A657-45E5-ADE2-8CCD6295E1EE}"/>
          </ac:graphicFrameMkLst>
        </pc:graphicFrameChg>
        <pc:picChg chg="add mod ord">
          <ac:chgData name="Franchini, Andrea" userId="88a8e609-d4c5-44e4-b051-765e60af24f9" providerId="ADAL" clId="{6616E068-057B-4EE2-914B-49DBAE6187E7}" dt="2020-06-28T09:39:58.651" v="489" actId="1076"/>
          <ac:picMkLst>
            <pc:docMk/>
            <pc:sldMk cId="2282356424" sldId="294"/>
            <ac:picMk id="10" creationId="{A2AE3F84-0945-4362-909D-E7A0D88B1861}"/>
          </ac:picMkLst>
        </pc:picChg>
        <pc:picChg chg="add mod">
          <ac:chgData name="Franchini, Andrea" userId="88a8e609-d4c5-44e4-b051-765e60af24f9" providerId="ADAL" clId="{6616E068-057B-4EE2-914B-49DBAE6187E7}" dt="2020-06-28T09:39:57.547" v="488" actId="1076"/>
          <ac:picMkLst>
            <pc:docMk/>
            <pc:sldMk cId="2282356424" sldId="294"/>
            <ac:picMk id="11" creationId="{95A88E15-685A-4E06-8DD6-B3D5035CBDDB}"/>
          </ac:picMkLst>
        </pc:picChg>
        <pc:picChg chg="add mod">
          <ac:chgData name="Franchini, Andrea" userId="88a8e609-d4c5-44e4-b051-765e60af24f9" providerId="ADAL" clId="{6616E068-057B-4EE2-914B-49DBAE6187E7}" dt="2020-06-28T09:42:32.403" v="546" actId="1076"/>
          <ac:picMkLst>
            <pc:docMk/>
            <pc:sldMk cId="2282356424" sldId="294"/>
            <ac:picMk id="12" creationId="{13C54450-DA7D-480B-82EA-627080A672BA}"/>
          </ac:picMkLst>
        </pc:picChg>
        <pc:picChg chg="add del mod">
          <ac:chgData name="Franchini, Andrea" userId="88a8e609-d4c5-44e4-b051-765e60af24f9" providerId="ADAL" clId="{6616E068-057B-4EE2-914B-49DBAE6187E7}" dt="2020-06-28T09:44:32.303" v="558" actId="478"/>
          <ac:picMkLst>
            <pc:docMk/>
            <pc:sldMk cId="2282356424" sldId="294"/>
            <ac:picMk id="17" creationId="{0BD56B99-F624-4A96-9471-9CB2CCEA1443}"/>
          </ac:picMkLst>
        </pc:picChg>
        <pc:picChg chg="add del mod">
          <ac:chgData name="Franchini, Andrea" userId="88a8e609-d4c5-44e4-b051-765e60af24f9" providerId="ADAL" clId="{6616E068-057B-4EE2-914B-49DBAE6187E7}" dt="2020-06-28T09:44:32.303" v="558" actId="478"/>
          <ac:picMkLst>
            <pc:docMk/>
            <pc:sldMk cId="2282356424" sldId="294"/>
            <ac:picMk id="18" creationId="{710F4878-6621-498D-9E24-13AA3BD73E99}"/>
          </ac:picMkLst>
        </pc:picChg>
        <pc:picChg chg="add del mod">
          <ac:chgData name="Franchini, Andrea" userId="88a8e609-d4c5-44e4-b051-765e60af24f9" providerId="ADAL" clId="{6616E068-057B-4EE2-914B-49DBAE6187E7}" dt="2020-06-28T09:48:16.956" v="574" actId="478"/>
          <ac:picMkLst>
            <pc:docMk/>
            <pc:sldMk cId="2282356424" sldId="294"/>
            <ac:picMk id="20" creationId="{8B3047FF-D1CE-4502-9B3C-F03F1DF55FE1}"/>
          </ac:picMkLst>
        </pc:picChg>
        <pc:picChg chg="add del mod">
          <ac:chgData name="Franchini, Andrea" userId="88a8e609-d4c5-44e4-b051-765e60af24f9" providerId="ADAL" clId="{6616E068-057B-4EE2-914B-49DBAE6187E7}" dt="2020-06-28T09:48:16.956" v="574" actId="478"/>
          <ac:picMkLst>
            <pc:docMk/>
            <pc:sldMk cId="2282356424" sldId="294"/>
            <ac:picMk id="21" creationId="{911CA1E9-44F1-40F9-8E8A-2BDD2CE74C9B}"/>
          </ac:picMkLst>
        </pc:picChg>
        <pc:picChg chg="add mod">
          <ac:chgData name="Franchini, Andrea" userId="88a8e609-d4c5-44e4-b051-765e60af24f9" providerId="ADAL" clId="{6616E068-057B-4EE2-914B-49DBAE6187E7}" dt="2020-06-28T09:50:55.294" v="658" actId="571"/>
          <ac:picMkLst>
            <pc:docMk/>
            <pc:sldMk cId="2282356424" sldId="294"/>
            <ac:picMk id="27" creationId="{231062C9-2AD3-462A-9200-705A7C75598F}"/>
          </ac:picMkLst>
        </pc:picChg>
        <pc:cxnChg chg="add">
          <ac:chgData name="Franchini, Andrea" userId="88a8e609-d4c5-44e4-b051-765e60af24f9" providerId="ADAL" clId="{6616E068-057B-4EE2-914B-49DBAE6187E7}" dt="2020-06-28T09:49:00.235" v="619" actId="11529"/>
          <ac:cxnSpMkLst>
            <pc:docMk/>
            <pc:sldMk cId="2282356424" sldId="294"/>
            <ac:cxnSpMk id="24" creationId="{6C163372-61FD-4A98-8598-B1DBD931BCC3}"/>
          </ac:cxnSpMkLst>
        </pc:cxnChg>
        <pc:cxnChg chg="add mod">
          <ac:chgData name="Franchini, Andrea" userId="88a8e609-d4c5-44e4-b051-765e60af24f9" providerId="ADAL" clId="{6616E068-057B-4EE2-914B-49DBAE6187E7}" dt="2020-06-28T09:49:06.946" v="622" actId="14100"/>
          <ac:cxnSpMkLst>
            <pc:docMk/>
            <pc:sldMk cId="2282356424" sldId="294"/>
            <ac:cxnSpMk id="25" creationId="{A7460D4B-6650-4077-A665-917545A5E2FC}"/>
          </ac:cxnSpMkLst>
        </pc:cxnChg>
      </pc:sldChg>
      <pc:sldChg chg="addSp delSp modSp add mod">
        <pc:chgData name="Franchini, Andrea" userId="88a8e609-d4c5-44e4-b051-765e60af24f9" providerId="ADAL" clId="{6616E068-057B-4EE2-914B-49DBAE6187E7}" dt="2020-06-30T13:49:31.565" v="3779" actId="14100"/>
        <pc:sldMkLst>
          <pc:docMk/>
          <pc:sldMk cId="2784841016" sldId="295"/>
        </pc:sldMkLst>
        <pc:spChg chg="del">
          <ac:chgData name="Franchini, Andrea" userId="88a8e609-d4c5-44e4-b051-765e60af24f9" providerId="ADAL" clId="{6616E068-057B-4EE2-914B-49DBAE6187E7}" dt="2020-06-28T09:48:07.720" v="571" actId="478"/>
          <ac:spMkLst>
            <pc:docMk/>
            <pc:sldMk cId="2784841016" sldId="295"/>
            <ac:spMk id="2" creationId="{B1407588-57D1-4963-86C4-DFA461AEF0EF}"/>
          </ac:spMkLst>
        </pc:spChg>
        <pc:spChg chg="del">
          <ac:chgData name="Franchini, Andrea" userId="88a8e609-d4c5-44e4-b051-765e60af24f9" providerId="ADAL" clId="{6616E068-057B-4EE2-914B-49DBAE6187E7}" dt="2020-06-28T09:48:06.454" v="570" actId="478"/>
          <ac:spMkLst>
            <pc:docMk/>
            <pc:sldMk cId="2784841016" sldId="295"/>
            <ac:spMk id="7" creationId="{43D124BD-3046-411C-BEFF-B14F130CCA5E}"/>
          </ac:spMkLst>
        </pc:spChg>
        <pc:spChg chg="del">
          <ac:chgData name="Franchini, Andrea" userId="88a8e609-d4c5-44e4-b051-765e60af24f9" providerId="ADAL" clId="{6616E068-057B-4EE2-914B-49DBAE6187E7}" dt="2020-06-28T09:48:06.454" v="570" actId="478"/>
          <ac:spMkLst>
            <pc:docMk/>
            <pc:sldMk cId="2784841016" sldId="295"/>
            <ac:spMk id="8" creationId="{314E222B-82DA-41DD-B93A-8C34190799B5}"/>
          </ac:spMkLst>
        </pc:spChg>
        <pc:spChg chg="add mod">
          <ac:chgData name="Franchini, Andrea" userId="88a8e609-d4c5-44e4-b051-765e60af24f9" providerId="ADAL" clId="{6616E068-057B-4EE2-914B-49DBAE6187E7}" dt="2020-06-30T13:49:28.213" v="3778" actId="1076"/>
          <ac:spMkLst>
            <pc:docMk/>
            <pc:sldMk cId="2784841016" sldId="295"/>
            <ac:spMk id="14" creationId="{1F417145-55C0-42DA-96FF-F8EA62505B38}"/>
          </ac:spMkLst>
        </pc:spChg>
        <pc:spChg chg="del">
          <ac:chgData name="Franchini, Andrea" userId="88a8e609-d4c5-44e4-b051-765e60af24f9" providerId="ADAL" clId="{6616E068-057B-4EE2-914B-49DBAE6187E7}" dt="2020-06-28T09:48:06.454" v="570" actId="478"/>
          <ac:spMkLst>
            <pc:docMk/>
            <pc:sldMk cId="2784841016" sldId="295"/>
            <ac:spMk id="14" creationId="{641FBFB7-6DAB-4263-9E7E-C70CA4070625}"/>
          </ac:spMkLst>
        </pc:spChg>
        <pc:spChg chg="del">
          <ac:chgData name="Franchini, Andrea" userId="88a8e609-d4c5-44e4-b051-765e60af24f9" providerId="ADAL" clId="{6616E068-057B-4EE2-914B-49DBAE6187E7}" dt="2020-06-28T09:48:06.454" v="570" actId="478"/>
          <ac:spMkLst>
            <pc:docMk/>
            <pc:sldMk cId="2784841016" sldId="295"/>
            <ac:spMk id="15" creationId="{A91D47C7-CA05-4067-A98F-C9B4C23D7D40}"/>
          </ac:spMkLst>
        </pc:spChg>
        <pc:graphicFrameChg chg="add mod modGraphic">
          <ac:chgData name="Franchini, Andrea" userId="88a8e609-d4c5-44e4-b051-765e60af24f9" providerId="ADAL" clId="{6616E068-057B-4EE2-914B-49DBAE6187E7}" dt="2020-06-30T13:49:31.565" v="3779" actId="14100"/>
          <ac:graphicFrameMkLst>
            <pc:docMk/>
            <pc:sldMk cId="2784841016" sldId="295"/>
            <ac:graphicFrameMk id="3" creationId="{6377357C-1438-4266-963A-41D7DCFD6DA8}"/>
          </ac:graphicFrameMkLst>
        </pc:graphicFrameChg>
        <pc:graphicFrameChg chg="del">
          <ac:chgData name="Franchini, Andrea" userId="88a8e609-d4c5-44e4-b051-765e60af24f9" providerId="ADAL" clId="{6616E068-057B-4EE2-914B-49DBAE6187E7}" dt="2020-06-28T09:48:06.454" v="570" actId="478"/>
          <ac:graphicFrameMkLst>
            <pc:docMk/>
            <pc:sldMk cId="2784841016" sldId="295"/>
            <ac:graphicFrameMk id="4" creationId="{00A045D5-B04E-49A9-ABBF-04544EECD85D}"/>
          </ac:graphicFrameMkLst>
        </pc:graphicFrameChg>
        <pc:graphicFrameChg chg="del">
          <ac:chgData name="Franchini, Andrea" userId="88a8e609-d4c5-44e4-b051-765e60af24f9" providerId="ADAL" clId="{6616E068-057B-4EE2-914B-49DBAE6187E7}" dt="2020-06-28T09:48:06.454" v="570" actId="478"/>
          <ac:graphicFrameMkLst>
            <pc:docMk/>
            <pc:sldMk cId="2784841016" sldId="295"/>
            <ac:graphicFrameMk id="6" creationId="{492E714B-18CF-45D8-9123-12F0DF40C4D7}"/>
          </ac:graphicFrameMkLst>
        </pc:graphicFrameChg>
        <pc:graphicFrameChg chg="modGraphic">
          <ac:chgData name="Franchini, Andrea" userId="88a8e609-d4c5-44e4-b051-765e60af24f9" providerId="ADAL" clId="{6616E068-057B-4EE2-914B-49DBAE6187E7}" dt="2020-06-28T09:49:35.268" v="638" actId="20577"/>
          <ac:graphicFrameMkLst>
            <pc:docMk/>
            <pc:sldMk cId="2784841016" sldId="295"/>
            <ac:graphicFrameMk id="13" creationId="{41C00FDE-A657-45E5-ADE2-8CCD6295E1EE}"/>
          </ac:graphicFrameMkLst>
        </pc:graphicFrameChg>
        <pc:picChg chg="del">
          <ac:chgData name="Franchini, Andrea" userId="88a8e609-d4c5-44e4-b051-765e60af24f9" providerId="ADAL" clId="{6616E068-057B-4EE2-914B-49DBAE6187E7}" dt="2020-06-28T09:48:08.407" v="572" actId="478"/>
          <ac:picMkLst>
            <pc:docMk/>
            <pc:sldMk cId="2784841016" sldId="295"/>
            <ac:picMk id="10" creationId="{A2AE3F84-0945-4362-909D-E7A0D88B1861}"/>
          </ac:picMkLst>
        </pc:picChg>
        <pc:picChg chg="del">
          <ac:chgData name="Franchini, Andrea" userId="88a8e609-d4c5-44e4-b051-765e60af24f9" providerId="ADAL" clId="{6616E068-057B-4EE2-914B-49DBAE6187E7}" dt="2020-06-28T09:48:10.028" v="573" actId="478"/>
          <ac:picMkLst>
            <pc:docMk/>
            <pc:sldMk cId="2784841016" sldId="295"/>
            <ac:picMk id="11" creationId="{95A88E15-685A-4E06-8DD6-B3D5035CBDDB}"/>
          </ac:picMkLst>
        </pc:picChg>
        <pc:picChg chg="del">
          <ac:chgData name="Franchini, Andrea" userId="88a8e609-d4c5-44e4-b051-765e60af24f9" providerId="ADAL" clId="{6616E068-057B-4EE2-914B-49DBAE6187E7}" dt="2020-06-28T09:48:06.454" v="570" actId="478"/>
          <ac:picMkLst>
            <pc:docMk/>
            <pc:sldMk cId="2784841016" sldId="295"/>
            <ac:picMk id="12" creationId="{13C54450-DA7D-480B-82EA-627080A672BA}"/>
          </ac:picMkLst>
        </pc:picChg>
        <pc:picChg chg="add mod">
          <ac:chgData name="Franchini, Andrea" userId="88a8e609-d4c5-44e4-b051-765e60af24f9" providerId="ADAL" clId="{6616E068-057B-4EE2-914B-49DBAE6187E7}" dt="2020-06-28T09:50:07.986" v="648" actId="1076"/>
          <ac:picMkLst>
            <pc:docMk/>
            <pc:sldMk cId="2784841016" sldId="295"/>
            <ac:picMk id="16" creationId="{836F2ADA-91F5-498B-9453-BD9367E22E27}"/>
          </ac:picMkLst>
        </pc:picChg>
        <pc:picChg chg="add mod">
          <ac:chgData name="Franchini, Andrea" userId="88a8e609-d4c5-44e4-b051-765e60af24f9" providerId="ADAL" clId="{6616E068-057B-4EE2-914B-49DBAE6187E7}" dt="2020-06-28T09:51:05.208" v="661" actId="1076"/>
          <ac:picMkLst>
            <pc:docMk/>
            <pc:sldMk cId="2784841016" sldId="295"/>
            <ac:picMk id="17" creationId="{9BC0D8AF-610C-4977-ACCF-0326EB7EC6F4}"/>
          </ac:picMkLst>
        </pc:picChg>
        <pc:picChg chg="add mod">
          <ac:chgData name="Franchini, Andrea" userId="88a8e609-d4c5-44e4-b051-765e60af24f9" providerId="ADAL" clId="{6616E068-057B-4EE2-914B-49DBAE6187E7}" dt="2020-06-28T09:50:11.577" v="650" actId="1076"/>
          <ac:picMkLst>
            <pc:docMk/>
            <pc:sldMk cId="2784841016" sldId="295"/>
            <ac:picMk id="18" creationId="{F93A990B-B489-404D-AECE-491848876122}"/>
          </ac:picMkLst>
        </pc:picChg>
        <pc:picChg chg="add mod">
          <ac:chgData name="Franchini, Andrea" userId="88a8e609-d4c5-44e4-b051-765e60af24f9" providerId="ADAL" clId="{6616E068-057B-4EE2-914B-49DBAE6187E7}" dt="2020-06-28T09:51:06.704" v="662" actId="1076"/>
          <ac:picMkLst>
            <pc:docMk/>
            <pc:sldMk cId="2784841016" sldId="295"/>
            <ac:picMk id="19" creationId="{A9B9D905-23C9-4DA6-B717-617D9DA39091}"/>
          </ac:picMkLst>
        </pc:picChg>
        <pc:picChg chg="del">
          <ac:chgData name="Franchini, Andrea" userId="88a8e609-d4c5-44e4-b051-765e60af24f9" providerId="ADAL" clId="{6616E068-057B-4EE2-914B-49DBAE6187E7}" dt="2020-06-28T09:48:06.454" v="570" actId="478"/>
          <ac:picMkLst>
            <pc:docMk/>
            <pc:sldMk cId="2784841016" sldId="295"/>
            <ac:picMk id="20" creationId="{8B3047FF-D1CE-4502-9B3C-F03F1DF55FE1}"/>
          </ac:picMkLst>
        </pc:picChg>
        <pc:picChg chg="del">
          <ac:chgData name="Franchini, Andrea" userId="88a8e609-d4c5-44e4-b051-765e60af24f9" providerId="ADAL" clId="{6616E068-057B-4EE2-914B-49DBAE6187E7}" dt="2020-06-28T09:48:06.454" v="570" actId="478"/>
          <ac:picMkLst>
            <pc:docMk/>
            <pc:sldMk cId="2784841016" sldId="295"/>
            <ac:picMk id="21" creationId="{911CA1E9-44F1-40F9-8E8A-2BDD2CE74C9B}"/>
          </ac:picMkLst>
        </pc:picChg>
        <pc:picChg chg="add mod">
          <ac:chgData name="Franchini, Andrea" userId="88a8e609-d4c5-44e4-b051-765e60af24f9" providerId="ADAL" clId="{6616E068-057B-4EE2-914B-49DBAE6187E7}" dt="2020-06-28T09:53:10.624" v="677" actId="208"/>
          <ac:picMkLst>
            <pc:docMk/>
            <pc:sldMk cId="2784841016" sldId="295"/>
            <ac:picMk id="22" creationId="{02B7DABB-7D9F-42FC-B0F4-969A596C851E}"/>
          </ac:picMkLst>
        </pc:picChg>
        <pc:picChg chg="add mod">
          <ac:chgData name="Franchini, Andrea" userId="88a8e609-d4c5-44e4-b051-765e60af24f9" providerId="ADAL" clId="{6616E068-057B-4EE2-914B-49DBAE6187E7}" dt="2020-06-28T09:53:10.448" v="676" actId="1076"/>
          <ac:picMkLst>
            <pc:docMk/>
            <pc:sldMk cId="2784841016" sldId="295"/>
            <ac:picMk id="23" creationId="{9EC7AEEA-B844-493B-AE53-FEE8A71F43B7}"/>
          </ac:picMkLst>
        </pc:picChg>
        <pc:cxnChg chg="add mod">
          <ac:chgData name="Franchini, Andrea" userId="88a8e609-d4c5-44e4-b051-765e60af24f9" providerId="ADAL" clId="{6616E068-057B-4EE2-914B-49DBAE6187E7}" dt="2020-06-28T09:53:43.677" v="680" actId="1582"/>
          <ac:cxnSpMkLst>
            <pc:docMk/>
            <pc:sldMk cId="2784841016" sldId="295"/>
            <ac:cxnSpMk id="24" creationId="{EC6AFEFF-71BA-4882-9CCD-D2BFF075B02A}"/>
          </ac:cxnSpMkLst>
        </pc:cxnChg>
        <pc:cxnChg chg="add mod">
          <ac:chgData name="Franchini, Andrea" userId="88a8e609-d4c5-44e4-b051-765e60af24f9" providerId="ADAL" clId="{6616E068-057B-4EE2-914B-49DBAE6187E7}" dt="2020-06-28T09:54:04.297" v="684" actId="14100"/>
          <ac:cxnSpMkLst>
            <pc:docMk/>
            <pc:sldMk cId="2784841016" sldId="295"/>
            <ac:cxnSpMk id="25" creationId="{B1AB9B3B-F4A3-4BE8-B7E0-786838C40941}"/>
          </ac:cxnSpMkLst>
        </pc:cxnChg>
      </pc:sldChg>
      <pc:sldChg chg="addSp delSp modSp add mod modAnim">
        <pc:chgData name="Franchini, Andrea" userId="88a8e609-d4c5-44e4-b051-765e60af24f9" providerId="ADAL" clId="{6616E068-057B-4EE2-914B-49DBAE6187E7}" dt="2020-06-30T13:51:11.384" v="3782"/>
        <pc:sldMkLst>
          <pc:docMk/>
          <pc:sldMk cId="1501595297" sldId="296"/>
        </pc:sldMkLst>
        <pc:spChg chg="add mod">
          <ac:chgData name="Franchini, Andrea" userId="88a8e609-d4c5-44e4-b051-765e60af24f9" providerId="ADAL" clId="{6616E068-057B-4EE2-914B-49DBAE6187E7}" dt="2020-06-28T16:10:19.347" v="865" actId="208"/>
          <ac:spMkLst>
            <pc:docMk/>
            <pc:sldMk cId="1501595297" sldId="296"/>
            <ac:spMk id="4" creationId="{A393A710-F886-420E-B3C3-C24733570F57}"/>
          </ac:spMkLst>
        </pc:spChg>
        <pc:spChg chg="add mod">
          <ac:chgData name="Franchini, Andrea" userId="88a8e609-d4c5-44e4-b051-765e60af24f9" providerId="ADAL" clId="{6616E068-057B-4EE2-914B-49DBAE6187E7}" dt="2020-06-28T16:10:44.910" v="872" actId="1076"/>
          <ac:spMkLst>
            <pc:docMk/>
            <pc:sldMk cId="1501595297" sldId="296"/>
            <ac:spMk id="5" creationId="{EB318A00-5D97-4A0D-8BD2-1DBE570EA0FE}"/>
          </ac:spMkLst>
        </pc:spChg>
        <pc:spChg chg="add mod">
          <ac:chgData name="Franchini, Andrea" userId="88a8e609-d4c5-44e4-b051-765e60af24f9" providerId="ADAL" clId="{6616E068-057B-4EE2-914B-49DBAE6187E7}" dt="2020-06-28T16:33:47.166" v="1153" actId="1076"/>
          <ac:spMkLst>
            <pc:docMk/>
            <pc:sldMk cId="1501595297" sldId="296"/>
            <ac:spMk id="7" creationId="{DF801861-EC92-4BFD-97F0-3491723F4F9E}"/>
          </ac:spMkLst>
        </pc:spChg>
        <pc:spChg chg="add mod">
          <ac:chgData name="Franchini, Andrea" userId="88a8e609-d4c5-44e4-b051-765e60af24f9" providerId="ADAL" clId="{6616E068-057B-4EE2-914B-49DBAE6187E7}" dt="2020-06-28T16:33:55.260" v="1155" actId="1076"/>
          <ac:spMkLst>
            <pc:docMk/>
            <pc:sldMk cId="1501595297" sldId="296"/>
            <ac:spMk id="8" creationId="{4F66E421-F7AD-45B1-BCE0-56D0A5575F97}"/>
          </ac:spMkLst>
        </pc:spChg>
        <pc:spChg chg="add del mod">
          <ac:chgData name="Franchini, Andrea" userId="88a8e609-d4c5-44e4-b051-765e60af24f9" providerId="ADAL" clId="{6616E068-057B-4EE2-914B-49DBAE6187E7}" dt="2020-06-28T16:29:29.855" v="1135" actId="478"/>
          <ac:spMkLst>
            <pc:docMk/>
            <pc:sldMk cId="1501595297" sldId="296"/>
            <ac:spMk id="10" creationId="{2B80F439-AC4B-441E-9FC5-2228C45C34EC}"/>
          </ac:spMkLst>
        </pc:spChg>
        <pc:spChg chg="add mod">
          <ac:chgData name="Franchini, Andrea" userId="88a8e609-d4c5-44e4-b051-765e60af24f9" providerId="ADAL" clId="{6616E068-057B-4EE2-914B-49DBAE6187E7}" dt="2020-06-28T16:32:34.005" v="1152" actId="1076"/>
          <ac:spMkLst>
            <pc:docMk/>
            <pc:sldMk cId="1501595297" sldId="296"/>
            <ac:spMk id="11" creationId="{0B5ED47E-EF17-4609-A7DE-C64C6043993F}"/>
          </ac:spMkLst>
        </pc:spChg>
        <pc:spChg chg="add del mod">
          <ac:chgData name="Franchini, Andrea" userId="88a8e609-d4c5-44e4-b051-765e60af24f9" providerId="ADAL" clId="{6616E068-057B-4EE2-914B-49DBAE6187E7}" dt="2020-06-28T16:19:09.635" v="996" actId="478"/>
          <ac:spMkLst>
            <pc:docMk/>
            <pc:sldMk cId="1501595297" sldId="296"/>
            <ac:spMk id="14" creationId="{9C7B20BB-E28B-4F01-9ADE-3BBCC3D8FF47}"/>
          </ac:spMkLst>
        </pc:spChg>
        <pc:spChg chg="add mod">
          <ac:chgData name="Franchini, Andrea" userId="88a8e609-d4c5-44e4-b051-765e60af24f9" providerId="ADAL" clId="{6616E068-057B-4EE2-914B-49DBAE6187E7}" dt="2020-06-28T16:34:03.531" v="1156" actId="1076"/>
          <ac:spMkLst>
            <pc:docMk/>
            <pc:sldMk cId="1501595297" sldId="296"/>
            <ac:spMk id="20" creationId="{65558F13-27D3-48E2-A50C-7C068058EAC9}"/>
          </ac:spMkLst>
        </pc:spChg>
        <pc:graphicFrameChg chg="add mod modGraphic">
          <ac:chgData name="Franchini, Andrea" userId="88a8e609-d4c5-44e4-b051-765e60af24f9" providerId="ADAL" clId="{6616E068-057B-4EE2-914B-49DBAE6187E7}" dt="2020-06-28T16:10:59.790" v="877" actId="20577"/>
          <ac:graphicFrameMkLst>
            <pc:docMk/>
            <pc:sldMk cId="1501595297" sldId="296"/>
            <ac:graphicFrameMk id="2" creationId="{B5F52E21-8351-4A4B-B4DD-3A3258A96A4E}"/>
          </ac:graphicFrameMkLst>
        </pc:graphicFrameChg>
        <pc:graphicFrameChg chg="del">
          <ac:chgData name="Franchini, Andrea" userId="88a8e609-d4c5-44e4-b051-765e60af24f9" providerId="ADAL" clId="{6616E068-057B-4EE2-914B-49DBAE6187E7}" dt="2020-06-28T15:11:42.574" v="720" actId="478"/>
          <ac:graphicFrameMkLst>
            <pc:docMk/>
            <pc:sldMk cId="1501595297" sldId="296"/>
            <ac:graphicFrameMk id="3" creationId="{6377357C-1438-4266-963A-41D7DCFD6DA8}"/>
          </ac:graphicFrameMkLst>
        </pc:graphicFrameChg>
        <pc:graphicFrameChg chg="add mod modGraphic">
          <ac:chgData name="Franchini, Andrea" userId="88a8e609-d4c5-44e4-b051-765e60af24f9" providerId="ADAL" clId="{6616E068-057B-4EE2-914B-49DBAE6187E7}" dt="2020-06-29T06:45:41.781" v="1356" actId="20577"/>
          <ac:graphicFrameMkLst>
            <pc:docMk/>
            <pc:sldMk cId="1501595297" sldId="296"/>
            <ac:graphicFrameMk id="6" creationId="{EBE9E677-3E9E-4910-AAB5-CD291DE9F4C5}"/>
          </ac:graphicFrameMkLst>
        </pc:graphicFrameChg>
        <pc:graphicFrameChg chg="mod modGraphic">
          <ac:chgData name="Franchini, Andrea" userId="88a8e609-d4c5-44e4-b051-765e60af24f9" providerId="ADAL" clId="{6616E068-057B-4EE2-914B-49DBAE6187E7}" dt="2020-06-28T16:19:45.726" v="1026" actId="14100"/>
          <ac:graphicFrameMkLst>
            <pc:docMk/>
            <pc:sldMk cId="1501595297" sldId="296"/>
            <ac:graphicFrameMk id="13" creationId="{41C00FDE-A657-45E5-ADE2-8CCD6295E1EE}"/>
          </ac:graphicFrameMkLst>
        </pc:graphicFrameChg>
        <pc:picChg chg="del">
          <ac:chgData name="Franchini, Andrea" userId="88a8e609-d4c5-44e4-b051-765e60af24f9" providerId="ADAL" clId="{6616E068-057B-4EE2-914B-49DBAE6187E7}" dt="2020-06-28T15:11:36.734" v="714" actId="478"/>
          <ac:picMkLst>
            <pc:docMk/>
            <pc:sldMk cId="1501595297" sldId="296"/>
            <ac:picMk id="16" creationId="{836F2ADA-91F5-498B-9453-BD9367E22E27}"/>
          </ac:picMkLst>
        </pc:picChg>
        <pc:picChg chg="del">
          <ac:chgData name="Franchini, Andrea" userId="88a8e609-d4c5-44e4-b051-765e60af24f9" providerId="ADAL" clId="{6616E068-057B-4EE2-914B-49DBAE6187E7}" dt="2020-06-28T15:11:37.245" v="715" actId="478"/>
          <ac:picMkLst>
            <pc:docMk/>
            <pc:sldMk cId="1501595297" sldId="296"/>
            <ac:picMk id="17" creationId="{9BC0D8AF-610C-4977-ACCF-0326EB7EC6F4}"/>
          </ac:picMkLst>
        </pc:picChg>
        <pc:picChg chg="del">
          <ac:chgData name="Franchini, Andrea" userId="88a8e609-d4c5-44e4-b051-765e60af24f9" providerId="ADAL" clId="{6616E068-057B-4EE2-914B-49DBAE6187E7}" dt="2020-06-28T15:11:40.378" v="718" actId="478"/>
          <ac:picMkLst>
            <pc:docMk/>
            <pc:sldMk cId="1501595297" sldId="296"/>
            <ac:picMk id="18" creationId="{F93A990B-B489-404D-AECE-491848876122}"/>
          </ac:picMkLst>
        </pc:picChg>
        <pc:picChg chg="del">
          <ac:chgData name="Franchini, Andrea" userId="88a8e609-d4c5-44e4-b051-765e60af24f9" providerId="ADAL" clId="{6616E068-057B-4EE2-914B-49DBAE6187E7}" dt="2020-06-28T15:11:40.565" v="719" actId="478"/>
          <ac:picMkLst>
            <pc:docMk/>
            <pc:sldMk cId="1501595297" sldId="296"/>
            <ac:picMk id="19" creationId="{A9B9D905-23C9-4DA6-B717-617D9DA39091}"/>
          </ac:picMkLst>
        </pc:picChg>
        <pc:picChg chg="del">
          <ac:chgData name="Franchini, Andrea" userId="88a8e609-d4c5-44e4-b051-765e60af24f9" providerId="ADAL" clId="{6616E068-057B-4EE2-914B-49DBAE6187E7}" dt="2020-06-28T15:11:44.108" v="722" actId="478"/>
          <ac:picMkLst>
            <pc:docMk/>
            <pc:sldMk cId="1501595297" sldId="296"/>
            <ac:picMk id="22" creationId="{02B7DABB-7D9F-42FC-B0F4-969A596C851E}"/>
          </ac:picMkLst>
        </pc:picChg>
        <pc:picChg chg="del">
          <ac:chgData name="Franchini, Andrea" userId="88a8e609-d4c5-44e4-b051-765e60af24f9" providerId="ADAL" clId="{6616E068-057B-4EE2-914B-49DBAE6187E7}" dt="2020-06-28T15:11:43.172" v="721" actId="478"/>
          <ac:picMkLst>
            <pc:docMk/>
            <pc:sldMk cId="1501595297" sldId="296"/>
            <ac:picMk id="23" creationId="{9EC7AEEA-B844-493B-AE53-FEE8A71F43B7}"/>
          </ac:picMkLst>
        </pc:picChg>
        <pc:cxnChg chg="del">
          <ac:chgData name="Franchini, Andrea" userId="88a8e609-d4c5-44e4-b051-765e60af24f9" providerId="ADAL" clId="{6616E068-057B-4EE2-914B-49DBAE6187E7}" dt="2020-06-28T15:11:38.676" v="716" actId="478"/>
          <ac:cxnSpMkLst>
            <pc:docMk/>
            <pc:sldMk cId="1501595297" sldId="296"/>
            <ac:cxnSpMk id="24" creationId="{EC6AFEFF-71BA-4882-9CCD-D2BFF075B02A}"/>
          </ac:cxnSpMkLst>
        </pc:cxnChg>
        <pc:cxnChg chg="del">
          <ac:chgData name="Franchini, Andrea" userId="88a8e609-d4c5-44e4-b051-765e60af24f9" providerId="ADAL" clId="{6616E068-057B-4EE2-914B-49DBAE6187E7}" dt="2020-06-28T15:11:39.396" v="717" actId="478"/>
          <ac:cxnSpMkLst>
            <pc:docMk/>
            <pc:sldMk cId="1501595297" sldId="296"/>
            <ac:cxnSpMk id="25" creationId="{B1AB9B3B-F4A3-4BE8-B7E0-786838C40941}"/>
          </ac:cxnSpMkLst>
        </pc:cxnChg>
      </pc:sldChg>
      <pc:sldChg chg="addSp delSp modSp add mod modAnim">
        <pc:chgData name="Franchini, Andrea" userId="88a8e609-d4c5-44e4-b051-765e60af24f9" providerId="ADAL" clId="{6616E068-057B-4EE2-914B-49DBAE6187E7}" dt="2020-06-30T13:52:01.806" v="3785"/>
        <pc:sldMkLst>
          <pc:docMk/>
          <pc:sldMk cId="2333805125" sldId="297"/>
        </pc:sldMkLst>
        <pc:spChg chg="add mod">
          <ac:chgData name="Franchini, Andrea" userId="88a8e609-d4c5-44e4-b051-765e60af24f9" providerId="ADAL" clId="{6616E068-057B-4EE2-914B-49DBAE6187E7}" dt="2020-06-28T16:41:25.822" v="1200" actId="6549"/>
          <ac:spMkLst>
            <pc:docMk/>
            <pc:sldMk cId="2333805125" sldId="297"/>
            <ac:spMk id="3" creationId="{A7AE844A-2E0A-4E94-90CD-4EF38A36BFEA}"/>
          </ac:spMkLst>
        </pc:spChg>
        <pc:spChg chg="del">
          <ac:chgData name="Franchini, Andrea" userId="88a8e609-d4c5-44e4-b051-765e60af24f9" providerId="ADAL" clId="{6616E068-057B-4EE2-914B-49DBAE6187E7}" dt="2020-06-28T16:34:32.384" v="1159" actId="478"/>
          <ac:spMkLst>
            <pc:docMk/>
            <pc:sldMk cId="2333805125" sldId="297"/>
            <ac:spMk id="4" creationId="{A393A710-F886-420E-B3C3-C24733570F57}"/>
          </ac:spMkLst>
        </pc:spChg>
        <pc:spChg chg="del">
          <ac:chgData name="Franchini, Andrea" userId="88a8e609-d4c5-44e4-b051-765e60af24f9" providerId="ADAL" clId="{6616E068-057B-4EE2-914B-49DBAE6187E7}" dt="2020-06-28T16:34:32.384" v="1159" actId="478"/>
          <ac:spMkLst>
            <pc:docMk/>
            <pc:sldMk cId="2333805125" sldId="297"/>
            <ac:spMk id="5" creationId="{EB318A00-5D97-4A0D-8BD2-1DBE570EA0FE}"/>
          </ac:spMkLst>
        </pc:spChg>
        <pc:spChg chg="mod">
          <ac:chgData name="Franchini, Andrea" userId="88a8e609-d4c5-44e4-b051-765e60af24f9" providerId="ADAL" clId="{6616E068-057B-4EE2-914B-49DBAE6187E7}" dt="2020-06-28T16:41:54.004" v="1203" actId="1076"/>
          <ac:spMkLst>
            <pc:docMk/>
            <pc:sldMk cId="2333805125" sldId="297"/>
            <ac:spMk id="7" creationId="{DF801861-EC92-4BFD-97F0-3491723F4F9E}"/>
          </ac:spMkLst>
        </pc:spChg>
        <pc:spChg chg="mod">
          <ac:chgData name="Franchini, Andrea" userId="88a8e609-d4c5-44e4-b051-765e60af24f9" providerId="ADAL" clId="{6616E068-057B-4EE2-914B-49DBAE6187E7}" dt="2020-06-28T16:41:54.004" v="1203" actId="1076"/>
          <ac:spMkLst>
            <pc:docMk/>
            <pc:sldMk cId="2333805125" sldId="297"/>
            <ac:spMk id="8" creationId="{4F66E421-F7AD-45B1-BCE0-56D0A5575F97}"/>
          </ac:spMkLst>
        </pc:spChg>
        <pc:spChg chg="add mod">
          <ac:chgData name="Franchini, Andrea" userId="88a8e609-d4c5-44e4-b051-765e60af24f9" providerId="ADAL" clId="{6616E068-057B-4EE2-914B-49DBAE6187E7}" dt="2020-06-28T16:42:58.813" v="1208" actId="20577"/>
          <ac:spMkLst>
            <pc:docMk/>
            <pc:sldMk cId="2333805125" sldId="297"/>
            <ac:spMk id="10" creationId="{F86935CA-9EB6-4590-B8E1-77F14A726B7D}"/>
          </ac:spMkLst>
        </pc:spChg>
        <pc:spChg chg="mod">
          <ac:chgData name="Franchini, Andrea" userId="88a8e609-d4c5-44e4-b051-765e60af24f9" providerId="ADAL" clId="{6616E068-057B-4EE2-914B-49DBAE6187E7}" dt="2020-06-28T16:42:03.220" v="1206" actId="1076"/>
          <ac:spMkLst>
            <pc:docMk/>
            <pc:sldMk cId="2333805125" sldId="297"/>
            <ac:spMk id="11" creationId="{0B5ED47E-EF17-4609-A7DE-C64C6043993F}"/>
          </ac:spMkLst>
        </pc:spChg>
        <pc:spChg chg="add mod">
          <ac:chgData name="Franchini, Andrea" userId="88a8e609-d4c5-44e4-b051-765e60af24f9" providerId="ADAL" clId="{6616E068-057B-4EE2-914B-49DBAE6187E7}" dt="2020-06-28T16:44:17.355" v="1297" actId="20577"/>
          <ac:spMkLst>
            <pc:docMk/>
            <pc:sldMk cId="2333805125" sldId="297"/>
            <ac:spMk id="16" creationId="{3FFC95D7-49B9-44BF-933E-97FC9F91D4B1}"/>
          </ac:spMkLst>
        </pc:spChg>
        <pc:spChg chg="mod">
          <ac:chgData name="Franchini, Andrea" userId="88a8e609-d4c5-44e4-b051-765e60af24f9" providerId="ADAL" clId="{6616E068-057B-4EE2-914B-49DBAE6187E7}" dt="2020-06-28T16:41:54.004" v="1203" actId="1076"/>
          <ac:spMkLst>
            <pc:docMk/>
            <pc:sldMk cId="2333805125" sldId="297"/>
            <ac:spMk id="20" creationId="{65558F13-27D3-48E2-A50C-7C068058EAC9}"/>
          </ac:spMkLst>
        </pc:spChg>
        <pc:graphicFrameChg chg="del">
          <ac:chgData name="Franchini, Andrea" userId="88a8e609-d4c5-44e4-b051-765e60af24f9" providerId="ADAL" clId="{6616E068-057B-4EE2-914B-49DBAE6187E7}" dt="2020-06-28T16:34:32.384" v="1159" actId="478"/>
          <ac:graphicFrameMkLst>
            <pc:docMk/>
            <pc:sldMk cId="2333805125" sldId="297"/>
            <ac:graphicFrameMk id="2" creationId="{B5F52E21-8351-4A4B-B4DD-3A3258A96A4E}"/>
          </ac:graphicFrameMkLst>
        </pc:graphicFrameChg>
        <pc:graphicFrameChg chg="mod">
          <ac:chgData name="Franchini, Andrea" userId="88a8e609-d4c5-44e4-b051-765e60af24f9" providerId="ADAL" clId="{6616E068-057B-4EE2-914B-49DBAE6187E7}" dt="2020-06-29T17:57:19.342" v="3013" actId="207"/>
          <ac:graphicFrameMkLst>
            <pc:docMk/>
            <pc:sldMk cId="2333805125" sldId="297"/>
            <ac:graphicFrameMk id="6" creationId="{EBE9E677-3E9E-4910-AAB5-CD291DE9F4C5}"/>
          </ac:graphicFrameMkLst>
        </pc:graphicFrameChg>
        <pc:graphicFrameChg chg="add mod">
          <ac:chgData name="Franchini, Andrea" userId="88a8e609-d4c5-44e4-b051-765e60af24f9" providerId="ADAL" clId="{6616E068-057B-4EE2-914B-49DBAE6187E7}" dt="2020-06-28T16:35:08.524" v="1165" actId="1076"/>
          <ac:graphicFrameMkLst>
            <pc:docMk/>
            <pc:sldMk cId="2333805125" sldId="297"/>
            <ac:graphicFrameMk id="12" creationId="{99B81AF6-2F69-4419-BEFA-1DB46ACA83D5}"/>
          </ac:graphicFrameMkLst>
        </pc:graphicFrameChg>
        <pc:graphicFrameChg chg="mod modGraphic">
          <ac:chgData name="Franchini, Andrea" userId="88a8e609-d4c5-44e4-b051-765e60af24f9" providerId="ADAL" clId="{6616E068-057B-4EE2-914B-49DBAE6187E7}" dt="2020-06-28T16:35:17.696" v="1177" actId="20577"/>
          <ac:graphicFrameMkLst>
            <pc:docMk/>
            <pc:sldMk cId="2333805125" sldId="297"/>
            <ac:graphicFrameMk id="13" creationId="{41C00FDE-A657-45E5-ADE2-8CCD6295E1EE}"/>
          </ac:graphicFrameMkLst>
        </pc:graphicFrameChg>
        <pc:graphicFrameChg chg="add mod modGraphic">
          <ac:chgData name="Franchini, Andrea" userId="88a8e609-d4c5-44e4-b051-765e60af24f9" providerId="ADAL" clId="{6616E068-057B-4EE2-914B-49DBAE6187E7}" dt="2020-06-28T16:41:30.715" v="1201" actId="1076"/>
          <ac:graphicFrameMkLst>
            <pc:docMk/>
            <pc:sldMk cId="2333805125" sldId="297"/>
            <ac:graphicFrameMk id="14" creationId="{52922E6E-09A0-4BC3-96E2-6BB237A29CF7}"/>
          </ac:graphicFrameMkLst>
        </pc:graphicFrameChg>
      </pc:sldChg>
      <pc:sldChg chg="delSp add del mod">
        <pc:chgData name="Franchini, Andrea" userId="88a8e609-d4c5-44e4-b051-765e60af24f9" providerId="ADAL" clId="{6616E068-057B-4EE2-914B-49DBAE6187E7}" dt="2020-06-28T16:34:16.381" v="1157" actId="47"/>
        <pc:sldMkLst>
          <pc:docMk/>
          <pc:sldMk cId="2631117080" sldId="297"/>
        </pc:sldMkLst>
        <pc:spChg chg="del">
          <ac:chgData name="Franchini, Andrea" userId="88a8e609-d4c5-44e4-b051-765e60af24f9" providerId="ADAL" clId="{6616E068-057B-4EE2-914B-49DBAE6187E7}" dt="2020-06-28T16:31:05.504" v="1139" actId="478"/>
          <ac:spMkLst>
            <pc:docMk/>
            <pc:sldMk cId="2631117080" sldId="297"/>
            <ac:spMk id="4" creationId="{A393A710-F886-420E-B3C3-C24733570F57}"/>
          </ac:spMkLst>
        </pc:spChg>
        <pc:spChg chg="del">
          <ac:chgData name="Franchini, Andrea" userId="88a8e609-d4c5-44e4-b051-765e60af24f9" providerId="ADAL" clId="{6616E068-057B-4EE2-914B-49DBAE6187E7}" dt="2020-06-28T16:31:05.504" v="1139" actId="478"/>
          <ac:spMkLst>
            <pc:docMk/>
            <pc:sldMk cId="2631117080" sldId="297"/>
            <ac:spMk id="5" creationId="{EB318A00-5D97-4A0D-8BD2-1DBE570EA0FE}"/>
          </ac:spMkLst>
        </pc:spChg>
        <pc:graphicFrameChg chg="del">
          <ac:chgData name="Franchini, Andrea" userId="88a8e609-d4c5-44e4-b051-765e60af24f9" providerId="ADAL" clId="{6616E068-057B-4EE2-914B-49DBAE6187E7}" dt="2020-06-28T16:31:05.504" v="1139" actId="478"/>
          <ac:graphicFrameMkLst>
            <pc:docMk/>
            <pc:sldMk cId="2631117080" sldId="297"/>
            <ac:graphicFrameMk id="2" creationId="{B5F52E21-8351-4A4B-B4DD-3A3258A96A4E}"/>
          </ac:graphicFrameMkLst>
        </pc:graphicFrameChg>
      </pc:sldChg>
      <pc:sldChg chg="addSp delSp modSp add mod">
        <pc:chgData name="Franchini, Andrea" userId="88a8e609-d4c5-44e4-b051-765e60af24f9" providerId="ADAL" clId="{6616E068-057B-4EE2-914B-49DBAE6187E7}" dt="2020-06-29T17:57:31.004" v="3014" actId="207"/>
        <pc:sldMkLst>
          <pc:docMk/>
          <pc:sldMk cId="523141835" sldId="298"/>
        </pc:sldMkLst>
        <pc:spChg chg="mod">
          <ac:chgData name="Franchini, Andrea" userId="88a8e609-d4c5-44e4-b051-765e60af24f9" providerId="ADAL" clId="{6616E068-057B-4EE2-914B-49DBAE6187E7}" dt="2020-06-28T16:53:24.132" v="1349" actId="20577"/>
          <ac:spMkLst>
            <pc:docMk/>
            <pc:sldMk cId="523141835" sldId="298"/>
            <ac:spMk id="3" creationId="{A7AE844A-2E0A-4E94-90CD-4EF38A36BFEA}"/>
          </ac:spMkLst>
        </pc:spChg>
        <pc:spChg chg="del">
          <ac:chgData name="Franchini, Andrea" userId="88a8e609-d4c5-44e4-b051-765e60af24f9" providerId="ADAL" clId="{6616E068-057B-4EE2-914B-49DBAE6187E7}" dt="2020-06-28T16:50:03.970" v="1310" actId="478"/>
          <ac:spMkLst>
            <pc:docMk/>
            <pc:sldMk cId="523141835" sldId="298"/>
            <ac:spMk id="10" creationId="{F86935CA-9EB6-4590-B8E1-77F14A726B7D}"/>
          </ac:spMkLst>
        </pc:spChg>
        <pc:spChg chg="del">
          <ac:chgData name="Franchini, Andrea" userId="88a8e609-d4c5-44e4-b051-765e60af24f9" providerId="ADAL" clId="{6616E068-057B-4EE2-914B-49DBAE6187E7}" dt="2020-06-28T16:50:03.970" v="1310" actId="478"/>
          <ac:spMkLst>
            <pc:docMk/>
            <pc:sldMk cId="523141835" sldId="298"/>
            <ac:spMk id="16" creationId="{3FFC95D7-49B9-44BF-933E-97FC9F91D4B1}"/>
          </ac:spMkLst>
        </pc:spChg>
        <pc:spChg chg="add mod">
          <ac:chgData name="Franchini, Andrea" userId="88a8e609-d4c5-44e4-b051-765e60af24f9" providerId="ADAL" clId="{6616E068-057B-4EE2-914B-49DBAE6187E7}" dt="2020-06-28T16:51:20.252" v="1316" actId="164"/>
          <ac:spMkLst>
            <pc:docMk/>
            <pc:sldMk cId="523141835" sldId="298"/>
            <ac:spMk id="18" creationId="{CCC1CD25-892F-49BD-B1A0-5AD7F560B56A}"/>
          </ac:spMkLst>
        </pc:spChg>
        <pc:spChg chg="add mod">
          <ac:chgData name="Franchini, Andrea" userId="88a8e609-d4c5-44e4-b051-765e60af24f9" providerId="ADAL" clId="{6616E068-057B-4EE2-914B-49DBAE6187E7}" dt="2020-06-28T16:51:20.252" v="1316" actId="164"/>
          <ac:spMkLst>
            <pc:docMk/>
            <pc:sldMk cId="523141835" sldId="298"/>
            <ac:spMk id="22" creationId="{87B45D7A-0698-4A08-A361-5B7999040A40}"/>
          </ac:spMkLst>
        </pc:spChg>
        <pc:spChg chg="add mod">
          <ac:chgData name="Franchini, Andrea" userId="88a8e609-d4c5-44e4-b051-765e60af24f9" providerId="ADAL" clId="{6616E068-057B-4EE2-914B-49DBAE6187E7}" dt="2020-06-28T16:51:20.252" v="1316" actId="164"/>
          <ac:spMkLst>
            <pc:docMk/>
            <pc:sldMk cId="523141835" sldId="298"/>
            <ac:spMk id="23" creationId="{35590801-5C76-425F-A244-20BC994DF0A8}"/>
          </ac:spMkLst>
        </pc:spChg>
        <pc:spChg chg="add mod">
          <ac:chgData name="Franchini, Andrea" userId="88a8e609-d4c5-44e4-b051-765e60af24f9" providerId="ADAL" clId="{6616E068-057B-4EE2-914B-49DBAE6187E7}" dt="2020-06-28T16:51:20.252" v="1316" actId="164"/>
          <ac:spMkLst>
            <pc:docMk/>
            <pc:sldMk cId="523141835" sldId="298"/>
            <ac:spMk id="24" creationId="{89E98DEC-94D2-43C9-AC4D-A18F7B9DAC7D}"/>
          </ac:spMkLst>
        </pc:spChg>
        <pc:spChg chg="add mod">
          <ac:chgData name="Franchini, Andrea" userId="88a8e609-d4c5-44e4-b051-765e60af24f9" providerId="ADAL" clId="{6616E068-057B-4EE2-914B-49DBAE6187E7}" dt="2020-06-28T16:51:20.252" v="1316" actId="164"/>
          <ac:spMkLst>
            <pc:docMk/>
            <pc:sldMk cId="523141835" sldId="298"/>
            <ac:spMk id="25" creationId="{9E1761BE-82BC-4FCF-873B-83BE4E4717D2}"/>
          </ac:spMkLst>
        </pc:spChg>
        <pc:spChg chg="add mod">
          <ac:chgData name="Franchini, Andrea" userId="88a8e609-d4c5-44e4-b051-765e60af24f9" providerId="ADAL" clId="{6616E068-057B-4EE2-914B-49DBAE6187E7}" dt="2020-06-28T16:51:20.252" v="1316" actId="164"/>
          <ac:spMkLst>
            <pc:docMk/>
            <pc:sldMk cId="523141835" sldId="298"/>
            <ac:spMk id="26" creationId="{E7B1935D-D2A7-4220-A78D-4DB0DF5990E1}"/>
          </ac:spMkLst>
        </pc:spChg>
        <pc:spChg chg="add mod">
          <ac:chgData name="Franchini, Andrea" userId="88a8e609-d4c5-44e4-b051-765e60af24f9" providerId="ADAL" clId="{6616E068-057B-4EE2-914B-49DBAE6187E7}" dt="2020-06-28T16:51:46.706" v="1322" actId="1076"/>
          <ac:spMkLst>
            <pc:docMk/>
            <pc:sldMk cId="523141835" sldId="298"/>
            <ac:spMk id="27" creationId="{DCCAF9E0-553F-4D0F-BAE2-03AD7C22FAFB}"/>
          </ac:spMkLst>
        </pc:spChg>
        <pc:spChg chg="add mod">
          <ac:chgData name="Franchini, Andrea" userId="88a8e609-d4c5-44e4-b051-765e60af24f9" providerId="ADAL" clId="{6616E068-057B-4EE2-914B-49DBAE6187E7}" dt="2020-06-28T16:51:20.252" v="1316" actId="164"/>
          <ac:spMkLst>
            <pc:docMk/>
            <pc:sldMk cId="523141835" sldId="298"/>
            <ac:spMk id="31" creationId="{E3B78257-E212-467C-9004-FC4D0DED46ED}"/>
          </ac:spMkLst>
        </pc:spChg>
        <pc:grpChg chg="add mod">
          <ac:chgData name="Franchini, Andrea" userId="88a8e609-d4c5-44e4-b051-765e60af24f9" providerId="ADAL" clId="{6616E068-057B-4EE2-914B-49DBAE6187E7}" dt="2020-06-28T16:51:52.987" v="1323" actId="1076"/>
          <ac:grpSpMkLst>
            <pc:docMk/>
            <pc:sldMk cId="523141835" sldId="298"/>
            <ac:grpSpMk id="2" creationId="{67692373-9A1E-439A-A2B4-EAED7CDD5C1B}"/>
          </ac:grpSpMkLst>
        </pc:grpChg>
        <pc:graphicFrameChg chg="mod">
          <ac:chgData name="Franchini, Andrea" userId="88a8e609-d4c5-44e4-b051-765e60af24f9" providerId="ADAL" clId="{6616E068-057B-4EE2-914B-49DBAE6187E7}" dt="2020-06-29T17:57:31.004" v="3014" actId="207"/>
          <ac:graphicFrameMkLst>
            <pc:docMk/>
            <pc:sldMk cId="523141835" sldId="298"/>
            <ac:graphicFrameMk id="6" creationId="{EBE9E677-3E9E-4910-AAB5-CD291DE9F4C5}"/>
          </ac:graphicFrameMkLst>
        </pc:graphicFrameChg>
        <pc:graphicFrameChg chg="modGraphic">
          <ac:chgData name="Franchini, Andrea" userId="88a8e609-d4c5-44e4-b051-765e60af24f9" providerId="ADAL" clId="{6616E068-057B-4EE2-914B-49DBAE6187E7}" dt="2020-06-28T16:49:10.827" v="1299" actId="20577"/>
          <ac:graphicFrameMkLst>
            <pc:docMk/>
            <pc:sldMk cId="523141835" sldId="298"/>
            <ac:graphicFrameMk id="13" creationId="{41C00FDE-A657-45E5-ADE2-8CCD6295E1EE}"/>
          </ac:graphicFrameMkLst>
        </pc:graphicFrameChg>
        <pc:graphicFrameChg chg="del">
          <ac:chgData name="Franchini, Andrea" userId="88a8e609-d4c5-44e4-b051-765e60af24f9" providerId="ADAL" clId="{6616E068-057B-4EE2-914B-49DBAE6187E7}" dt="2020-06-28T16:50:01.572" v="1309" actId="478"/>
          <ac:graphicFrameMkLst>
            <pc:docMk/>
            <pc:sldMk cId="523141835" sldId="298"/>
            <ac:graphicFrameMk id="14" creationId="{52922E6E-09A0-4BC3-96E2-6BB237A29CF7}"/>
          </ac:graphicFrameMkLst>
        </pc:graphicFrameChg>
        <pc:cxnChg chg="add mod">
          <ac:chgData name="Franchini, Andrea" userId="88a8e609-d4c5-44e4-b051-765e60af24f9" providerId="ADAL" clId="{6616E068-057B-4EE2-914B-49DBAE6187E7}" dt="2020-06-28T16:51:20.252" v="1316" actId="164"/>
          <ac:cxnSpMkLst>
            <pc:docMk/>
            <pc:sldMk cId="523141835" sldId="298"/>
            <ac:cxnSpMk id="15" creationId="{E674EEA9-3E3F-494A-9071-A522828CE7F7}"/>
          </ac:cxnSpMkLst>
        </pc:cxnChg>
        <pc:cxnChg chg="add mod">
          <ac:chgData name="Franchini, Andrea" userId="88a8e609-d4c5-44e4-b051-765e60af24f9" providerId="ADAL" clId="{6616E068-057B-4EE2-914B-49DBAE6187E7}" dt="2020-06-28T16:51:20.252" v="1316" actId="164"/>
          <ac:cxnSpMkLst>
            <pc:docMk/>
            <pc:sldMk cId="523141835" sldId="298"/>
            <ac:cxnSpMk id="17" creationId="{44466F03-FD4E-4FF5-AF2E-E0094AC68E04}"/>
          </ac:cxnSpMkLst>
        </pc:cxnChg>
        <pc:cxnChg chg="add mod">
          <ac:chgData name="Franchini, Andrea" userId="88a8e609-d4c5-44e4-b051-765e60af24f9" providerId="ADAL" clId="{6616E068-057B-4EE2-914B-49DBAE6187E7}" dt="2020-06-28T16:51:20.252" v="1316" actId="164"/>
          <ac:cxnSpMkLst>
            <pc:docMk/>
            <pc:sldMk cId="523141835" sldId="298"/>
            <ac:cxnSpMk id="19" creationId="{EBA26556-71FF-49BC-A42E-0C2B23FCF5B3}"/>
          </ac:cxnSpMkLst>
        </pc:cxnChg>
        <pc:cxnChg chg="add mod">
          <ac:chgData name="Franchini, Andrea" userId="88a8e609-d4c5-44e4-b051-765e60af24f9" providerId="ADAL" clId="{6616E068-057B-4EE2-914B-49DBAE6187E7}" dt="2020-06-28T16:51:20.252" v="1316" actId="164"/>
          <ac:cxnSpMkLst>
            <pc:docMk/>
            <pc:sldMk cId="523141835" sldId="298"/>
            <ac:cxnSpMk id="21" creationId="{90E74D0F-1CB3-41FE-9F3B-894DFC93D65F}"/>
          </ac:cxnSpMkLst>
        </pc:cxnChg>
        <pc:cxnChg chg="add mod">
          <ac:chgData name="Franchini, Andrea" userId="88a8e609-d4c5-44e4-b051-765e60af24f9" providerId="ADAL" clId="{6616E068-057B-4EE2-914B-49DBAE6187E7}" dt="2020-06-28T16:51:20.252" v="1316" actId="164"/>
          <ac:cxnSpMkLst>
            <pc:docMk/>
            <pc:sldMk cId="523141835" sldId="298"/>
            <ac:cxnSpMk id="28" creationId="{47D4525B-FC57-4EFB-9913-087126A82450}"/>
          </ac:cxnSpMkLst>
        </pc:cxnChg>
        <pc:cxnChg chg="add mod">
          <ac:chgData name="Franchini, Andrea" userId="88a8e609-d4c5-44e4-b051-765e60af24f9" providerId="ADAL" clId="{6616E068-057B-4EE2-914B-49DBAE6187E7}" dt="2020-06-28T16:51:20.252" v="1316" actId="164"/>
          <ac:cxnSpMkLst>
            <pc:docMk/>
            <pc:sldMk cId="523141835" sldId="298"/>
            <ac:cxnSpMk id="29" creationId="{9B2F961E-79EB-43ED-BF69-97CD66B99900}"/>
          </ac:cxnSpMkLst>
        </pc:cxnChg>
        <pc:cxnChg chg="add mod">
          <ac:chgData name="Franchini, Andrea" userId="88a8e609-d4c5-44e4-b051-765e60af24f9" providerId="ADAL" clId="{6616E068-057B-4EE2-914B-49DBAE6187E7}" dt="2020-06-28T16:51:20.252" v="1316" actId="164"/>
          <ac:cxnSpMkLst>
            <pc:docMk/>
            <pc:sldMk cId="523141835" sldId="298"/>
            <ac:cxnSpMk id="30" creationId="{A6BBCE3D-1678-4C32-809C-F7824A31AA7E}"/>
          </ac:cxnSpMkLst>
        </pc:cxnChg>
      </pc:sldChg>
      <pc:sldChg chg="addSp delSp modSp add mod modAnim modNotesTx">
        <pc:chgData name="Franchini, Andrea" userId="88a8e609-d4c5-44e4-b051-765e60af24f9" providerId="ADAL" clId="{6616E068-057B-4EE2-914B-49DBAE6187E7}" dt="2020-06-30T14:05:09.162" v="3833"/>
        <pc:sldMkLst>
          <pc:docMk/>
          <pc:sldMk cId="2213260996" sldId="299"/>
        </pc:sldMkLst>
        <pc:spChg chg="add del mod">
          <ac:chgData name="Franchini, Andrea" userId="88a8e609-d4c5-44e4-b051-765e60af24f9" providerId="ADAL" clId="{6616E068-057B-4EE2-914B-49DBAE6187E7}" dt="2020-06-30T14:03:55.933" v="3820" actId="478"/>
          <ac:spMkLst>
            <pc:docMk/>
            <pc:sldMk cId="2213260996" sldId="299"/>
            <ac:spMk id="2" creationId="{C77CEC82-63D8-4F2D-BB6E-86A9CD89A4A7}"/>
          </ac:spMkLst>
        </pc:spChg>
        <pc:spChg chg="mod">
          <ac:chgData name="Franchini, Andrea" userId="88a8e609-d4c5-44e4-b051-765e60af24f9" providerId="ADAL" clId="{6616E068-057B-4EE2-914B-49DBAE6187E7}" dt="2020-06-30T13:54:04.698" v="3803" actId="20577"/>
          <ac:spMkLst>
            <pc:docMk/>
            <pc:sldMk cId="2213260996" sldId="299"/>
            <ac:spMk id="3" creationId="{A7AE844A-2E0A-4E94-90CD-4EF38A36BFEA}"/>
          </ac:spMkLst>
        </pc:spChg>
        <pc:spChg chg="add mod">
          <ac:chgData name="Franchini, Andrea" userId="88a8e609-d4c5-44e4-b051-765e60af24f9" providerId="ADAL" clId="{6616E068-057B-4EE2-914B-49DBAE6187E7}" dt="2020-06-30T14:04:44.108" v="3831" actId="14100"/>
          <ac:spMkLst>
            <pc:docMk/>
            <pc:sldMk cId="2213260996" sldId="299"/>
            <ac:spMk id="4" creationId="{074120E7-D36D-4F96-86AD-B5BE4699E655}"/>
          </ac:spMkLst>
        </pc:spChg>
        <pc:grpChg chg="del">
          <ac:chgData name="Franchini, Andrea" userId="88a8e609-d4c5-44e4-b051-765e60af24f9" providerId="ADAL" clId="{6616E068-057B-4EE2-914B-49DBAE6187E7}" dt="2020-06-29T06:46:33.868" v="1357" actId="478"/>
          <ac:grpSpMkLst>
            <pc:docMk/>
            <pc:sldMk cId="2213260996" sldId="299"/>
            <ac:grpSpMk id="2" creationId="{67692373-9A1E-439A-A2B4-EAED7CDD5C1B}"/>
          </ac:grpSpMkLst>
        </pc:grpChg>
        <pc:graphicFrameChg chg="add del mod">
          <ac:chgData name="Franchini, Andrea" userId="88a8e609-d4c5-44e4-b051-765e60af24f9" providerId="ADAL" clId="{6616E068-057B-4EE2-914B-49DBAE6187E7}" dt="2020-06-29T06:52:35.625" v="1485"/>
          <ac:graphicFrameMkLst>
            <pc:docMk/>
            <pc:sldMk cId="2213260996" sldId="299"/>
            <ac:graphicFrameMk id="4" creationId="{D20EBF85-CD62-406F-BAFA-23272A018DB7}"/>
          </ac:graphicFrameMkLst>
        </pc:graphicFrameChg>
        <pc:graphicFrameChg chg="add del mod">
          <ac:chgData name="Franchini, Andrea" userId="88a8e609-d4c5-44e4-b051-765e60af24f9" providerId="ADAL" clId="{6616E068-057B-4EE2-914B-49DBAE6187E7}" dt="2020-06-29T06:52:40.626" v="1487"/>
          <ac:graphicFrameMkLst>
            <pc:docMk/>
            <pc:sldMk cId="2213260996" sldId="299"/>
            <ac:graphicFrameMk id="5" creationId="{F273ED67-BA84-4D6D-9F41-328FE8A63301}"/>
          </ac:graphicFrameMkLst>
        </pc:graphicFrameChg>
        <pc:graphicFrameChg chg="mod">
          <ac:chgData name="Franchini, Andrea" userId="88a8e609-d4c5-44e4-b051-765e60af24f9" providerId="ADAL" clId="{6616E068-057B-4EE2-914B-49DBAE6187E7}" dt="2020-06-29T17:57:40.850" v="3015" actId="207"/>
          <ac:graphicFrameMkLst>
            <pc:docMk/>
            <pc:sldMk cId="2213260996" sldId="299"/>
            <ac:graphicFrameMk id="6" creationId="{EBE9E677-3E9E-4910-AAB5-CD291DE9F4C5}"/>
          </ac:graphicFrameMkLst>
        </pc:graphicFrameChg>
        <pc:graphicFrameChg chg="add mod modGraphic">
          <ac:chgData name="Franchini, Andrea" userId="88a8e609-d4c5-44e4-b051-765e60af24f9" providerId="ADAL" clId="{6616E068-057B-4EE2-914B-49DBAE6187E7}" dt="2020-06-29T06:52:59.766" v="1492" actId="1076"/>
          <ac:graphicFrameMkLst>
            <pc:docMk/>
            <pc:sldMk cId="2213260996" sldId="299"/>
            <ac:graphicFrameMk id="10" creationId="{6273BD8D-2382-4F1F-AF91-C81B699666F0}"/>
          </ac:graphicFrameMkLst>
        </pc:graphicFrameChg>
        <pc:graphicFrameChg chg="modGraphic">
          <ac:chgData name="Franchini, Andrea" userId="88a8e609-d4c5-44e4-b051-765e60af24f9" providerId="ADAL" clId="{6616E068-057B-4EE2-914B-49DBAE6187E7}" dt="2020-06-29T06:44:38.353" v="1351" actId="20577"/>
          <ac:graphicFrameMkLst>
            <pc:docMk/>
            <pc:sldMk cId="2213260996" sldId="299"/>
            <ac:graphicFrameMk id="13" creationId="{41C00FDE-A657-45E5-ADE2-8CCD6295E1EE}"/>
          </ac:graphicFrameMkLst>
        </pc:graphicFrameChg>
        <pc:cxnChg chg="add mod">
          <ac:chgData name="Franchini, Andrea" userId="88a8e609-d4c5-44e4-b051-765e60af24f9" providerId="ADAL" clId="{6616E068-057B-4EE2-914B-49DBAE6187E7}" dt="2020-06-29T07:06:02.922" v="1664" actId="1582"/>
          <ac:cxnSpMkLst>
            <pc:docMk/>
            <pc:sldMk cId="2213260996" sldId="299"/>
            <ac:cxnSpMk id="16" creationId="{524BF5D1-CE30-4975-8E98-0C79C5C90AC6}"/>
          </ac:cxnSpMkLst>
        </pc:cxnChg>
        <pc:cxnChg chg="mod">
          <ac:chgData name="Franchini, Andrea" userId="88a8e609-d4c5-44e4-b051-765e60af24f9" providerId="ADAL" clId="{6616E068-057B-4EE2-914B-49DBAE6187E7}" dt="2020-06-29T06:46:33.868" v="1357" actId="478"/>
          <ac:cxnSpMkLst>
            <pc:docMk/>
            <pc:sldMk cId="2213260996" sldId="299"/>
            <ac:cxnSpMk id="21" creationId="{90E74D0F-1CB3-41FE-9F3B-894DFC93D65F}"/>
          </ac:cxnSpMkLst>
        </pc:cxnChg>
        <pc:cxnChg chg="add mod">
          <ac:chgData name="Franchini, Andrea" userId="88a8e609-d4c5-44e4-b051-765e60af24f9" providerId="ADAL" clId="{6616E068-057B-4EE2-914B-49DBAE6187E7}" dt="2020-06-30T14:00:46.035" v="3809" actId="1076"/>
          <ac:cxnSpMkLst>
            <pc:docMk/>
            <pc:sldMk cId="2213260996" sldId="299"/>
            <ac:cxnSpMk id="32" creationId="{C922171E-C342-4608-A8A5-8F9265BCCDE1}"/>
          </ac:cxnSpMkLst>
        </pc:cxnChg>
        <pc:cxnChg chg="add mod">
          <ac:chgData name="Franchini, Andrea" userId="88a8e609-d4c5-44e4-b051-765e60af24f9" providerId="ADAL" clId="{6616E068-057B-4EE2-914B-49DBAE6187E7}" dt="2020-06-29T07:06:24.213" v="1670" actId="1076"/>
          <ac:cxnSpMkLst>
            <pc:docMk/>
            <pc:sldMk cId="2213260996" sldId="299"/>
            <ac:cxnSpMk id="33" creationId="{5A3C6B81-7C88-4926-A3F2-056749CE6735}"/>
          </ac:cxnSpMkLst>
        </pc:cxnChg>
        <pc:cxnChg chg="add mod">
          <ac:chgData name="Franchini, Andrea" userId="88a8e609-d4c5-44e4-b051-765e60af24f9" providerId="ADAL" clId="{6616E068-057B-4EE2-914B-49DBAE6187E7}" dt="2020-06-29T07:07:02.333" v="1675" actId="14100"/>
          <ac:cxnSpMkLst>
            <pc:docMk/>
            <pc:sldMk cId="2213260996" sldId="299"/>
            <ac:cxnSpMk id="34" creationId="{CC3F5C23-2475-4AE9-8025-E802C0BC6F13}"/>
          </ac:cxnSpMkLst>
        </pc:cxnChg>
      </pc:sldChg>
      <pc:sldChg chg="addSp delSp modSp add mod modAnim modNotesTx">
        <pc:chgData name="Franchini, Andrea" userId="88a8e609-d4c5-44e4-b051-765e60af24f9" providerId="ADAL" clId="{6616E068-057B-4EE2-914B-49DBAE6187E7}" dt="2020-06-30T16:09:22.041" v="4123"/>
        <pc:sldMkLst>
          <pc:docMk/>
          <pc:sldMk cId="1037815280" sldId="300"/>
        </pc:sldMkLst>
        <pc:spChg chg="add mod">
          <ac:chgData name="Franchini, Andrea" userId="88a8e609-d4c5-44e4-b051-765e60af24f9" providerId="ADAL" clId="{6616E068-057B-4EE2-914B-49DBAE6187E7}" dt="2020-06-30T14:09:10.843" v="3879" actId="1076"/>
          <ac:spMkLst>
            <pc:docMk/>
            <pc:sldMk cId="1037815280" sldId="300"/>
            <ac:spMk id="2" creationId="{27A22004-B000-42DA-B1AC-413BC411B002}"/>
          </ac:spMkLst>
        </pc:spChg>
        <pc:spChg chg="del">
          <ac:chgData name="Franchini, Andrea" userId="88a8e609-d4c5-44e4-b051-765e60af24f9" providerId="ADAL" clId="{6616E068-057B-4EE2-914B-49DBAE6187E7}" dt="2020-06-29T07:07:54.779" v="1679" actId="478"/>
          <ac:spMkLst>
            <pc:docMk/>
            <pc:sldMk cId="1037815280" sldId="300"/>
            <ac:spMk id="3" creationId="{A7AE844A-2E0A-4E94-90CD-4EF38A36BFEA}"/>
          </ac:spMkLst>
        </pc:spChg>
        <pc:spChg chg="add mod">
          <ac:chgData name="Franchini, Andrea" userId="88a8e609-d4c5-44e4-b051-765e60af24f9" providerId="ADAL" clId="{6616E068-057B-4EE2-914B-49DBAE6187E7}" dt="2020-06-30T14:07:16.883" v="3835" actId="20577"/>
          <ac:spMkLst>
            <pc:docMk/>
            <pc:sldMk cId="1037815280" sldId="300"/>
            <ac:spMk id="5" creationId="{FD8EF3FE-B98F-46B4-94EA-F0F9E2160672}"/>
          </ac:spMkLst>
        </pc:spChg>
        <pc:spChg chg="del">
          <ac:chgData name="Franchini, Andrea" userId="88a8e609-d4c5-44e4-b051-765e60af24f9" providerId="ADAL" clId="{6616E068-057B-4EE2-914B-49DBAE6187E7}" dt="2020-06-29T07:07:49.974" v="1677" actId="478"/>
          <ac:spMkLst>
            <pc:docMk/>
            <pc:sldMk cId="1037815280" sldId="300"/>
            <ac:spMk id="7" creationId="{DF801861-EC92-4BFD-97F0-3491723F4F9E}"/>
          </ac:spMkLst>
        </pc:spChg>
        <pc:spChg chg="del">
          <ac:chgData name="Franchini, Andrea" userId="88a8e609-d4c5-44e4-b051-765e60af24f9" providerId="ADAL" clId="{6616E068-057B-4EE2-914B-49DBAE6187E7}" dt="2020-06-29T07:07:49.974" v="1677" actId="478"/>
          <ac:spMkLst>
            <pc:docMk/>
            <pc:sldMk cId="1037815280" sldId="300"/>
            <ac:spMk id="8" creationId="{4F66E421-F7AD-45B1-BCE0-56D0A5575F97}"/>
          </ac:spMkLst>
        </pc:spChg>
        <pc:spChg chg="del">
          <ac:chgData name="Franchini, Andrea" userId="88a8e609-d4c5-44e4-b051-765e60af24f9" providerId="ADAL" clId="{6616E068-057B-4EE2-914B-49DBAE6187E7}" dt="2020-06-29T07:07:49.974" v="1677" actId="478"/>
          <ac:spMkLst>
            <pc:docMk/>
            <pc:sldMk cId="1037815280" sldId="300"/>
            <ac:spMk id="11" creationId="{0B5ED47E-EF17-4609-A7DE-C64C6043993F}"/>
          </ac:spMkLst>
        </pc:spChg>
        <pc:spChg chg="del">
          <ac:chgData name="Franchini, Andrea" userId="88a8e609-d4c5-44e4-b051-765e60af24f9" providerId="ADAL" clId="{6616E068-057B-4EE2-914B-49DBAE6187E7}" dt="2020-06-29T07:07:49.974" v="1677" actId="478"/>
          <ac:spMkLst>
            <pc:docMk/>
            <pc:sldMk cId="1037815280" sldId="300"/>
            <ac:spMk id="20" creationId="{65558F13-27D3-48E2-A50C-7C068058EAC9}"/>
          </ac:spMkLst>
        </pc:spChg>
        <pc:graphicFrameChg chg="add del mod">
          <ac:chgData name="Franchini, Andrea" userId="88a8e609-d4c5-44e4-b051-765e60af24f9" providerId="ADAL" clId="{6616E068-057B-4EE2-914B-49DBAE6187E7}" dt="2020-06-29T07:08:19.447" v="1693"/>
          <ac:graphicFrameMkLst>
            <pc:docMk/>
            <pc:sldMk cId="1037815280" sldId="300"/>
            <ac:graphicFrameMk id="2" creationId="{E118C08B-83AA-4154-9801-9E5CD70F04FE}"/>
          </ac:graphicFrameMkLst>
        </pc:graphicFrameChg>
        <pc:graphicFrameChg chg="add mod modGraphic">
          <ac:chgData name="Franchini, Andrea" userId="88a8e609-d4c5-44e4-b051-765e60af24f9" providerId="ADAL" clId="{6616E068-057B-4EE2-914B-49DBAE6187E7}" dt="2020-06-29T07:28:58.687" v="1943"/>
          <ac:graphicFrameMkLst>
            <pc:docMk/>
            <pc:sldMk cId="1037815280" sldId="300"/>
            <ac:graphicFrameMk id="4" creationId="{84859A9E-B427-49ED-B7C9-7B1C45343583}"/>
          </ac:graphicFrameMkLst>
        </pc:graphicFrameChg>
        <pc:graphicFrameChg chg="del">
          <ac:chgData name="Franchini, Andrea" userId="88a8e609-d4c5-44e4-b051-765e60af24f9" providerId="ADAL" clId="{6616E068-057B-4EE2-914B-49DBAE6187E7}" dt="2020-06-29T07:07:49.974" v="1677" actId="478"/>
          <ac:graphicFrameMkLst>
            <pc:docMk/>
            <pc:sldMk cId="1037815280" sldId="300"/>
            <ac:graphicFrameMk id="6" creationId="{EBE9E677-3E9E-4910-AAB5-CD291DE9F4C5}"/>
          </ac:graphicFrameMkLst>
        </pc:graphicFrameChg>
        <pc:graphicFrameChg chg="del">
          <ac:chgData name="Franchini, Andrea" userId="88a8e609-d4c5-44e4-b051-765e60af24f9" providerId="ADAL" clId="{6616E068-057B-4EE2-914B-49DBAE6187E7}" dt="2020-06-29T07:07:49.974" v="1677" actId="478"/>
          <ac:graphicFrameMkLst>
            <pc:docMk/>
            <pc:sldMk cId="1037815280" sldId="300"/>
            <ac:graphicFrameMk id="10" creationId="{6273BD8D-2382-4F1F-AF91-C81B699666F0}"/>
          </ac:graphicFrameMkLst>
        </pc:graphicFrameChg>
        <pc:graphicFrameChg chg="modGraphic">
          <ac:chgData name="Franchini, Andrea" userId="88a8e609-d4c5-44e4-b051-765e60af24f9" providerId="ADAL" clId="{6616E068-057B-4EE2-914B-49DBAE6187E7}" dt="2020-06-29T07:08:07.902" v="1691" actId="14100"/>
          <ac:graphicFrameMkLst>
            <pc:docMk/>
            <pc:sldMk cId="1037815280" sldId="300"/>
            <ac:graphicFrameMk id="12" creationId="{99B81AF6-2F69-4419-BEFA-1DB46ACA83D5}"/>
          </ac:graphicFrameMkLst>
        </pc:graphicFrameChg>
        <pc:graphicFrameChg chg="del">
          <ac:chgData name="Franchini, Andrea" userId="88a8e609-d4c5-44e4-b051-765e60af24f9" providerId="ADAL" clId="{6616E068-057B-4EE2-914B-49DBAE6187E7}" dt="2020-06-29T07:07:52.357" v="1678" actId="478"/>
          <ac:graphicFrameMkLst>
            <pc:docMk/>
            <pc:sldMk cId="1037815280" sldId="300"/>
            <ac:graphicFrameMk id="13" creationId="{41C00FDE-A657-45E5-ADE2-8CCD6295E1EE}"/>
          </ac:graphicFrameMkLst>
        </pc:graphicFrameChg>
        <pc:graphicFrameChg chg="add mod modGraphic">
          <ac:chgData name="Franchini, Andrea" userId="88a8e609-d4c5-44e4-b051-765e60af24f9" providerId="ADAL" clId="{6616E068-057B-4EE2-914B-49DBAE6187E7}" dt="2020-06-29T07:36:20.930" v="1994"/>
          <ac:graphicFrameMkLst>
            <pc:docMk/>
            <pc:sldMk cId="1037815280" sldId="300"/>
            <ac:graphicFrameMk id="18" creationId="{76A5E548-456F-4DB9-ABA0-175999C88021}"/>
          </ac:graphicFrameMkLst>
        </pc:graphicFrameChg>
        <pc:picChg chg="add mod">
          <ac:chgData name="Franchini, Andrea" userId="88a8e609-d4c5-44e4-b051-765e60af24f9" providerId="ADAL" clId="{6616E068-057B-4EE2-914B-49DBAE6187E7}" dt="2020-06-29T07:37:22.353" v="2049" actId="14100"/>
          <ac:picMkLst>
            <pc:docMk/>
            <pc:sldMk cId="1037815280" sldId="300"/>
            <ac:picMk id="21" creationId="{C3DBEE78-DE7F-4D79-90A3-05C2D7BD69DB}"/>
          </ac:picMkLst>
        </pc:picChg>
        <pc:cxnChg chg="del">
          <ac:chgData name="Franchini, Andrea" userId="88a8e609-d4c5-44e4-b051-765e60af24f9" providerId="ADAL" clId="{6616E068-057B-4EE2-914B-49DBAE6187E7}" dt="2020-06-29T07:07:49.974" v="1677" actId="478"/>
          <ac:cxnSpMkLst>
            <pc:docMk/>
            <pc:sldMk cId="1037815280" sldId="300"/>
            <ac:cxnSpMk id="16" creationId="{524BF5D1-CE30-4975-8E98-0C79C5C90AC6}"/>
          </ac:cxnSpMkLst>
        </pc:cxnChg>
        <pc:cxnChg chg="del">
          <ac:chgData name="Franchini, Andrea" userId="88a8e609-d4c5-44e4-b051-765e60af24f9" providerId="ADAL" clId="{6616E068-057B-4EE2-914B-49DBAE6187E7}" dt="2020-06-29T07:07:49.974" v="1677" actId="478"/>
          <ac:cxnSpMkLst>
            <pc:docMk/>
            <pc:sldMk cId="1037815280" sldId="300"/>
            <ac:cxnSpMk id="32" creationId="{C922171E-C342-4608-A8A5-8F9265BCCDE1}"/>
          </ac:cxnSpMkLst>
        </pc:cxnChg>
        <pc:cxnChg chg="del">
          <ac:chgData name="Franchini, Andrea" userId="88a8e609-d4c5-44e4-b051-765e60af24f9" providerId="ADAL" clId="{6616E068-057B-4EE2-914B-49DBAE6187E7}" dt="2020-06-29T07:07:49.974" v="1677" actId="478"/>
          <ac:cxnSpMkLst>
            <pc:docMk/>
            <pc:sldMk cId="1037815280" sldId="300"/>
            <ac:cxnSpMk id="33" creationId="{5A3C6B81-7C88-4926-A3F2-056749CE6735}"/>
          </ac:cxnSpMkLst>
        </pc:cxnChg>
        <pc:cxnChg chg="del">
          <ac:chgData name="Franchini, Andrea" userId="88a8e609-d4c5-44e4-b051-765e60af24f9" providerId="ADAL" clId="{6616E068-057B-4EE2-914B-49DBAE6187E7}" dt="2020-06-29T07:07:49.974" v="1677" actId="478"/>
          <ac:cxnSpMkLst>
            <pc:docMk/>
            <pc:sldMk cId="1037815280" sldId="300"/>
            <ac:cxnSpMk id="34" creationId="{CC3F5C23-2475-4AE9-8025-E802C0BC6F13}"/>
          </ac:cxnSpMkLst>
        </pc:cxnChg>
      </pc:sldChg>
      <pc:sldChg chg="addSp delSp modSp add mod delAnim modAnim">
        <pc:chgData name="Franchini, Andrea" userId="88a8e609-d4c5-44e4-b051-765e60af24f9" providerId="ADAL" clId="{6616E068-057B-4EE2-914B-49DBAE6187E7}" dt="2020-06-30T14:14:23.159" v="3980"/>
        <pc:sldMkLst>
          <pc:docMk/>
          <pc:sldMk cId="2099585226" sldId="301"/>
        </pc:sldMkLst>
        <pc:spChg chg="del">
          <ac:chgData name="Franchini, Andrea" userId="88a8e609-d4c5-44e4-b051-765e60af24f9" providerId="ADAL" clId="{6616E068-057B-4EE2-914B-49DBAE6187E7}" dt="2020-06-29T07:46:23.682" v="2075" actId="478"/>
          <ac:spMkLst>
            <pc:docMk/>
            <pc:sldMk cId="2099585226" sldId="301"/>
            <ac:spMk id="5" creationId="{FD8EF3FE-B98F-46B4-94EA-F0F9E2160672}"/>
          </ac:spMkLst>
        </pc:spChg>
        <pc:spChg chg="add mod">
          <ac:chgData name="Franchini, Andrea" userId="88a8e609-d4c5-44e4-b051-765e60af24f9" providerId="ADAL" clId="{6616E068-057B-4EE2-914B-49DBAE6187E7}" dt="2020-06-30T14:13:24.463" v="3977" actId="313"/>
          <ac:spMkLst>
            <pc:docMk/>
            <pc:sldMk cId="2099585226" sldId="301"/>
            <ac:spMk id="8" creationId="{08E97376-C367-4E2D-B10D-10BE206414C9}"/>
          </ac:spMkLst>
        </pc:spChg>
        <pc:spChg chg="add mod">
          <ac:chgData name="Franchini, Andrea" userId="88a8e609-d4c5-44e4-b051-765e60af24f9" providerId="ADAL" clId="{6616E068-057B-4EE2-914B-49DBAE6187E7}" dt="2020-06-30T14:14:07.426" v="3978" actId="164"/>
          <ac:spMkLst>
            <pc:docMk/>
            <pc:sldMk cId="2099585226" sldId="301"/>
            <ac:spMk id="22" creationId="{E6C1C37D-CFD8-40A7-8E80-1393392700F5}"/>
          </ac:spMkLst>
        </pc:spChg>
        <pc:spChg chg="add mod">
          <ac:chgData name="Franchini, Andrea" userId="88a8e609-d4c5-44e4-b051-765e60af24f9" providerId="ADAL" clId="{6616E068-057B-4EE2-914B-49DBAE6187E7}" dt="2020-06-30T14:10:58.538" v="3882" actId="1076"/>
          <ac:spMkLst>
            <pc:docMk/>
            <pc:sldMk cId="2099585226" sldId="301"/>
            <ac:spMk id="23" creationId="{71B7DCE3-9EC0-442D-AF5A-09E8F5D99E89}"/>
          </ac:spMkLst>
        </pc:spChg>
        <pc:grpChg chg="add mod">
          <ac:chgData name="Franchini, Andrea" userId="88a8e609-d4c5-44e4-b051-765e60af24f9" providerId="ADAL" clId="{6616E068-057B-4EE2-914B-49DBAE6187E7}" dt="2020-06-30T14:14:07.426" v="3978" actId="164"/>
          <ac:grpSpMkLst>
            <pc:docMk/>
            <pc:sldMk cId="2099585226" sldId="301"/>
            <ac:grpSpMk id="6" creationId="{6C438DD6-653C-4B4F-96AB-BBF5DA581EC7}"/>
          </ac:grpSpMkLst>
        </pc:grpChg>
        <pc:graphicFrameChg chg="del">
          <ac:chgData name="Franchini, Andrea" userId="88a8e609-d4c5-44e4-b051-765e60af24f9" providerId="ADAL" clId="{6616E068-057B-4EE2-914B-49DBAE6187E7}" dt="2020-06-29T07:46:18.435" v="2072" actId="478"/>
          <ac:graphicFrameMkLst>
            <pc:docMk/>
            <pc:sldMk cId="2099585226" sldId="301"/>
            <ac:graphicFrameMk id="4" creationId="{84859A9E-B427-49ED-B7C9-7B1C45343583}"/>
          </ac:graphicFrameMkLst>
        </pc:graphicFrameChg>
        <pc:graphicFrameChg chg="mod modGraphic">
          <ac:chgData name="Franchini, Andrea" userId="88a8e609-d4c5-44e4-b051-765e60af24f9" providerId="ADAL" clId="{6616E068-057B-4EE2-914B-49DBAE6187E7}" dt="2020-06-29T08:01:01.509" v="2158" actId="1076"/>
          <ac:graphicFrameMkLst>
            <pc:docMk/>
            <pc:sldMk cId="2099585226" sldId="301"/>
            <ac:graphicFrameMk id="12" creationId="{99B81AF6-2F69-4419-BEFA-1DB46ACA83D5}"/>
          </ac:graphicFrameMkLst>
        </pc:graphicFrameChg>
        <pc:graphicFrameChg chg="del">
          <ac:chgData name="Franchini, Andrea" userId="88a8e609-d4c5-44e4-b051-765e60af24f9" providerId="ADAL" clId="{6616E068-057B-4EE2-914B-49DBAE6187E7}" dt="2020-06-29T07:46:20.152" v="2073" actId="478"/>
          <ac:graphicFrameMkLst>
            <pc:docMk/>
            <pc:sldMk cId="2099585226" sldId="301"/>
            <ac:graphicFrameMk id="18" creationId="{76A5E548-456F-4DB9-ABA0-175999C88021}"/>
          </ac:graphicFrameMkLst>
        </pc:graphicFrameChg>
        <pc:picChg chg="add mod">
          <ac:chgData name="Franchini, Andrea" userId="88a8e609-d4c5-44e4-b051-765e60af24f9" providerId="ADAL" clId="{6616E068-057B-4EE2-914B-49DBAE6187E7}" dt="2020-06-30T14:14:07.426" v="3978" actId="164"/>
          <ac:picMkLst>
            <pc:docMk/>
            <pc:sldMk cId="2099585226" sldId="301"/>
            <ac:picMk id="2" creationId="{D0388BAD-4E18-4A32-8599-60097275562D}"/>
          </ac:picMkLst>
        </pc:picChg>
        <pc:picChg chg="add mod">
          <ac:chgData name="Franchini, Andrea" userId="88a8e609-d4c5-44e4-b051-765e60af24f9" providerId="ADAL" clId="{6616E068-057B-4EE2-914B-49DBAE6187E7}" dt="2020-06-30T14:14:07.426" v="3978" actId="164"/>
          <ac:picMkLst>
            <pc:docMk/>
            <pc:sldMk cId="2099585226" sldId="301"/>
            <ac:picMk id="3" creationId="{8443CA4A-C1C1-4D54-A6DB-6E355D53E33B}"/>
          </ac:picMkLst>
        </pc:picChg>
        <pc:picChg chg="del">
          <ac:chgData name="Franchini, Andrea" userId="88a8e609-d4c5-44e4-b051-765e60af24f9" providerId="ADAL" clId="{6616E068-057B-4EE2-914B-49DBAE6187E7}" dt="2020-06-29T07:46:21.580" v="2074" actId="478"/>
          <ac:picMkLst>
            <pc:docMk/>
            <pc:sldMk cId="2099585226" sldId="301"/>
            <ac:picMk id="21" creationId="{C3DBEE78-DE7F-4D79-90A3-05C2D7BD69DB}"/>
          </ac:picMkLst>
        </pc:picChg>
        <pc:cxnChg chg="add mod">
          <ac:chgData name="Franchini, Andrea" userId="88a8e609-d4c5-44e4-b051-765e60af24f9" providerId="ADAL" clId="{6616E068-057B-4EE2-914B-49DBAE6187E7}" dt="2020-06-30T14:12:41.510" v="3976" actId="13822"/>
          <ac:cxnSpMkLst>
            <pc:docMk/>
            <pc:sldMk cId="2099585226" sldId="301"/>
            <ac:cxnSpMk id="5" creationId="{C343DBD8-BA9A-49CC-94A1-802038014DD0}"/>
          </ac:cxnSpMkLst>
        </pc:cxnChg>
        <pc:cxnChg chg="add del">
          <ac:chgData name="Franchini, Andrea" userId="88a8e609-d4c5-44e4-b051-765e60af24f9" providerId="ADAL" clId="{6616E068-057B-4EE2-914B-49DBAE6187E7}" dt="2020-06-29T08:01:45.943" v="2167" actId="11529"/>
          <ac:cxnSpMkLst>
            <pc:docMk/>
            <pc:sldMk cId="2099585226" sldId="301"/>
            <ac:cxnSpMk id="7" creationId="{C9467D5E-14A9-4509-B56D-B9C18516C79C}"/>
          </ac:cxnSpMkLst>
        </pc:cxnChg>
        <pc:cxnChg chg="add mod">
          <ac:chgData name="Franchini, Andrea" userId="88a8e609-d4c5-44e4-b051-765e60af24f9" providerId="ADAL" clId="{6616E068-057B-4EE2-914B-49DBAE6187E7}" dt="2020-06-30T14:14:07.426" v="3978" actId="164"/>
          <ac:cxnSpMkLst>
            <pc:docMk/>
            <pc:sldMk cId="2099585226" sldId="301"/>
            <ac:cxnSpMk id="11" creationId="{8622C31D-0649-480F-8164-D1D10CC9792B}"/>
          </ac:cxnSpMkLst>
        </pc:cxnChg>
        <pc:cxnChg chg="add mod">
          <ac:chgData name="Franchini, Andrea" userId="88a8e609-d4c5-44e4-b051-765e60af24f9" providerId="ADAL" clId="{6616E068-057B-4EE2-914B-49DBAE6187E7}" dt="2020-06-30T14:14:07.426" v="3978" actId="164"/>
          <ac:cxnSpMkLst>
            <pc:docMk/>
            <pc:sldMk cId="2099585226" sldId="301"/>
            <ac:cxnSpMk id="15" creationId="{D9C2BA82-513D-4379-A555-4868A47C109D}"/>
          </ac:cxnSpMkLst>
        </pc:cxnChg>
        <pc:cxnChg chg="add mod">
          <ac:chgData name="Franchini, Andrea" userId="88a8e609-d4c5-44e4-b051-765e60af24f9" providerId="ADAL" clId="{6616E068-057B-4EE2-914B-49DBAE6187E7}" dt="2020-06-30T14:14:07.426" v="3978" actId="164"/>
          <ac:cxnSpMkLst>
            <pc:docMk/>
            <pc:sldMk cId="2099585226" sldId="301"/>
            <ac:cxnSpMk id="17" creationId="{FCD9691E-BC1C-41DA-89A1-1F9A1617FE34}"/>
          </ac:cxnSpMkLst>
        </pc:cxnChg>
        <pc:cxnChg chg="add mod">
          <ac:chgData name="Franchini, Andrea" userId="88a8e609-d4c5-44e4-b051-765e60af24f9" providerId="ADAL" clId="{6616E068-057B-4EE2-914B-49DBAE6187E7}" dt="2020-06-30T14:14:07.426" v="3978" actId="164"/>
          <ac:cxnSpMkLst>
            <pc:docMk/>
            <pc:sldMk cId="2099585226" sldId="301"/>
            <ac:cxnSpMk id="20" creationId="{A07E750C-D31D-4AFD-A55A-E2C86453FDDA}"/>
          </ac:cxnSpMkLst>
        </pc:cxnChg>
      </pc:sldChg>
      <pc:sldChg chg="addSp delSp modSp add mod">
        <pc:chgData name="Franchini, Andrea" userId="88a8e609-d4c5-44e4-b051-765e60af24f9" providerId="ADAL" clId="{6616E068-057B-4EE2-914B-49DBAE6187E7}" dt="2020-06-30T15:37:37.625" v="4085" actId="1076"/>
        <pc:sldMkLst>
          <pc:docMk/>
          <pc:sldMk cId="1145893452" sldId="302"/>
        </pc:sldMkLst>
        <pc:spChg chg="add del mod">
          <ac:chgData name="Franchini, Andrea" userId="88a8e609-d4c5-44e4-b051-765e60af24f9" providerId="ADAL" clId="{6616E068-057B-4EE2-914B-49DBAE6187E7}" dt="2020-06-29T18:11:23.396" v="3466" actId="478"/>
          <ac:spMkLst>
            <pc:docMk/>
            <pc:sldMk cId="1145893452" sldId="302"/>
            <ac:spMk id="2" creationId="{760055B8-8323-4C19-AF57-B75EF898639D}"/>
          </ac:spMkLst>
        </pc:spChg>
        <pc:spChg chg="del">
          <ac:chgData name="Franchini, Andrea" userId="88a8e609-d4c5-44e4-b051-765e60af24f9" providerId="ADAL" clId="{6616E068-057B-4EE2-914B-49DBAE6187E7}" dt="2020-06-29T18:05:58.531" v="3077" actId="478"/>
          <ac:spMkLst>
            <pc:docMk/>
            <pc:sldMk cId="1145893452" sldId="302"/>
            <ac:spMk id="7" creationId="{8ED050F5-88DF-44CF-A624-64A68D240BD2}"/>
          </ac:spMkLst>
        </pc:spChg>
        <pc:spChg chg="mod">
          <ac:chgData name="Franchini, Andrea" userId="88a8e609-d4c5-44e4-b051-765e60af24f9" providerId="ADAL" clId="{6616E068-057B-4EE2-914B-49DBAE6187E7}" dt="2020-06-29T18:06:04.009" v="3089" actId="20577"/>
          <ac:spMkLst>
            <pc:docMk/>
            <pc:sldMk cId="1145893452" sldId="302"/>
            <ac:spMk id="9" creationId="{00000000-0000-0000-0000-000000000000}"/>
          </ac:spMkLst>
        </pc:spChg>
        <pc:spChg chg="add mod">
          <ac:chgData name="Franchini, Andrea" userId="88a8e609-d4c5-44e4-b051-765e60af24f9" providerId="ADAL" clId="{6616E068-057B-4EE2-914B-49DBAE6187E7}" dt="2020-06-29T18:32:57.507" v="3508"/>
          <ac:spMkLst>
            <pc:docMk/>
            <pc:sldMk cId="1145893452" sldId="302"/>
            <ac:spMk id="11" creationId="{A8ABD4C5-F350-4F60-A668-1FE507377301}"/>
          </ac:spMkLst>
        </pc:spChg>
        <pc:spChg chg="add del mod">
          <ac:chgData name="Franchini, Andrea" userId="88a8e609-d4c5-44e4-b051-765e60af24f9" providerId="ADAL" clId="{6616E068-057B-4EE2-914B-49DBAE6187E7}" dt="2020-06-29T18:34:27.965" v="3542" actId="478"/>
          <ac:spMkLst>
            <pc:docMk/>
            <pc:sldMk cId="1145893452" sldId="302"/>
            <ac:spMk id="15" creationId="{EAA714BA-75C3-4384-96A3-A47EA2C7C6A6}"/>
          </ac:spMkLst>
        </pc:spChg>
        <pc:graphicFrameChg chg="add mod modGraphic">
          <ac:chgData name="Franchini, Andrea" userId="88a8e609-d4c5-44e4-b051-765e60af24f9" providerId="ADAL" clId="{6616E068-057B-4EE2-914B-49DBAE6187E7}" dt="2020-06-30T15:20:05.957" v="4071" actId="20577"/>
          <ac:graphicFrameMkLst>
            <pc:docMk/>
            <pc:sldMk cId="1145893452" sldId="302"/>
            <ac:graphicFrameMk id="3" creationId="{D4461873-8E11-482F-98EC-9F4B046FD6A7}"/>
          </ac:graphicFrameMkLst>
        </pc:graphicFrameChg>
        <pc:graphicFrameChg chg="del">
          <ac:chgData name="Franchini, Andrea" userId="88a8e609-d4c5-44e4-b051-765e60af24f9" providerId="ADAL" clId="{6616E068-057B-4EE2-914B-49DBAE6187E7}" dt="2020-06-29T18:05:58.531" v="3077" actId="478"/>
          <ac:graphicFrameMkLst>
            <pc:docMk/>
            <pc:sldMk cId="1145893452" sldId="302"/>
            <ac:graphicFrameMk id="12" creationId="{D0C7ABF5-FC75-4578-9E29-4598A568B17B}"/>
          </ac:graphicFrameMkLst>
        </pc:graphicFrameChg>
        <pc:picChg chg="add mod">
          <ac:chgData name="Franchini, Andrea" userId="88a8e609-d4c5-44e4-b051-765e60af24f9" providerId="ADAL" clId="{6616E068-057B-4EE2-914B-49DBAE6187E7}" dt="2020-06-30T15:37:01.515" v="4080" actId="1076"/>
          <ac:picMkLst>
            <pc:docMk/>
            <pc:sldMk cId="1145893452" sldId="302"/>
            <ac:picMk id="2" creationId="{EB618E67-1AAB-480F-842D-957D39E434CD}"/>
          </ac:picMkLst>
        </pc:picChg>
        <pc:picChg chg="add mod">
          <ac:chgData name="Franchini, Andrea" userId="88a8e609-d4c5-44e4-b051-765e60af24f9" providerId="ADAL" clId="{6616E068-057B-4EE2-914B-49DBAE6187E7}" dt="2020-06-29T18:33:04.261" v="3510" actId="14100"/>
          <ac:picMkLst>
            <pc:docMk/>
            <pc:sldMk cId="1145893452" sldId="302"/>
            <ac:picMk id="4" creationId="{BDED900E-894A-454D-B209-7D4CDFE41DE3}"/>
          </ac:picMkLst>
        </pc:picChg>
        <pc:picChg chg="add mod">
          <ac:chgData name="Franchini, Andrea" userId="88a8e609-d4c5-44e4-b051-765e60af24f9" providerId="ADAL" clId="{6616E068-057B-4EE2-914B-49DBAE6187E7}" dt="2020-06-30T15:37:37.625" v="4085" actId="1076"/>
          <ac:picMkLst>
            <pc:docMk/>
            <pc:sldMk cId="1145893452" sldId="302"/>
            <ac:picMk id="5" creationId="{86F852F7-BA61-400C-BD3F-679C8905B862}"/>
          </ac:picMkLst>
        </pc:picChg>
        <pc:picChg chg="del">
          <ac:chgData name="Franchini, Andrea" userId="88a8e609-d4c5-44e4-b051-765e60af24f9" providerId="ADAL" clId="{6616E068-057B-4EE2-914B-49DBAE6187E7}" dt="2020-06-29T18:05:58.531" v="3077" actId="478"/>
          <ac:picMkLst>
            <pc:docMk/>
            <pc:sldMk cId="1145893452" sldId="302"/>
            <ac:picMk id="5" creationId="{ACA60B52-A6D8-4BF9-949A-4461D9F97C91}"/>
          </ac:picMkLst>
        </pc:picChg>
        <pc:picChg chg="del">
          <ac:chgData name="Franchini, Andrea" userId="88a8e609-d4c5-44e4-b051-765e60af24f9" providerId="ADAL" clId="{6616E068-057B-4EE2-914B-49DBAE6187E7}" dt="2020-06-29T18:05:58.531" v="3077" actId="478"/>
          <ac:picMkLst>
            <pc:docMk/>
            <pc:sldMk cId="1145893452" sldId="302"/>
            <ac:picMk id="6" creationId="{1BD6F9A8-244F-45AA-865A-34E0185C9C0C}"/>
          </ac:picMkLst>
        </pc:picChg>
        <pc:picChg chg="add mod">
          <ac:chgData name="Franchini, Andrea" userId="88a8e609-d4c5-44e4-b051-765e60af24f9" providerId="ADAL" clId="{6616E068-057B-4EE2-914B-49DBAE6187E7}" dt="2020-06-29T18:33:08.454" v="3511" actId="1076"/>
          <ac:picMkLst>
            <pc:docMk/>
            <pc:sldMk cId="1145893452" sldId="302"/>
            <ac:picMk id="8" creationId="{1BC9325B-46CE-4DC2-873F-5F3671162620}"/>
          </ac:picMkLst>
        </pc:picChg>
        <pc:picChg chg="del">
          <ac:chgData name="Franchini, Andrea" userId="88a8e609-d4c5-44e4-b051-765e60af24f9" providerId="ADAL" clId="{6616E068-057B-4EE2-914B-49DBAE6187E7}" dt="2020-06-29T18:05:58.531" v="3077" actId="478"/>
          <ac:picMkLst>
            <pc:docMk/>
            <pc:sldMk cId="1145893452" sldId="302"/>
            <ac:picMk id="10" creationId="{308C65CF-34D7-490F-9D07-3EB9B568D07C}"/>
          </ac:picMkLst>
        </pc:picChg>
        <pc:picChg chg="del">
          <ac:chgData name="Franchini, Andrea" userId="88a8e609-d4c5-44e4-b051-765e60af24f9" providerId="ADAL" clId="{6616E068-057B-4EE2-914B-49DBAE6187E7}" dt="2020-06-29T18:05:58.531" v="3077" actId="478"/>
          <ac:picMkLst>
            <pc:docMk/>
            <pc:sldMk cId="1145893452" sldId="302"/>
            <ac:picMk id="13" creationId="{23A56877-E520-4524-9862-07D8274FA52D}"/>
          </ac:picMkLst>
        </pc:picChg>
        <pc:picChg chg="del">
          <ac:chgData name="Franchini, Andrea" userId="88a8e609-d4c5-44e4-b051-765e60af24f9" providerId="ADAL" clId="{6616E068-057B-4EE2-914B-49DBAE6187E7}" dt="2020-06-29T18:05:58.531" v="3077" actId="478"/>
          <ac:picMkLst>
            <pc:docMk/>
            <pc:sldMk cId="1145893452" sldId="302"/>
            <ac:picMk id="14" creationId="{6CEF4FAA-281B-4B0C-BBEE-6357649F6C50}"/>
          </ac:picMkLst>
        </pc:picChg>
      </pc:sldChg>
      <pc:sldChg chg="add del">
        <pc:chgData name="Franchini, Andrea" userId="88a8e609-d4c5-44e4-b051-765e60af24f9" providerId="ADAL" clId="{6616E068-057B-4EE2-914B-49DBAE6187E7}" dt="2020-06-29T17:44:13.494" v="2923" actId="2696"/>
        <pc:sldMkLst>
          <pc:docMk/>
          <pc:sldMk cId="2738557442" sldId="302"/>
        </pc:sldMkLst>
      </pc:sldChg>
      <pc:sldChg chg="add del setBg">
        <pc:chgData name="Franchini, Andrea" userId="88a8e609-d4c5-44e4-b051-765e60af24f9" providerId="ADAL" clId="{6616E068-057B-4EE2-914B-49DBAE6187E7}" dt="2020-06-29T17:38:23.356" v="2870" actId="47"/>
        <pc:sldMkLst>
          <pc:docMk/>
          <pc:sldMk cId="2375819898" sldId="303"/>
        </pc:sldMkLst>
      </pc:sldChg>
      <pc:sldChg chg="modSp add mod modAnim">
        <pc:chgData name="Franchini, Andrea" userId="88a8e609-d4c5-44e4-b051-765e60af24f9" providerId="ADAL" clId="{6616E068-057B-4EE2-914B-49DBAE6187E7}" dt="2020-06-30T13:47:27.780" v="3773"/>
        <pc:sldMkLst>
          <pc:docMk/>
          <pc:sldMk cId="3391903547" sldId="303"/>
        </pc:sldMkLst>
        <pc:spChg chg="mod">
          <ac:chgData name="Franchini, Andrea" userId="88a8e609-d4c5-44e4-b051-765e60af24f9" providerId="ADAL" clId="{6616E068-057B-4EE2-914B-49DBAE6187E7}" dt="2020-06-30T10:33:50.497" v="3595" actId="14100"/>
          <ac:spMkLst>
            <pc:docMk/>
            <pc:sldMk cId="3391903547" sldId="303"/>
            <ac:spMk id="9" creationId="{00000000-0000-0000-0000-000000000000}"/>
          </ac:spMkLst>
        </pc:spChg>
      </pc:sldChg>
      <pc:sldChg chg="add del setBg">
        <pc:chgData name="Franchini, Andrea" userId="88a8e609-d4c5-44e4-b051-765e60af24f9" providerId="ADAL" clId="{6616E068-057B-4EE2-914B-49DBAE6187E7}" dt="2020-06-29T17:35:30.302" v="2853"/>
        <pc:sldMkLst>
          <pc:docMk/>
          <pc:sldMk cId="1023782128" sldId="304"/>
        </pc:sldMkLst>
      </pc:sldChg>
      <pc:sldChg chg="delSp add setBg delDesignElem">
        <pc:chgData name="Franchini, Andrea" userId="88a8e609-d4c5-44e4-b051-765e60af24f9" providerId="ADAL" clId="{6616E068-057B-4EE2-914B-49DBAE6187E7}" dt="2020-06-29T18:34:09.828" v="3540"/>
        <pc:sldMkLst>
          <pc:docMk/>
          <pc:sldMk cId="2199538051" sldId="304"/>
        </pc:sldMkLst>
        <pc:spChg chg="del">
          <ac:chgData name="Franchini, Andrea" userId="88a8e609-d4c5-44e4-b051-765e60af24f9" providerId="ADAL" clId="{6616E068-057B-4EE2-914B-49DBAE6187E7}" dt="2020-06-29T18:34:09.828" v="3540"/>
          <ac:spMkLst>
            <pc:docMk/>
            <pc:sldMk cId="2199538051" sldId="304"/>
            <ac:spMk id="37" creationId="{526E0BFB-CDF1-4990-8C11-AC849311E0A8}"/>
          </ac:spMkLst>
        </pc:spChg>
        <pc:spChg chg="del">
          <ac:chgData name="Franchini, Andrea" userId="88a8e609-d4c5-44e4-b051-765e60af24f9" providerId="ADAL" clId="{6616E068-057B-4EE2-914B-49DBAE6187E7}" dt="2020-06-29T18:34:09.828" v="3540"/>
          <ac:spMkLst>
            <pc:docMk/>
            <pc:sldMk cId="2199538051" sldId="304"/>
            <ac:spMk id="39" creationId="{6069A1F8-9BEB-4786-9694-FC48B2D75D21}"/>
          </ac:spMkLst>
        </pc:spChg>
        <pc:spChg chg="del">
          <ac:chgData name="Franchini, Andrea" userId="88a8e609-d4c5-44e4-b051-765e60af24f9" providerId="ADAL" clId="{6616E068-057B-4EE2-914B-49DBAE6187E7}" dt="2020-06-29T18:34:09.828" v="3540"/>
          <ac:spMkLst>
            <pc:docMk/>
            <pc:sldMk cId="2199538051" sldId="304"/>
            <ac:spMk id="41" creationId="{AF2F604E-43BE-4DC3-B983-E071523364F8}"/>
          </ac:spMkLst>
        </pc:spChg>
        <pc:spChg chg="del">
          <ac:chgData name="Franchini, Andrea" userId="88a8e609-d4c5-44e4-b051-765e60af24f9" providerId="ADAL" clId="{6616E068-057B-4EE2-914B-49DBAE6187E7}" dt="2020-06-29T18:34:09.828" v="3540"/>
          <ac:spMkLst>
            <pc:docMk/>
            <pc:sldMk cId="2199538051" sldId="304"/>
            <ac:spMk id="43" creationId="{08C9B587-E65E-4B52-B37C-ABEBB6E87928}"/>
          </ac:spMkLst>
        </pc:spChg>
      </pc:sldChg>
      <pc:sldChg chg="addSp delSp modSp add mod">
        <pc:chgData name="Franchini, Andrea" userId="88a8e609-d4c5-44e4-b051-765e60af24f9" providerId="ADAL" clId="{6616E068-057B-4EE2-914B-49DBAE6187E7}" dt="2020-06-30T15:59:38.816" v="4121" actId="1076"/>
        <pc:sldMkLst>
          <pc:docMk/>
          <pc:sldMk cId="135368113" sldId="305"/>
        </pc:sldMkLst>
        <pc:spChg chg="del">
          <ac:chgData name="Franchini, Andrea" userId="88a8e609-d4c5-44e4-b051-765e60af24f9" providerId="ADAL" clId="{6616E068-057B-4EE2-914B-49DBAE6187E7}" dt="2020-06-30T10:25:45.282" v="3548" actId="478"/>
          <ac:spMkLst>
            <pc:docMk/>
            <pc:sldMk cId="135368113" sldId="305"/>
            <ac:spMk id="7" creationId="{8ED050F5-88DF-44CF-A624-64A68D240BD2}"/>
          </ac:spMkLst>
        </pc:spChg>
        <pc:spChg chg="mod">
          <ac:chgData name="Franchini, Andrea" userId="88a8e609-d4c5-44e4-b051-765e60af24f9" providerId="ADAL" clId="{6616E068-057B-4EE2-914B-49DBAE6187E7}" dt="2020-06-30T10:25:41.202" v="3547" actId="20577"/>
          <ac:spMkLst>
            <pc:docMk/>
            <pc:sldMk cId="135368113" sldId="305"/>
            <ac:spMk id="9" creationId="{00000000-0000-0000-0000-000000000000}"/>
          </ac:spMkLst>
        </pc:spChg>
        <pc:graphicFrameChg chg="add del mod modGraphic">
          <ac:chgData name="Franchini, Andrea" userId="88a8e609-d4c5-44e4-b051-765e60af24f9" providerId="ADAL" clId="{6616E068-057B-4EE2-914B-49DBAE6187E7}" dt="2020-06-30T10:37:51.688" v="3681" actId="478"/>
          <ac:graphicFrameMkLst>
            <pc:docMk/>
            <pc:sldMk cId="135368113" sldId="305"/>
            <ac:graphicFrameMk id="8" creationId="{C74E9C18-15FD-4A41-BF61-650C1D514EBC}"/>
          </ac:graphicFrameMkLst>
        </pc:graphicFrameChg>
        <pc:graphicFrameChg chg="del">
          <ac:chgData name="Franchini, Andrea" userId="88a8e609-d4c5-44e4-b051-765e60af24f9" providerId="ADAL" clId="{6616E068-057B-4EE2-914B-49DBAE6187E7}" dt="2020-06-30T10:25:45.282" v="3548" actId="478"/>
          <ac:graphicFrameMkLst>
            <pc:docMk/>
            <pc:sldMk cId="135368113" sldId="305"/>
            <ac:graphicFrameMk id="12" creationId="{D0C7ABF5-FC75-4578-9E29-4598A568B17B}"/>
          </ac:graphicFrameMkLst>
        </pc:graphicFrameChg>
        <pc:graphicFrameChg chg="add mod modGraphic">
          <ac:chgData name="Franchini, Andrea" userId="88a8e609-d4c5-44e4-b051-765e60af24f9" providerId="ADAL" clId="{6616E068-057B-4EE2-914B-49DBAE6187E7}" dt="2020-06-30T15:59:38.816" v="4121" actId="1076"/>
          <ac:graphicFrameMkLst>
            <pc:docMk/>
            <pc:sldMk cId="135368113" sldId="305"/>
            <ac:graphicFrameMk id="15" creationId="{A994E725-0008-4B1D-B5AA-D762D4ABEDB4}"/>
          </ac:graphicFrameMkLst>
        </pc:graphicFrameChg>
        <pc:picChg chg="add del mod">
          <ac:chgData name="Franchini, Andrea" userId="88a8e609-d4c5-44e4-b051-765e60af24f9" providerId="ADAL" clId="{6616E068-057B-4EE2-914B-49DBAE6187E7}" dt="2020-06-30T10:26:22.249" v="3554" actId="478"/>
          <ac:picMkLst>
            <pc:docMk/>
            <pc:sldMk cId="135368113" sldId="305"/>
            <ac:picMk id="2" creationId="{53C03AAF-783F-4BD7-B06F-B54954B4BF45}"/>
          </ac:picMkLst>
        </pc:picChg>
        <pc:picChg chg="add del">
          <ac:chgData name="Franchini, Andrea" userId="88a8e609-d4c5-44e4-b051-765e60af24f9" providerId="ADAL" clId="{6616E068-057B-4EE2-914B-49DBAE6187E7}" dt="2020-06-30T10:26:45.701" v="3556" actId="478"/>
          <ac:picMkLst>
            <pc:docMk/>
            <pc:sldMk cId="135368113" sldId="305"/>
            <ac:picMk id="3" creationId="{B11228EF-AD36-4477-AA02-B273EB1A3602}"/>
          </ac:picMkLst>
        </pc:picChg>
        <pc:picChg chg="add del mod">
          <ac:chgData name="Franchini, Andrea" userId="88a8e609-d4c5-44e4-b051-765e60af24f9" providerId="ADAL" clId="{6616E068-057B-4EE2-914B-49DBAE6187E7}" dt="2020-06-30T15:58:43.409" v="4105" actId="478"/>
          <ac:picMkLst>
            <pc:docMk/>
            <pc:sldMk cId="135368113" sldId="305"/>
            <ac:picMk id="4" creationId="{B38A47DE-EBF8-47E2-9F37-919B08BC3B0D}"/>
          </ac:picMkLst>
        </pc:picChg>
        <pc:picChg chg="del">
          <ac:chgData name="Franchini, Andrea" userId="88a8e609-d4c5-44e4-b051-765e60af24f9" providerId="ADAL" clId="{6616E068-057B-4EE2-914B-49DBAE6187E7}" dt="2020-06-30T10:25:45.282" v="3548" actId="478"/>
          <ac:picMkLst>
            <pc:docMk/>
            <pc:sldMk cId="135368113" sldId="305"/>
            <ac:picMk id="5" creationId="{ACA60B52-A6D8-4BF9-949A-4461D9F97C91}"/>
          </ac:picMkLst>
        </pc:picChg>
        <pc:picChg chg="del">
          <ac:chgData name="Franchini, Andrea" userId="88a8e609-d4c5-44e4-b051-765e60af24f9" providerId="ADAL" clId="{6616E068-057B-4EE2-914B-49DBAE6187E7}" dt="2020-06-30T10:25:45.282" v="3548" actId="478"/>
          <ac:picMkLst>
            <pc:docMk/>
            <pc:sldMk cId="135368113" sldId="305"/>
            <ac:picMk id="6" creationId="{1BD6F9A8-244F-45AA-865A-34E0185C9C0C}"/>
          </ac:picMkLst>
        </pc:picChg>
        <pc:picChg chg="del">
          <ac:chgData name="Franchini, Andrea" userId="88a8e609-d4c5-44e4-b051-765e60af24f9" providerId="ADAL" clId="{6616E068-057B-4EE2-914B-49DBAE6187E7}" dt="2020-06-30T10:25:45.282" v="3548" actId="478"/>
          <ac:picMkLst>
            <pc:docMk/>
            <pc:sldMk cId="135368113" sldId="305"/>
            <ac:picMk id="10" creationId="{308C65CF-34D7-490F-9D07-3EB9B568D07C}"/>
          </ac:picMkLst>
        </pc:picChg>
        <pc:picChg chg="del">
          <ac:chgData name="Franchini, Andrea" userId="88a8e609-d4c5-44e4-b051-765e60af24f9" providerId="ADAL" clId="{6616E068-057B-4EE2-914B-49DBAE6187E7}" dt="2020-06-30T10:25:45.282" v="3548" actId="478"/>
          <ac:picMkLst>
            <pc:docMk/>
            <pc:sldMk cId="135368113" sldId="305"/>
            <ac:picMk id="13" creationId="{23A56877-E520-4524-9862-07D8274FA52D}"/>
          </ac:picMkLst>
        </pc:picChg>
        <pc:picChg chg="del">
          <ac:chgData name="Franchini, Andrea" userId="88a8e609-d4c5-44e4-b051-765e60af24f9" providerId="ADAL" clId="{6616E068-057B-4EE2-914B-49DBAE6187E7}" dt="2020-06-30T10:25:45.282" v="3548" actId="478"/>
          <ac:picMkLst>
            <pc:docMk/>
            <pc:sldMk cId="135368113" sldId="305"/>
            <ac:picMk id="14" creationId="{6CEF4FAA-281B-4B0C-BBEE-6357649F6C50}"/>
          </ac:picMkLst>
        </pc:picChg>
        <pc:picChg chg="add mod ord modCrop">
          <ac:chgData name="Franchini, Andrea" userId="88a8e609-d4c5-44e4-b051-765e60af24f9" providerId="ADAL" clId="{6616E068-057B-4EE2-914B-49DBAE6187E7}" dt="2020-06-30T15:59:35.053" v="4120" actId="12788"/>
          <ac:picMkLst>
            <pc:docMk/>
            <pc:sldMk cId="135368113" sldId="305"/>
            <ac:picMk id="17" creationId="{92808A59-0380-4D41-AF8F-6CA89CA28CAF}"/>
          </ac:picMkLst>
        </pc:picChg>
        <pc:picChg chg="add mod">
          <ac:chgData name="Franchini, Andrea" userId="88a8e609-d4c5-44e4-b051-765e60af24f9" providerId="ADAL" clId="{6616E068-057B-4EE2-914B-49DBAE6187E7}" dt="2020-06-30T10:42:33.207" v="3768" actId="1076"/>
          <ac:picMkLst>
            <pc:docMk/>
            <pc:sldMk cId="135368113" sldId="305"/>
            <ac:picMk id="1026" creationId="{66FC891F-1DD1-4D2A-9053-62AEC12CB4DF}"/>
          </ac:picMkLst>
        </pc:picChg>
      </pc:sldChg>
      <pc:sldChg chg="addSp delSp modSp add mod">
        <pc:chgData name="Franchini, Andrea" userId="88a8e609-d4c5-44e4-b051-765e60af24f9" providerId="ADAL" clId="{6616E068-057B-4EE2-914B-49DBAE6187E7}" dt="2020-06-30T15:57:18.944" v="4104" actId="1076"/>
        <pc:sldMkLst>
          <pc:docMk/>
          <pc:sldMk cId="2490222032" sldId="306"/>
        </pc:sldMkLst>
        <pc:graphicFrameChg chg="add mod">
          <ac:chgData name="Franchini, Andrea" userId="88a8e609-d4c5-44e4-b051-765e60af24f9" providerId="ADAL" clId="{6616E068-057B-4EE2-914B-49DBAE6187E7}" dt="2020-06-30T15:57:18.944" v="4104" actId="1076"/>
          <ac:graphicFrameMkLst>
            <pc:docMk/>
            <pc:sldMk cId="2490222032" sldId="306"/>
            <ac:graphicFrameMk id="6" creationId="{1CBC0B6F-B3A0-4400-87F9-DA010CF11D41}"/>
          </ac:graphicFrameMkLst>
        </pc:graphicFrameChg>
        <pc:picChg chg="add del mod modCrop">
          <ac:chgData name="Franchini, Andrea" userId="88a8e609-d4c5-44e4-b051-765e60af24f9" providerId="ADAL" clId="{6616E068-057B-4EE2-914B-49DBAE6187E7}" dt="2020-06-30T15:56:37.858" v="4089" actId="478"/>
          <ac:picMkLst>
            <pc:docMk/>
            <pc:sldMk cId="2490222032" sldId="306"/>
            <ac:picMk id="2" creationId="{DCE66DEB-8C69-42FC-B157-181A921E93D8}"/>
          </ac:picMkLst>
        </pc:picChg>
        <pc:picChg chg="add mod ord modCrop">
          <ac:chgData name="Franchini, Andrea" userId="88a8e609-d4c5-44e4-b051-765e60af24f9" providerId="ADAL" clId="{6616E068-057B-4EE2-914B-49DBAE6187E7}" dt="2020-06-30T15:57:16.238" v="4103" actId="167"/>
          <ac:picMkLst>
            <pc:docMk/>
            <pc:sldMk cId="2490222032" sldId="306"/>
            <ac:picMk id="3" creationId="{48ACA1B4-03ED-416F-85D1-6A28BC43A1CE}"/>
          </ac:picMkLst>
        </pc:picChg>
        <pc:picChg chg="del">
          <ac:chgData name="Franchini, Andrea" userId="88a8e609-d4c5-44e4-b051-765e60af24f9" providerId="ADAL" clId="{6616E068-057B-4EE2-914B-49DBAE6187E7}" dt="2020-06-30T10:28:42.362" v="3561" actId="478"/>
          <ac:picMkLst>
            <pc:docMk/>
            <pc:sldMk cId="2490222032" sldId="306"/>
            <ac:picMk id="4" creationId="{B38A47DE-EBF8-47E2-9F37-919B08BC3B0D}"/>
          </ac:picMkLst>
        </pc:picChg>
        <pc:picChg chg="add mod">
          <ac:chgData name="Franchini, Andrea" userId="88a8e609-d4c5-44e4-b051-765e60af24f9" providerId="ADAL" clId="{6616E068-057B-4EE2-914B-49DBAE6187E7}" dt="2020-06-30T10:42:40.004" v="3769"/>
          <ac:picMkLst>
            <pc:docMk/>
            <pc:sldMk cId="2490222032" sldId="306"/>
            <ac:picMk id="5" creationId="{54861952-C48E-41B1-BEC2-69F9981B4E8A}"/>
          </ac:picMkLst>
        </pc:picChg>
      </pc:sldChg>
      <pc:sldChg chg="addSp modSp add mod">
        <pc:chgData name="Franchini, Andrea" userId="88a8e609-d4c5-44e4-b051-765e60af24f9" providerId="ADAL" clId="{6616E068-057B-4EE2-914B-49DBAE6187E7}" dt="2020-06-30T16:16:02.288" v="4156" actId="113"/>
        <pc:sldMkLst>
          <pc:docMk/>
          <pc:sldMk cId="4186918134" sldId="307"/>
        </pc:sldMkLst>
        <pc:spChg chg="mod">
          <ac:chgData name="Franchini, Andrea" userId="88a8e609-d4c5-44e4-b051-765e60af24f9" providerId="ADAL" clId="{6616E068-057B-4EE2-914B-49DBAE6187E7}" dt="2020-06-30T16:14:35.134" v="4133" actId="1076"/>
          <ac:spMkLst>
            <pc:docMk/>
            <pc:sldMk cId="4186918134" sldId="307"/>
            <ac:spMk id="4" creationId="{0CCE1F8D-EDE0-4F76-A8C9-E3C8D8ED0DDF}"/>
          </ac:spMkLst>
        </pc:spChg>
        <pc:spChg chg="mod">
          <ac:chgData name="Franchini, Andrea" userId="88a8e609-d4c5-44e4-b051-765e60af24f9" providerId="ADAL" clId="{6616E068-057B-4EE2-914B-49DBAE6187E7}" dt="2020-06-30T16:16:02.288" v="4156" actId="113"/>
          <ac:spMkLst>
            <pc:docMk/>
            <pc:sldMk cId="4186918134" sldId="307"/>
            <ac:spMk id="5" creationId="{93736738-D805-40DF-84A5-FA47F54BA941}"/>
          </ac:spMkLst>
        </pc:spChg>
        <pc:spChg chg="add mod">
          <ac:chgData name="Franchini, Andrea" userId="88a8e609-d4c5-44e4-b051-765e60af24f9" providerId="ADAL" clId="{6616E068-057B-4EE2-914B-49DBAE6187E7}" dt="2020-06-30T16:15:22.242" v="4150" actId="14100"/>
          <ac:spMkLst>
            <pc:docMk/>
            <pc:sldMk cId="4186918134" sldId="307"/>
            <ac:spMk id="7" creationId="{E4EF7C8B-AC26-4CCD-8ED5-D2EC97F9D100}"/>
          </ac:spMkLst>
        </pc:spChg>
        <pc:picChg chg="mod">
          <ac:chgData name="Franchini, Andrea" userId="88a8e609-d4c5-44e4-b051-765e60af24f9" providerId="ADAL" clId="{6616E068-057B-4EE2-914B-49DBAE6187E7}" dt="2020-06-30T16:15:28.293" v="4152" actId="1076"/>
          <ac:picMkLst>
            <pc:docMk/>
            <pc:sldMk cId="4186918134" sldId="307"/>
            <ac:picMk id="2" creationId="{F50BDDD6-F30D-4D3C-B712-0D6C5FD465EA}"/>
          </ac:picMkLst>
        </pc:picChg>
        <pc:picChg chg="mod">
          <ac:chgData name="Franchini, Andrea" userId="88a8e609-d4c5-44e4-b051-765e60af24f9" providerId="ADAL" clId="{6616E068-057B-4EE2-914B-49DBAE6187E7}" dt="2020-06-30T16:14:23.302" v="4128" actId="1076"/>
          <ac:picMkLst>
            <pc:docMk/>
            <pc:sldMk cId="4186918134" sldId="307"/>
            <ac:picMk id="3" creationId="{38EC2431-B96F-4D6B-A275-447621C82887}"/>
          </ac:picMkLst>
        </pc:picChg>
        <pc:picChg chg="mod">
          <ac:chgData name="Franchini, Andrea" userId="88a8e609-d4c5-44e4-b051-765e60af24f9" providerId="ADAL" clId="{6616E068-057B-4EE2-914B-49DBAE6187E7}" dt="2020-06-30T16:15:39.990" v="4154" actId="1076"/>
          <ac:picMkLst>
            <pc:docMk/>
            <pc:sldMk cId="4186918134" sldId="307"/>
            <ac:picMk id="6" creationId="{A41FFC12-3689-4CDF-8D46-3FE4CF5B3BCD}"/>
          </ac:picMkLst>
        </pc:picChg>
      </pc:sldChg>
      <pc:sldChg chg="addSp delSp modSp add mod setBg">
        <pc:chgData name="Franchini, Andrea" userId="88a8e609-d4c5-44e4-b051-765e60af24f9" providerId="ADAL" clId="{6616E068-057B-4EE2-914B-49DBAE6187E7}" dt="2020-07-01T14:14:25.864" v="4335" actId="20577"/>
        <pc:sldMkLst>
          <pc:docMk/>
          <pc:sldMk cId="4247345597" sldId="308"/>
        </pc:sldMkLst>
        <pc:spChg chg="add del mod">
          <ac:chgData name="Franchini, Andrea" userId="88a8e609-d4c5-44e4-b051-765e60af24f9" providerId="ADAL" clId="{6616E068-057B-4EE2-914B-49DBAE6187E7}" dt="2020-07-01T14:02:03.995" v="4180" actId="478"/>
          <ac:spMkLst>
            <pc:docMk/>
            <pc:sldMk cId="4247345597" sldId="308"/>
            <ac:spMk id="6" creationId="{AD98066E-13ED-42A4-88B6-4A9976D2362B}"/>
          </ac:spMkLst>
        </pc:spChg>
        <pc:spChg chg="add mod">
          <ac:chgData name="Franchini, Andrea" userId="88a8e609-d4c5-44e4-b051-765e60af24f9" providerId="ADAL" clId="{6616E068-057B-4EE2-914B-49DBAE6187E7}" dt="2020-07-01T14:07:53.063" v="4313" actId="20577"/>
          <ac:spMkLst>
            <pc:docMk/>
            <pc:sldMk cId="4247345597" sldId="308"/>
            <ac:spMk id="7" creationId="{0EA9F913-6B85-4212-95FA-90D8B8C04001}"/>
          </ac:spMkLst>
        </pc:spChg>
        <pc:spChg chg="mod">
          <ac:chgData name="Franchini, Andrea" userId="88a8e609-d4c5-44e4-b051-765e60af24f9" providerId="ADAL" clId="{6616E068-057B-4EE2-914B-49DBAE6187E7}" dt="2020-07-01T14:10:54.130" v="4331" actId="20577"/>
          <ac:spMkLst>
            <pc:docMk/>
            <pc:sldMk cId="4247345597" sldId="308"/>
            <ac:spMk id="9" creationId="{00000000-0000-0000-0000-000000000000}"/>
          </ac:spMkLst>
        </pc:spChg>
        <pc:spChg chg="del">
          <ac:chgData name="Franchini, Andrea" userId="88a8e609-d4c5-44e4-b051-765e60af24f9" providerId="ADAL" clId="{6616E068-057B-4EE2-914B-49DBAE6187E7}" dt="2020-07-01T14:01:34.506" v="4172" actId="478"/>
          <ac:spMkLst>
            <pc:docMk/>
            <pc:sldMk cId="4247345597" sldId="308"/>
            <ac:spMk id="11" creationId="{A8ABD4C5-F350-4F60-A668-1FE507377301}"/>
          </ac:spMkLst>
        </pc:spChg>
        <pc:spChg chg="add del mod">
          <ac:chgData name="Franchini, Andrea" userId="88a8e609-d4c5-44e4-b051-765e60af24f9" providerId="ADAL" clId="{6616E068-057B-4EE2-914B-49DBAE6187E7}" dt="2020-07-01T14:04:09.230" v="4262" actId="478"/>
          <ac:spMkLst>
            <pc:docMk/>
            <pc:sldMk cId="4247345597" sldId="308"/>
            <ac:spMk id="13" creationId="{974FC8FC-25AB-445B-B678-9D9656E139A9}"/>
          </ac:spMkLst>
        </pc:spChg>
        <pc:spChg chg="add mod">
          <ac:chgData name="Franchini, Andrea" userId="88a8e609-d4c5-44e4-b051-765e60af24f9" providerId="ADAL" clId="{6616E068-057B-4EE2-914B-49DBAE6187E7}" dt="2020-07-01T14:14:25.864" v="4335" actId="20577"/>
          <ac:spMkLst>
            <pc:docMk/>
            <pc:sldMk cId="4247345597" sldId="308"/>
            <ac:spMk id="14" creationId="{05AB7030-6C83-4A50-86AF-66431E1C69CF}"/>
          </ac:spMkLst>
        </pc:spChg>
        <pc:graphicFrameChg chg="del">
          <ac:chgData name="Franchini, Andrea" userId="88a8e609-d4c5-44e4-b051-765e60af24f9" providerId="ADAL" clId="{6616E068-057B-4EE2-914B-49DBAE6187E7}" dt="2020-07-01T14:01:38.422" v="4176" actId="478"/>
          <ac:graphicFrameMkLst>
            <pc:docMk/>
            <pc:sldMk cId="4247345597" sldId="308"/>
            <ac:graphicFrameMk id="3" creationId="{D4461873-8E11-482F-98EC-9F4B046FD6A7}"/>
          </ac:graphicFrameMkLst>
        </pc:graphicFrameChg>
        <pc:graphicFrameChg chg="add mod modGraphic">
          <ac:chgData name="Franchini, Andrea" userId="88a8e609-d4c5-44e4-b051-765e60af24f9" providerId="ADAL" clId="{6616E068-057B-4EE2-914B-49DBAE6187E7}" dt="2020-07-01T14:02:34.970" v="4221" actId="20577"/>
          <ac:graphicFrameMkLst>
            <pc:docMk/>
            <pc:sldMk cId="4247345597" sldId="308"/>
            <ac:graphicFrameMk id="10" creationId="{6C750262-EB3E-4C86-9715-5D45EC197B4A}"/>
          </ac:graphicFrameMkLst>
        </pc:graphicFrameChg>
        <pc:graphicFrameChg chg="add mod modGraphic">
          <ac:chgData name="Franchini, Andrea" userId="88a8e609-d4c5-44e4-b051-765e60af24f9" providerId="ADAL" clId="{6616E068-057B-4EE2-914B-49DBAE6187E7}" dt="2020-07-01T14:03:36.855" v="4252" actId="20577"/>
          <ac:graphicFrameMkLst>
            <pc:docMk/>
            <pc:sldMk cId="4247345597" sldId="308"/>
            <ac:graphicFrameMk id="12" creationId="{5EEFD350-6DED-4BE7-B8DB-3E2B7681CFE0}"/>
          </ac:graphicFrameMkLst>
        </pc:graphicFrameChg>
        <pc:picChg chg="del">
          <ac:chgData name="Franchini, Andrea" userId="88a8e609-d4c5-44e4-b051-765e60af24f9" providerId="ADAL" clId="{6616E068-057B-4EE2-914B-49DBAE6187E7}" dt="2020-07-01T14:01:35.641" v="4174" actId="478"/>
          <ac:picMkLst>
            <pc:docMk/>
            <pc:sldMk cId="4247345597" sldId="308"/>
            <ac:picMk id="2" creationId="{EB618E67-1AAB-480F-842D-957D39E434CD}"/>
          </ac:picMkLst>
        </pc:picChg>
        <pc:picChg chg="del">
          <ac:chgData name="Franchini, Andrea" userId="88a8e609-d4c5-44e4-b051-765e60af24f9" providerId="ADAL" clId="{6616E068-057B-4EE2-914B-49DBAE6187E7}" dt="2020-07-01T14:01:33.624" v="4171" actId="478"/>
          <ac:picMkLst>
            <pc:docMk/>
            <pc:sldMk cId="4247345597" sldId="308"/>
            <ac:picMk id="4" creationId="{BDED900E-894A-454D-B209-7D4CDFE41DE3}"/>
          </ac:picMkLst>
        </pc:picChg>
        <pc:picChg chg="del">
          <ac:chgData name="Franchini, Andrea" userId="88a8e609-d4c5-44e4-b051-765e60af24f9" providerId="ADAL" clId="{6616E068-057B-4EE2-914B-49DBAE6187E7}" dt="2020-07-01T14:01:36.061" v="4175" actId="478"/>
          <ac:picMkLst>
            <pc:docMk/>
            <pc:sldMk cId="4247345597" sldId="308"/>
            <ac:picMk id="5" creationId="{86F852F7-BA61-400C-BD3F-679C8905B862}"/>
          </ac:picMkLst>
        </pc:picChg>
        <pc:picChg chg="del">
          <ac:chgData name="Franchini, Andrea" userId="88a8e609-d4c5-44e4-b051-765e60af24f9" providerId="ADAL" clId="{6616E068-057B-4EE2-914B-49DBAE6187E7}" dt="2020-07-01T14:01:35.126" v="4173" actId="478"/>
          <ac:picMkLst>
            <pc:docMk/>
            <pc:sldMk cId="4247345597" sldId="308"/>
            <ac:picMk id="8" creationId="{1BC9325B-46CE-4DC2-873F-5F367116262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9DDFBA-94B2-4C82-82A3-C272C8FEC7F1}" type="doc">
      <dgm:prSet loTypeId="urn:microsoft.com/office/officeart/2005/8/layout/process5" loCatId="process" qsTypeId="urn:microsoft.com/office/officeart/2005/8/quickstyle/simple1" qsCatId="simple" csTypeId="urn:microsoft.com/office/officeart/2005/8/colors/accent6_1" csCatId="accent6" phldr="1"/>
      <dgm:spPr/>
    </dgm:pt>
    <dgm:pt modelId="{87D06349-3B8B-420D-A1D1-645407474154}">
      <dgm:prSet phldrT="[Text]" custT="1"/>
      <dgm:spPr/>
      <dgm:t>
        <a:bodyPr/>
        <a:lstStyle/>
        <a:p>
          <a:r>
            <a:rPr lang="en-GB" sz="1400" b="0" dirty="0"/>
            <a:t>Experimental design and structural analysis</a:t>
          </a:r>
        </a:p>
      </dgm:t>
    </dgm:pt>
    <dgm:pt modelId="{D410E97B-76C6-4974-8896-EEA815E0F57C}" type="parTrans" cxnId="{58D4B97E-42EF-48B8-A327-8628F1F4AEDB}">
      <dgm:prSet/>
      <dgm:spPr/>
      <dgm:t>
        <a:bodyPr/>
        <a:lstStyle/>
        <a:p>
          <a:endParaRPr lang="en-GB" sz="1400" b="0"/>
        </a:p>
      </dgm:t>
    </dgm:pt>
    <dgm:pt modelId="{A26FE270-10DA-47AF-B247-FFFD57EFE171}" type="sibTrans" cxnId="{58D4B97E-42EF-48B8-A327-8628F1F4AEDB}">
      <dgm:prSet custT="1"/>
      <dgm:spPr/>
      <dgm:t>
        <a:bodyPr/>
        <a:lstStyle/>
        <a:p>
          <a:endParaRPr lang="en-GB" sz="1400" b="0"/>
        </a:p>
      </dgm:t>
    </dgm:pt>
    <dgm:pt modelId="{0A2984EE-6961-4032-BC0D-28FA350B3EA3}">
      <dgm:prSet phldrT="[Text]" custT="1"/>
      <dgm:spPr/>
      <dgm:t>
        <a:bodyPr/>
        <a:lstStyle/>
        <a:p>
          <a:r>
            <a:rPr lang="en-GB" sz="1400" b="0" dirty="0"/>
            <a:t>Probabilistic optimisation</a:t>
          </a:r>
        </a:p>
      </dgm:t>
    </dgm:pt>
    <dgm:pt modelId="{2200316E-F5FA-45BA-828F-6C0AFB30CD43}" type="parTrans" cxnId="{6BBF5CDB-5312-47C2-BB32-DFBE3FD2E058}">
      <dgm:prSet/>
      <dgm:spPr/>
      <dgm:t>
        <a:bodyPr/>
        <a:lstStyle/>
        <a:p>
          <a:endParaRPr lang="en-GB" sz="1400" b="0"/>
        </a:p>
      </dgm:t>
    </dgm:pt>
    <dgm:pt modelId="{7D197677-167C-49FC-B897-27F29D4CD40B}" type="sibTrans" cxnId="{6BBF5CDB-5312-47C2-BB32-DFBE3FD2E058}">
      <dgm:prSet/>
      <dgm:spPr/>
      <dgm:t>
        <a:bodyPr/>
        <a:lstStyle/>
        <a:p>
          <a:endParaRPr lang="en-GB" sz="1400" b="0"/>
        </a:p>
      </dgm:t>
    </dgm:pt>
    <dgm:pt modelId="{A1AC5A18-05F8-4DF3-8557-A3E9A2BF7E29}">
      <dgm:prSet phldrT="[Text]" custT="1"/>
      <dgm:spPr/>
      <dgm:t>
        <a:bodyPr/>
        <a:lstStyle/>
        <a:p>
          <a:r>
            <a:rPr lang="en-GB" sz="1400" b="0" dirty="0"/>
            <a:t>Surrogate modelling</a:t>
          </a:r>
        </a:p>
      </dgm:t>
    </dgm:pt>
    <dgm:pt modelId="{3EB5E86E-D66B-472B-8119-F256006765FD}" type="parTrans" cxnId="{8646B838-B1D8-4955-8E82-D2AFB19C889D}">
      <dgm:prSet/>
      <dgm:spPr/>
      <dgm:t>
        <a:bodyPr/>
        <a:lstStyle/>
        <a:p>
          <a:endParaRPr lang="en-GB" sz="1400" b="0"/>
        </a:p>
      </dgm:t>
    </dgm:pt>
    <dgm:pt modelId="{CF8663AF-6DE4-43CE-B1C5-BD490473D9A0}" type="sibTrans" cxnId="{8646B838-B1D8-4955-8E82-D2AFB19C889D}">
      <dgm:prSet custT="1"/>
      <dgm:spPr/>
      <dgm:t>
        <a:bodyPr/>
        <a:lstStyle/>
        <a:p>
          <a:endParaRPr lang="en-GB" sz="1400" b="0"/>
        </a:p>
      </dgm:t>
    </dgm:pt>
    <dgm:pt modelId="{509850D8-929C-48D3-A74C-8D1A22A958F3}">
      <dgm:prSet phldrT="[Text]" custT="1"/>
      <dgm:spPr/>
      <dgm:t>
        <a:bodyPr/>
        <a:lstStyle/>
        <a:p>
          <a:r>
            <a:rPr lang="en-GB" sz="1400" b="0" dirty="0"/>
            <a:t>Parameterised fragility</a:t>
          </a:r>
        </a:p>
      </dgm:t>
    </dgm:pt>
    <dgm:pt modelId="{F626F77C-F18F-417E-AC34-0F6E8A7D16F8}" type="parTrans" cxnId="{3342C3C0-EF79-497C-A31C-849CAA15733A}">
      <dgm:prSet/>
      <dgm:spPr/>
      <dgm:t>
        <a:bodyPr/>
        <a:lstStyle/>
        <a:p>
          <a:endParaRPr lang="en-GB" sz="1400" b="0"/>
        </a:p>
      </dgm:t>
    </dgm:pt>
    <dgm:pt modelId="{51CFF384-DFF2-4620-A872-FC287129D49E}" type="sibTrans" cxnId="{3342C3C0-EF79-497C-A31C-849CAA15733A}">
      <dgm:prSet custT="1"/>
      <dgm:spPr/>
      <dgm:t>
        <a:bodyPr/>
        <a:lstStyle/>
        <a:p>
          <a:endParaRPr lang="en-GB" sz="1400" b="0"/>
        </a:p>
      </dgm:t>
    </dgm:pt>
    <dgm:pt modelId="{952157B8-6941-47C0-999E-46938CDE8A9C}" type="pres">
      <dgm:prSet presAssocID="{A19DDFBA-94B2-4C82-82A3-C272C8FEC7F1}" presName="diagram" presStyleCnt="0">
        <dgm:presLayoutVars>
          <dgm:dir/>
          <dgm:resizeHandles val="exact"/>
        </dgm:presLayoutVars>
      </dgm:prSet>
      <dgm:spPr/>
    </dgm:pt>
    <dgm:pt modelId="{AEA88D8D-C82D-4780-832A-67861AE72C67}" type="pres">
      <dgm:prSet presAssocID="{87D06349-3B8B-420D-A1D1-645407474154}" presName="node" presStyleLbl="node1" presStyleIdx="0" presStyleCnt="4" custScaleX="145998" custScaleY="124566" custLinFactNeighborX="153" custLinFactNeighborY="-84">
        <dgm:presLayoutVars>
          <dgm:bulletEnabled val="1"/>
        </dgm:presLayoutVars>
      </dgm:prSet>
      <dgm:spPr/>
    </dgm:pt>
    <dgm:pt modelId="{F1F9536F-76BF-4CEF-8AC0-8472CA89463B}" type="pres">
      <dgm:prSet presAssocID="{A26FE270-10DA-47AF-B247-FFFD57EFE171}" presName="sibTrans" presStyleLbl="sibTrans2D1" presStyleIdx="0" presStyleCnt="3"/>
      <dgm:spPr/>
    </dgm:pt>
    <dgm:pt modelId="{E6004759-7B71-4486-9F0F-D8458145A58B}" type="pres">
      <dgm:prSet presAssocID="{A26FE270-10DA-47AF-B247-FFFD57EFE171}" presName="connectorText" presStyleLbl="sibTrans2D1" presStyleIdx="0" presStyleCnt="3"/>
      <dgm:spPr/>
    </dgm:pt>
    <dgm:pt modelId="{86EE19B7-FC8B-4AD5-B0D0-9F3AE68EDF0C}" type="pres">
      <dgm:prSet presAssocID="{A1AC5A18-05F8-4DF3-8557-A3E9A2BF7E29}" presName="node" presStyleLbl="node1" presStyleIdx="1" presStyleCnt="4" custScaleX="145998" custScaleY="124566">
        <dgm:presLayoutVars>
          <dgm:bulletEnabled val="1"/>
        </dgm:presLayoutVars>
      </dgm:prSet>
      <dgm:spPr/>
    </dgm:pt>
    <dgm:pt modelId="{5F7CA764-0234-4C49-A7E6-6DC84AAD2690}" type="pres">
      <dgm:prSet presAssocID="{CF8663AF-6DE4-43CE-B1C5-BD490473D9A0}" presName="sibTrans" presStyleLbl="sibTrans2D1" presStyleIdx="1" presStyleCnt="3"/>
      <dgm:spPr/>
    </dgm:pt>
    <dgm:pt modelId="{B5DC6697-96C8-42CD-B3C0-3C234B556D24}" type="pres">
      <dgm:prSet presAssocID="{CF8663AF-6DE4-43CE-B1C5-BD490473D9A0}" presName="connectorText" presStyleLbl="sibTrans2D1" presStyleIdx="1" presStyleCnt="3"/>
      <dgm:spPr/>
    </dgm:pt>
    <dgm:pt modelId="{34FDC5C1-6D86-4808-8BF5-C998E5EFB53C}" type="pres">
      <dgm:prSet presAssocID="{509850D8-929C-48D3-A74C-8D1A22A958F3}" presName="node" presStyleLbl="node1" presStyleIdx="2" presStyleCnt="4" custScaleX="145998" custScaleY="124566" custLinFactNeighborX="-1165" custLinFactNeighborY="221">
        <dgm:presLayoutVars>
          <dgm:bulletEnabled val="1"/>
        </dgm:presLayoutVars>
      </dgm:prSet>
      <dgm:spPr/>
    </dgm:pt>
    <dgm:pt modelId="{168E9038-4368-452C-889B-9B4A60D0D93B}" type="pres">
      <dgm:prSet presAssocID="{51CFF384-DFF2-4620-A872-FC287129D49E}" presName="sibTrans" presStyleLbl="sibTrans2D1" presStyleIdx="2" presStyleCnt="3"/>
      <dgm:spPr/>
    </dgm:pt>
    <dgm:pt modelId="{3E58A418-3447-40DC-9C52-4CC229ABEF0C}" type="pres">
      <dgm:prSet presAssocID="{51CFF384-DFF2-4620-A872-FC287129D49E}" presName="connectorText" presStyleLbl="sibTrans2D1" presStyleIdx="2" presStyleCnt="3"/>
      <dgm:spPr/>
    </dgm:pt>
    <dgm:pt modelId="{8F74FBFE-62F6-486F-9F2C-80EC6605CC77}" type="pres">
      <dgm:prSet presAssocID="{0A2984EE-6961-4032-BC0D-28FA350B3EA3}" presName="node" presStyleLbl="node1" presStyleIdx="3" presStyleCnt="4" custScaleX="145998" custScaleY="124566" custLinFactNeighborX="572" custLinFactNeighborY="21">
        <dgm:presLayoutVars>
          <dgm:bulletEnabled val="1"/>
        </dgm:presLayoutVars>
      </dgm:prSet>
      <dgm:spPr/>
    </dgm:pt>
  </dgm:ptLst>
  <dgm:cxnLst>
    <dgm:cxn modelId="{C08B8D0E-69A9-4520-A0C2-22BA48610522}" type="presOf" srcId="{87D06349-3B8B-420D-A1D1-645407474154}" destId="{AEA88D8D-C82D-4780-832A-67861AE72C67}" srcOrd="0" destOrd="0" presId="urn:microsoft.com/office/officeart/2005/8/layout/process5"/>
    <dgm:cxn modelId="{7E7AE415-A9BA-4A8B-8597-0190842D1842}" type="presOf" srcId="{A1AC5A18-05F8-4DF3-8557-A3E9A2BF7E29}" destId="{86EE19B7-FC8B-4AD5-B0D0-9F3AE68EDF0C}" srcOrd="0" destOrd="0" presId="urn:microsoft.com/office/officeart/2005/8/layout/process5"/>
    <dgm:cxn modelId="{4FA07417-401F-42CA-B6EA-E48F00FF3D05}" type="presOf" srcId="{A26FE270-10DA-47AF-B247-FFFD57EFE171}" destId="{F1F9536F-76BF-4CEF-8AC0-8472CA89463B}" srcOrd="0" destOrd="0" presId="urn:microsoft.com/office/officeart/2005/8/layout/process5"/>
    <dgm:cxn modelId="{E0F1622B-6DD6-4DEC-9AA7-54B0D5B4AC24}" type="presOf" srcId="{51CFF384-DFF2-4620-A872-FC287129D49E}" destId="{3E58A418-3447-40DC-9C52-4CC229ABEF0C}" srcOrd="1" destOrd="0" presId="urn:microsoft.com/office/officeart/2005/8/layout/process5"/>
    <dgm:cxn modelId="{8646B838-B1D8-4955-8E82-D2AFB19C889D}" srcId="{A19DDFBA-94B2-4C82-82A3-C272C8FEC7F1}" destId="{A1AC5A18-05F8-4DF3-8557-A3E9A2BF7E29}" srcOrd="1" destOrd="0" parTransId="{3EB5E86E-D66B-472B-8119-F256006765FD}" sibTransId="{CF8663AF-6DE4-43CE-B1C5-BD490473D9A0}"/>
    <dgm:cxn modelId="{68001578-A6B8-423E-8E14-7A60FAE27498}" type="presOf" srcId="{0A2984EE-6961-4032-BC0D-28FA350B3EA3}" destId="{8F74FBFE-62F6-486F-9F2C-80EC6605CC77}" srcOrd="0" destOrd="0" presId="urn:microsoft.com/office/officeart/2005/8/layout/process5"/>
    <dgm:cxn modelId="{912F537C-2B8C-4872-8336-D6D4DC8C6403}" type="presOf" srcId="{CF8663AF-6DE4-43CE-B1C5-BD490473D9A0}" destId="{5F7CA764-0234-4C49-A7E6-6DC84AAD2690}" srcOrd="0" destOrd="0" presId="urn:microsoft.com/office/officeart/2005/8/layout/process5"/>
    <dgm:cxn modelId="{58D4B97E-42EF-48B8-A327-8628F1F4AEDB}" srcId="{A19DDFBA-94B2-4C82-82A3-C272C8FEC7F1}" destId="{87D06349-3B8B-420D-A1D1-645407474154}" srcOrd="0" destOrd="0" parTransId="{D410E97B-76C6-4974-8896-EEA815E0F57C}" sibTransId="{A26FE270-10DA-47AF-B247-FFFD57EFE171}"/>
    <dgm:cxn modelId="{8D5BF992-0983-41A2-8467-93DBCFADE6DD}" type="presOf" srcId="{51CFF384-DFF2-4620-A872-FC287129D49E}" destId="{168E9038-4368-452C-889B-9B4A60D0D93B}" srcOrd="0" destOrd="0" presId="urn:microsoft.com/office/officeart/2005/8/layout/process5"/>
    <dgm:cxn modelId="{36A499AF-8DE5-414C-94C3-66F5F72FB494}" type="presOf" srcId="{A19DDFBA-94B2-4C82-82A3-C272C8FEC7F1}" destId="{952157B8-6941-47C0-999E-46938CDE8A9C}" srcOrd="0" destOrd="0" presId="urn:microsoft.com/office/officeart/2005/8/layout/process5"/>
    <dgm:cxn modelId="{E0144BBD-83EE-428F-B94B-DD2307E27B58}" type="presOf" srcId="{A26FE270-10DA-47AF-B247-FFFD57EFE171}" destId="{E6004759-7B71-4486-9F0F-D8458145A58B}" srcOrd="1" destOrd="0" presId="urn:microsoft.com/office/officeart/2005/8/layout/process5"/>
    <dgm:cxn modelId="{3342C3C0-EF79-497C-A31C-849CAA15733A}" srcId="{A19DDFBA-94B2-4C82-82A3-C272C8FEC7F1}" destId="{509850D8-929C-48D3-A74C-8D1A22A958F3}" srcOrd="2" destOrd="0" parTransId="{F626F77C-F18F-417E-AC34-0F6E8A7D16F8}" sibTransId="{51CFF384-DFF2-4620-A872-FC287129D49E}"/>
    <dgm:cxn modelId="{7389A7CC-1A50-422C-B6E9-A39A23AF40BE}" type="presOf" srcId="{CF8663AF-6DE4-43CE-B1C5-BD490473D9A0}" destId="{B5DC6697-96C8-42CD-B3C0-3C234B556D24}" srcOrd="1" destOrd="0" presId="urn:microsoft.com/office/officeart/2005/8/layout/process5"/>
    <dgm:cxn modelId="{6BBF5CDB-5312-47C2-BB32-DFBE3FD2E058}" srcId="{A19DDFBA-94B2-4C82-82A3-C272C8FEC7F1}" destId="{0A2984EE-6961-4032-BC0D-28FA350B3EA3}" srcOrd="3" destOrd="0" parTransId="{2200316E-F5FA-45BA-828F-6C0AFB30CD43}" sibTransId="{7D197677-167C-49FC-B897-27F29D4CD40B}"/>
    <dgm:cxn modelId="{FEE362F3-1A13-4218-873C-E1ADABDFBD33}" type="presOf" srcId="{509850D8-929C-48D3-A74C-8D1A22A958F3}" destId="{34FDC5C1-6D86-4808-8BF5-C998E5EFB53C}" srcOrd="0" destOrd="0" presId="urn:microsoft.com/office/officeart/2005/8/layout/process5"/>
    <dgm:cxn modelId="{A01706EF-1DA1-46E7-A158-89E84489EB40}" type="presParOf" srcId="{952157B8-6941-47C0-999E-46938CDE8A9C}" destId="{AEA88D8D-C82D-4780-832A-67861AE72C67}" srcOrd="0" destOrd="0" presId="urn:microsoft.com/office/officeart/2005/8/layout/process5"/>
    <dgm:cxn modelId="{D04AD337-6C8A-45BD-BDDC-5F0E8C8EFB73}" type="presParOf" srcId="{952157B8-6941-47C0-999E-46938CDE8A9C}" destId="{F1F9536F-76BF-4CEF-8AC0-8472CA89463B}" srcOrd="1" destOrd="0" presId="urn:microsoft.com/office/officeart/2005/8/layout/process5"/>
    <dgm:cxn modelId="{7D242506-0A47-428C-904B-67FF758475C8}" type="presParOf" srcId="{F1F9536F-76BF-4CEF-8AC0-8472CA89463B}" destId="{E6004759-7B71-4486-9F0F-D8458145A58B}" srcOrd="0" destOrd="0" presId="urn:microsoft.com/office/officeart/2005/8/layout/process5"/>
    <dgm:cxn modelId="{0027A44A-C2D5-4FC5-9845-F029BD93EF70}" type="presParOf" srcId="{952157B8-6941-47C0-999E-46938CDE8A9C}" destId="{86EE19B7-FC8B-4AD5-B0D0-9F3AE68EDF0C}" srcOrd="2" destOrd="0" presId="urn:microsoft.com/office/officeart/2005/8/layout/process5"/>
    <dgm:cxn modelId="{5484AF70-0BC3-4C8B-816E-DD2498123DF4}" type="presParOf" srcId="{952157B8-6941-47C0-999E-46938CDE8A9C}" destId="{5F7CA764-0234-4C49-A7E6-6DC84AAD2690}" srcOrd="3" destOrd="0" presId="urn:microsoft.com/office/officeart/2005/8/layout/process5"/>
    <dgm:cxn modelId="{54FB1504-8FA5-4AAD-9370-C0A50B6DCF3B}" type="presParOf" srcId="{5F7CA764-0234-4C49-A7E6-6DC84AAD2690}" destId="{B5DC6697-96C8-42CD-B3C0-3C234B556D24}" srcOrd="0" destOrd="0" presId="urn:microsoft.com/office/officeart/2005/8/layout/process5"/>
    <dgm:cxn modelId="{88A672A1-9972-4952-BB88-15D5B1883B97}" type="presParOf" srcId="{952157B8-6941-47C0-999E-46938CDE8A9C}" destId="{34FDC5C1-6D86-4808-8BF5-C998E5EFB53C}" srcOrd="4" destOrd="0" presId="urn:microsoft.com/office/officeart/2005/8/layout/process5"/>
    <dgm:cxn modelId="{F0BEC7CB-E2AD-401E-A91A-592AE7D0505D}" type="presParOf" srcId="{952157B8-6941-47C0-999E-46938CDE8A9C}" destId="{168E9038-4368-452C-889B-9B4A60D0D93B}" srcOrd="5" destOrd="0" presId="urn:microsoft.com/office/officeart/2005/8/layout/process5"/>
    <dgm:cxn modelId="{2B400314-0B7D-4802-9950-B96F388E07C6}" type="presParOf" srcId="{168E9038-4368-452C-889B-9B4A60D0D93B}" destId="{3E58A418-3447-40DC-9C52-4CC229ABEF0C}" srcOrd="0" destOrd="0" presId="urn:microsoft.com/office/officeart/2005/8/layout/process5"/>
    <dgm:cxn modelId="{1DE0AC14-D7AC-46F1-8E4A-F62E38CBB6C5}" type="presParOf" srcId="{952157B8-6941-47C0-999E-46938CDE8A9C}" destId="{8F74FBFE-62F6-486F-9F2C-80EC6605CC77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AC4EF4-6C19-4A4A-B896-3A3C456E2646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A92380AE-3ED6-47E8-8028-EA1AEB8980BB}">
      <dgm:prSet phldrT="[Text]"/>
      <dgm:spPr/>
      <dgm:t>
        <a:bodyPr/>
        <a:lstStyle/>
        <a:p>
          <a:r>
            <a:rPr lang="en-GB" dirty="0"/>
            <a:t>Hazard</a:t>
          </a:r>
        </a:p>
      </dgm:t>
    </dgm:pt>
    <dgm:pt modelId="{D8874BAD-704D-40E2-A798-A3972EDBC5C0}" type="parTrans" cxnId="{3A2093DB-A4A5-4D60-913D-06D334150614}">
      <dgm:prSet/>
      <dgm:spPr/>
      <dgm:t>
        <a:bodyPr/>
        <a:lstStyle/>
        <a:p>
          <a:endParaRPr lang="en-GB"/>
        </a:p>
      </dgm:t>
    </dgm:pt>
    <dgm:pt modelId="{D23308EA-CB37-47D0-A4B8-55F1A3DFA926}" type="sibTrans" cxnId="{3A2093DB-A4A5-4D60-913D-06D334150614}">
      <dgm:prSet/>
      <dgm:spPr/>
      <dgm:t>
        <a:bodyPr/>
        <a:lstStyle/>
        <a:p>
          <a:endParaRPr lang="en-GB"/>
        </a:p>
      </dgm:t>
    </dgm:pt>
    <dgm:pt modelId="{63F837CF-9FF7-4D03-A7E9-0278C1641C04}">
      <dgm:prSet phldrT="[Text]"/>
      <dgm:spPr/>
      <dgm:t>
        <a:bodyPr/>
        <a:lstStyle/>
        <a:p>
          <a:r>
            <a:rPr lang="en-GB" dirty="0"/>
            <a:t>Structure</a:t>
          </a:r>
        </a:p>
      </dgm:t>
    </dgm:pt>
    <dgm:pt modelId="{EFD3C560-D666-4663-BB70-8632AAD15998}" type="parTrans" cxnId="{69CC5465-234E-44D2-9268-C6C1AD6B9054}">
      <dgm:prSet/>
      <dgm:spPr/>
      <dgm:t>
        <a:bodyPr/>
        <a:lstStyle/>
        <a:p>
          <a:endParaRPr lang="en-GB"/>
        </a:p>
      </dgm:t>
    </dgm:pt>
    <dgm:pt modelId="{EF246BE5-2582-47CA-9B3D-6B41301B4184}" type="sibTrans" cxnId="{69CC5465-234E-44D2-9268-C6C1AD6B9054}">
      <dgm:prSet/>
      <dgm:spPr/>
      <dgm:t>
        <a:bodyPr/>
        <a:lstStyle/>
        <a:p>
          <a:endParaRPr lang="en-GB"/>
        </a:p>
      </dgm:t>
    </dgm:pt>
    <dgm:pt modelId="{6F5E8958-DE3F-4259-BEF2-6AD6293E6161}">
      <dgm:prSet phldrT="[Text]"/>
      <dgm:spPr/>
      <dgm:t>
        <a:bodyPr/>
        <a:lstStyle/>
        <a:p>
          <a:r>
            <a:rPr lang="en-GB" dirty="0"/>
            <a:t>Risk</a:t>
          </a:r>
        </a:p>
      </dgm:t>
    </dgm:pt>
    <dgm:pt modelId="{F7E5FDE8-57B4-47A6-8091-0E3A995DC8AF}" type="parTrans" cxnId="{C76E6452-81CB-4557-98CB-ADED8CE94B54}">
      <dgm:prSet/>
      <dgm:spPr/>
      <dgm:t>
        <a:bodyPr/>
        <a:lstStyle/>
        <a:p>
          <a:endParaRPr lang="en-GB"/>
        </a:p>
      </dgm:t>
    </dgm:pt>
    <dgm:pt modelId="{124BC04D-08F9-41C1-9550-C69A3DD6F2E3}" type="sibTrans" cxnId="{C76E6452-81CB-4557-98CB-ADED8CE94B54}">
      <dgm:prSet/>
      <dgm:spPr/>
      <dgm:t>
        <a:bodyPr/>
        <a:lstStyle/>
        <a:p>
          <a:endParaRPr lang="en-GB"/>
        </a:p>
      </dgm:t>
    </dgm:pt>
    <dgm:pt modelId="{3499D369-FFBB-49F3-BBEF-3EEDBFC067DB}" type="pres">
      <dgm:prSet presAssocID="{FCAC4EF4-6C19-4A4A-B896-3A3C456E2646}" presName="Name0" presStyleCnt="0">
        <dgm:presLayoutVars>
          <dgm:dir/>
          <dgm:resizeHandles val="exact"/>
        </dgm:presLayoutVars>
      </dgm:prSet>
      <dgm:spPr/>
    </dgm:pt>
    <dgm:pt modelId="{1A98919E-93BC-40DD-931A-5A32B83F34F3}" type="pres">
      <dgm:prSet presAssocID="{A92380AE-3ED6-47E8-8028-EA1AEB8980BB}" presName="node" presStyleLbl="node1" presStyleIdx="0" presStyleCnt="3" custLinFactNeighborX="-836">
        <dgm:presLayoutVars>
          <dgm:bulletEnabled val="1"/>
        </dgm:presLayoutVars>
      </dgm:prSet>
      <dgm:spPr/>
    </dgm:pt>
    <dgm:pt modelId="{F2532CB4-2D6E-48E2-96EA-003670C6FC58}" type="pres">
      <dgm:prSet presAssocID="{D23308EA-CB37-47D0-A4B8-55F1A3DFA926}" presName="sibTrans" presStyleLbl="sibTrans2D1" presStyleIdx="0" presStyleCnt="2"/>
      <dgm:spPr/>
    </dgm:pt>
    <dgm:pt modelId="{4BCA955B-3334-4B34-A979-B7B8D5DEE46E}" type="pres">
      <dgm:prSet presAssocID="{D23308EA-CB37-47D0-A4B8-55F1A3DFA926}" presName="connectorText" presStyleLbl="sibTrans2D1" presStyleIdx="0" presStyleCnt="2"/>
      <dgm:spPr/>
    </dgm:pt>
    <dgm:pt modelId="{79AE6287-85EB-48F7-BFA5-2E487A88B6F3}" type="pres">
      <dgm:prSet presAssocID="{63F837CF-9FF7-4D03-A7E9-0278C1641C04}" presName="node" presStyleLbl="node1" presStyleIdx="1" presStyleCnt="3">
        <dgm:presLayoutVars>
          <dgm:bulletEnabled val="1"/>
        </dgm:presLayoutVars>
      </dgm:prSet>
      <dgm:spPr/>
    </dgm:pt>
    <dgm:pt modelId="{FD9D6BA8-F1AB-4F8E-8DB2-62B037AD8322}" type="pres">
      <dgm:prSet presAssocID="{EF246BE5-2582-47CA-9B3D-6B41301B4184}" presName="sibTrans" presStyleLbl="sibTrans2D1" presStyleIdx="1" presStyleCnt="2"/>
      <dgm:spPr/>
    </dgm:pt>
    <dgm:pt modelId="{4063D19B-E6C2-465D-B356-0CA1B8791A0A}" type="pres">
      <dgm:prSet presAssocID="{EF246BE5-2582-47CA-9B3D-6B41301B4184}" presName="connectorText" presStyleLbl="sibTrans2D1" presStyleIdx="1" presStyleCnt="2"/>
      <dgm:spPr/>
    </dgm:pt>
    <dgm:pt modelId="{77836DBC-3583-4D52-BE91-7C7B36CEAAA1}" type="pres">
      <dgm:prSet presAssocID="{6F5E8958-DE3F-4259-BEF2-6AD6293E6161}" presName="node" presStyleLbl="node1" presStyleIdx="2" presStyleCnt="3" custLinFactNeighborX="836">
        <dgm:presLayoutVars>
          <dgm:bulletEnabled val="1"/>
        </dgm:presLayoutVars>
      </dgm:prSet>
      <dgm:spPr/>
    </dgm:pt>
  </dgm:ptLst>
  <dgm:cxnLst>
    <dgm:cxn modelId="{3660D008-952B-4E51-9846-E9238CD92175}" type="presOf" srcId="{FCAC4EF4-6C19-4A4A-B896-3A3C456E2646}" destId="{3499D369-FFBB-49F3-BBEF-3EEDBFC067DB}" srcOrd="0" destOrd="0" presId="urn:microsoft.com/office/officeart/2005/8/layout/process1"/>
    <dgm:cxn modelId="{70342309-832B-4965-AF9E-DB7F27A8CC02}" type="presOf" srcId="{D23308EA-CB37-47D0-A4B8-55F1A3DFA926}" destId="{F2532CB4-2D6E-48E2-96EA-003670C6FC58}" srcOrd="0" destOrd="0" presId="urn:microsoft.com/office/officeart/2005/8/layout/process1"/>
    <dgm:cxn modelId="{9D8BB319-F191-4371-AEA8-9A27FFCF3128}" type="presOf" srcId="{EF246BE5-2582-47CA-9B3D-6B41301B4184}" destId="{4063D19B-E6C2-465D-B356-0CA1B8791A0A}" srcOrd="1" destOrd="0" presId="urn:microsoft.com/office/officeart/2005/8/layout/process1"/>
    <dgm:cxn modelId="{D2960A33-19C0-4E3A-AA3A-EF0E2D57D37A}" type="presOf" srcId="{6F5E8958-DE3F-4259-BEF2-6AD6293E6161}" destId="{77836DBC-3583-4D52-BE91-7C7B36CEAAA1}" srcOrd="0" destOrd="0" presId="urn:microsoft.com/office/officeart/2005/8/layout/process1"/>
    <dgm:cxn modelId="{69CC5465-234E-44D2-9268-C6C1AD6B9054}" srcId="{FCAC4EF4-6C19-4A4A-B896-3A3C456E2646}" destId="{63F837CF-9FF7-4D03-A7E9-0278C1641C04}" srcOrd="1" destOrd="0" parTransId="{EFD3C560-D666-4663-BB70-8632AAD15998}" sibTransId="{EF246BE5-2582-47CA-9B3D-6B41301B4184}"/>
    <dgm:cxn modelId="{C76E6452-81CB-4557-98CB-ADED8CE94B54}" srcId="{FCAC4EF4-6C19-4A4A-B896-3A3C456E2646}" destId="{6F5E8958-DE3F-4259-BEF2-6AD6293E6161}" srcOrd="2" destOrd="0" parTransId="{F7E5FDE8-57B4-47A6-8091-0E3A995DC8AF}" sibTransId="{124BC04D-08F9-41C1-9550-C69A3DD6F2E3}"/>
    <dgm:cxn modelId="{BABB15C0-BDBD-4089-9795-DA44BC005C22}" type="presOf" srcId="{D23308EA-CB37-47D0-A4B8-55F1A3DFA926}" destId="{4BCA955B-3334-4B34-A979-B7B8D5DEE46E}" srcOrd="1" destOrd="0" presId="urn:microsoft.com/office/officeart/2005/8/layout/process1"/>
    <dgm:cxn modelId="{736B7ECD-9AD8-426A-913B-3ED518CF8F47}" type="presOf" srcId="{63F837CF-9FF7-4D03-A7E9-0278C1641C04}" destId="{79AE6287-85EB-48F7-BFA5-2E487A88B6F3}" srcOrd="0" destOrd="0" presId="urn:microsoft.com/office/officeart/2005/8/layout/process1"/>
    <dgm:cxn modelId="{3D7FCBCF-7AF0-42F3-A90F-AF74CA11C547}" type="presOf" srcId="{EF246BE5-2582-47CA-9B3D-6B41301B4184}" destId="{FD9D6BA8-F1AB-4F8E-8DB2-62B037AD8322}" srcOrd="0" destOrd="0" presId="urn:microsoft.com/office/officeart/2005/8/layout/process1"/>
    <dgm:cxn modelId="{3A2093DB-A4A5-4D60-913D-06D334150614}" srcId="{FCAC4EF4-6C19-4A4A-B896-3A3C456E2646}" destId="{A92380AE-3ED6-47E8-8028-EA1AEB8980BB}" srcOrd="0" destOrd="0" parTransId="{D8874BAD-704D-40E2-A798-A3972EDBC5C0}" sibTransId="{D23308EA-CB37-47D0-A4B8-55F1A3DFA926}"/>
    <dgm:cxn modelId="{52FD3DDF-60F6-4BAF-AAF2-0D433B360E0E}" type="presOf" srcId="{A92380AE-3ED6-47E8-8028-EA1AEB8980BB}" destId="{1A98919E-93BC-40DD-931A-5A32B83F34F3}" srcOrd="0" destOrd="0" presId="urn:microsoft.com/office/officeart/2005/8/layout/process1"/>
    <dgm:cxn modelId="{F48ECA0A-D688-4234-8563-6C05640B1F2D}" type="presParOf" srcId="{3499D369-FFBB-49F3-BBEF-3EEDBFC067DB}" destId="{1A98919E-93BC-40DD-931A-5A32B83F34F3}" srcOrd="0" destOrd="0" presId="urn:microsoft.com/office/officeart/2005/8/layout/process1"/>
    <dgm:cxn modelId="{F66A9755-2075-4A58-9939-7A07756C4965}" type="presParOf" srcId="{3499D369-FFBB-49F3-BBEF-3EEDBFC067DB}" destId="{F2532CB4-2D6E-48E2-96EA-003670C6FC58}" srcOrd="1" destOrd="0" presId="urn:microsoft.com/office/officeart/2005/8/layout/process1"/>
    <dgm:cxn modelId="{374EE544-E49D-4808-95B5-7EEECD962817}" type="presParOf" srcId="{F2532CB4-2D6E-48E2-96EA-003670C6FC58}" destId="{4BCA955B-3334-4B34-A979-B7B8D5DEE46E}" srcOrd="0" destOrd="0" presId="urn:microsoft.com/office/officeart/2005/8/layout/process1"/>
    <dgm:cxn modelId="{511721E9-BD09-4E22-A56D-F48F40527876}" type="presParOf" srcId="{3499D369-FFBB-49F3-BBEF-3EEDBFC067DB}" destId="{79AE6287-85EB-48F7-BFA5-2E487A88B6F3}" srcOrd="2" destOrd="0" presId="urn:microsoft.com/office/officeart/2005/8/layout/process1"/>
    <dgm:cxn modelId="{387A3D36-CC84-4244-957D-CF5D4DA6314B}" type="presParOf" srcId="{3499D369-FFBB-49F3-BBEF-3EEDBFC067DB}" destId="{FD9D6BA8-F1AB-4F8E-8DB2-62B037AD8322}" srcOrd="3" destOrd="0" presId="urn:microsoft.com/office/officeart/2005/8/layout/process1"/>
    <dgm:cxn modelId="{D8D8283D-3CE5-477E-A78E-2400297F40B0}" type="presParOf" srcId="{FD9D6BA8-F1AB-4F8E-8DB2-62B037AD8322}" destId="{4063D19B-E6C2-465D-B356-0CA1B8791A0A}" srcOrd="0" destOrd="0" presId="urn:microsoft.com/office/officeart/2005/8/layout/process1"/>
    <dgm:cxn modelId="{B50DDEF4-5BF1-43E5-B136-374576C7F91B}" type="presParOf" srcId="{3499D369-FFBB-49F3-BBEF-3EEDBFC067DB}" destId="{77836DBC-3583-4D52-BE91-7C7B36CEAAA1}" srcOrd="4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88D8D-C82D-4780-832A-67861AE72C67}">
      <dsp:nvSpPr>
        <dsp:cNvPr id="0" name=""/>
        <dsp:cNvSpPr/>
      </dsp:nvSpPr>
      <dsp:spPr>
        <a:xfrm>
          <a:off x="7460" y="88"/>
          <a:ext cx="1502191" cy="7690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/>
            <a:t>Experimental design and structural analysis</a:t>
          </a:r>
        </a:p>
      </dsp:txBody>
      <dsp:txXfrm>
        <a:off x="29983" y="22611"/>
        <a:ext cx="1457145" cy="723958"/>
      </dsp:txXfrm>
    </dsp:sp>
    <dsp:sp modelId="{F1F9536F-76BF-4CEF-8AC0-8472CA89463B}">
      <dsp:nvSpPr>
        <dsp:cNvPr id="0" name=""/>
        <dsp:cNvSpPr/>
      </dsp:nvSpPr>
      <dsp:spPr>
        <a:xfrm rot="932">
          <a:off x="1599849" y="257263"/>
          <a:ext cx="217295" cy="2551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b="0" kern="1200"/>
        </a:p>
      </dsp:txBody>
      <dsp:txXfrm>
        <a:off x="1599849" y="308288"/>
        <a:ext cx="152107" cy="153102"/>
      </dsp:txXfrm>
    </dsp:sp>
    <dsp:sp modelId="{86EE19B7-FC8B-4AD5-B0D0-9F3AE68EDF0C}">
      <dsp:nvSpPr>
        <dsp:cNvPr id="0" name=""/>
        <dsp:cNvSpPr/>
      </dsp:nvSpPr>
      <dsp:spPr>
        <a:xfrm>
          <a:off x="1919642" y="606"/>
          <a:ext cx="1502191" cy="7690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/>
            <a:t>Surrogate modelling</a:t>
          </a:r>
        </a:p>
      </dsp:txBody>
      <dsp:txXfrm>
        <a:off x="1942165" y="23129"/>
        <a:ext cx="1457145" cy="723958"/>
      </dsp:txXfrm>
    </dsp:sp>
    <dsp:sp modelId="{5F7CA764-0234-4C49-A7E6-6DC84AAD2690}">
      <dsp:nvSpPr>
        <dsp:cNvPr id="0" name=""/>
        <dsp:cNvSpPr/>
      </dsp:nvSpPr>
      <dsp:spPr>
        <a:xfrm rot="2466">
          <a:off x="3509740" y="258201"/>
          <a:ext cx="211776" cy="2551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b="0" kern="1200"/>
        </a:p>
      </dsp:txBody>
      <dsp:txXfrm>
        <a:off x="3509740" y="309212"/>
        <a:ext cx="148243" cy="153102"/>
      </dsp:txXfrm>
    </dsp:sp>
    <dsp:sp modelId="{34FDC5C1-6D86-4808-8BF5-C998E5EFB53C}">
      <dsp:nvSpPr>
        <dsp:cNvPr id="0" name=""/>
        <dsp:cNvSpPr/>
      </dsp:nvSpPr>
      <dsp:spPr>
        <a:xfrm>
          <a:off x="3821411" y="1970"/>
          <a:ext cx="1502191" cy="7690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/>
            <a:t>Parameterised fragility</a:t>
          </a:r>
        </a:p>
      </dsp:txBody>
      <dsp:txXfrm>
        <a:off x="3843934" y="24493"/>
        <a:ext cx="1457145" cy="723958"/>
      </dsp:txXfrm>
    </dsp:sp>
    <dsp:sp modelId="{168E9038-4368-452C-889B-9B4A60D0D93B}">
      <dsp:nvSpPr>
        <dsp:cNvPr id="0" name=""/>
        <dsp:cNvSpPr/>
      </dsp:nvSpPr>
      <dsp:spPr>
        <a:xfrm rot="5347907">
          <a:off x="4472600" y="842400"/>
          <a:ext cx="217499" cy="2551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b="0" kern="1200"/>
        </a:p>
      </dsp:txBody>
      <dsp:txXfrm rot="-5400000">
        <a:off x="4504305" y="861239"/>
        <a:ext cx="153102" cy="152249"/>
      </dsp:txXfrm>
    </dsp:sp>
    <dsp:sp modelId="{8F74FBFE-62F6-486F-9F2C-80EC6605CC77}">
      <dsp:nvSpPr>
        <dsp:cNvPr id="0" name=""/>
        <dsp:cNvSpPr/>
      </dsp:nvSpPr>
      <dsp:spPr>
        <a:xfrm>
          <a:off x="3839283" y="1181306"/>
          <a:ext cx="1502191" cy="7690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/>
            <a:t>Probabilistic optimisation</a:t>
          </a:r>
        </a:p>
      </dsp:txBody>
      <dsp:txXfrm>
        <a:off x="3861806" y="1203829"/>
        <a:ext cx="1457145" cy="723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8919E-93BC-40DD-931A-5A32B83F34F3}">
      <dsp:nvSpPr>
        <dsp:cNvPr id="0" name=""/>
        <dsp:cNvSpPr/>
      </dsp:nvSpPr>
      <dsp:spPr>
        <a:xfrm>
          <a:off x="1" y="0"/>
          <a:ext cx="909146" cy="4889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Hazard</a:t>
          </a:r>
        </a:p>
      </dsp:txBody>
      <dsp:txXfrm>
        <a:off x="14321" y="14320"/>
        <a:ext cx="880506" cy="460269"/>
      </dsp:txXfrm>
    </dsp:sp>
    <dsp:sp modelId="{F2532CB4-2D6E-48E2-96EA-003670C6FC58}">
      <dsp:nvSpPr>
        <dsp:cNvPr id="0" name=""/>
        <dsp:cNvSpPr/>
      </dsp:nvSpPr>
      <dsp:spPr>
        <a:xfrm>
          <a:off x="1000822" y="131720"/>
          <a:ext cx="194350" cy="22546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1000822" y="176814"/>
        <a:ext cx="136045" cy="135280"/>
      </dsp:txXfrm>
    </dsp:sp>
    <dsp:sp modelId="{79AE6287-85EB-48F7-BFA5-2E487A88B6F3}">
      <dsp:nvSpPr>
        <dsp:cNvPr id="0" name=""/>
        <dsp:cNvSpPr/>
      </dsp:nvSpPr>
      <dsp:spPr>
        <a:xfrm>
          <a:off x="1275846" y="0"/>
          <a:ext cx="909146" cy="4889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Structure</a:t>
          </a:r>
        </a:p>
      </dsp:txBody>
      <dsp:txXfrm>
        <a:off x="1290166" y="14320"/>
        <a:ext cx="880506" cy="460269"/>
      </dsp:txXfrm>
    </dsp:sp>
    <dsp:sp modelId="{FD9D6BA8-F1AB-4F8E-8DB2-62B037AD8322}">
      <dsp:nvSpPr>
        <dsp:cNvPr id="0" name=""/>
        <dsp:cNvSpPr/>
      </dsp:nvSpPr>
      <dsp:spPr>
        <a:xfrm>
          <a:off x="2276667" y="131720"/>
          <a:ext cx="194350" cy="22546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2276667" y="176814"/>
        <a:ext cx="136045" cy="135280"/>
      </dsp:txXfrm>
    </dsp:sp>
    <dsp:sp modelId="{77836DBC-3583-4D52-BE91-7C7B36CEAAA1}">
      <dsp:nvSpPr>
        <dsp:cNvPr id="0" name=""/>
        <dsp:cNvSpPr/>
      </dsp:nvSpPr>
      <dsp:spPr>
        <a:xfrm>
          <a:off x="2551691" y="0"/>
          <a:ext cx="909146" cy="4889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Risk</a:t>
          </a:r>
        </a:p>
      </dsp:txBody>
      <dsp:txXfrm>
        <a:off x="2566011" y="14320"/>
        <a:ext cx="880506" cy="460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9BEE1CD-6EDF-5C43-ACE9-942F6C137C3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 about the key characteristics of </a:t>
            </a:r>
            <a:r>
              <a:rPr lang="en-GB" dirty="0" err="1"/>
              <a:t>csb</a:t>
            </a:r>
            <a:endParaRPr lang="en-GB" dirty="0"/>
          </a:p>
          <a:p>
            <a:r>
              <a:rPr lang="en-GB" dirty="0"/>
              <a:t>Describe the key tool  of procedure, </a:t>
            </a:r>
            <a:r>
              <a:rPr lang="en-GB" dirty="0" err="1"/>
              <a:t>pff</a:t>
            </a:r>
            <a:endParaRPr lang="en-GB" dirty="0"/>
          </a:p>
          <a:p>
            <a:r>
              <a:rPr lang="en-GB" dirty="0"/>
              <a:t>Show its application to optimize a case study bridge.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 about the key characteristics of </a:t>
            </a:r>
            <a:r>
              <a:rPr lang="en-GB" dirty="0" err="1"/>
              <a:t>csb</a:t>
            </a:r>
            <a:endParaRPr lang="en-GB" dirty="0"/>
          </a:p>
          <a:p>
            <a:r>
              <a:rPr lang="en-GB" dirty="0"/>
              <a:t>Describe the key tool  of procedure, </a:t>
            </a:r>
            <a:r>
              <a:rPr lang="en-GB" dirty="0" err="1"/>
              <a:t>pff</a:t>
            </a:r>
            <a:endParaRPr lang="en-GB" dirty="0"/>
          </a:p>
          <a:p>
            <a:r>
              <a:rPr lang="en-GB" dirty="0"/>
              <a:t>Show its application to optimize a case study bridge.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47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 about the key characteristics of </a:t>
            </a:r>
            <a:r>
              <a:rPr lang="en-GB" dirty="0" err="1"/>
              <a:t>csb</a:t>
            </a:r>
            <a:endParaRPr lang="en-GB" dirty="0"/>
          </a:p>
          <a:p>
            <a:r>
              <a:rPr lang="en-GB" dirty="0"/>
              <a:t>Describe the key tool  of procedure, </a:t>
            </a:r>
            <a:r>
              <a:rPr lang="en-GB" dirty="0" err="1"/>
              <a:t>pff</a:t>
            </a:r>
            <a:endParaRPr lang="en-GB" dirty="0"/>
          </a:p>
          <a:p>
            <a:r>
              <a:rPr lang="en-GB" dirty="0"/>
              <a:t>Show its application to optimize a case study bridge.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2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285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28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94718"/>
            <a:ext cx="4629150" cy="3745062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94718"/>
            <a:ext cx="2949178" cy="37450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002855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28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rgbClr val="002855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285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3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6.svg"/><Relationship Id="rId18" Type="http://schemas.openxmlformats.org/officeDocument/2006/relationships/diagramLayout" Target="../diagrams/layout2.xml"/><Relationship Id="rId26" Type="http://schemas.openxmlformats.org/officeDocument/2006/relationships/image" Target="../media/image24.png"/><Relationship Id="rId3" Type="http://schemas.openxmlformats.org/officeDocument/2006/relationships/image" Target="../media/image12.png"/><Relationship Id="rId21" Type="http://schemas.microsoft.com/office/2007/relationships/diagramDrawing" Target="../diagrams/drawing2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15.png"/><Relationship Id="rId17" Type="http://schemas.openxmlformats.org/officeDocument/2006/relationships/diagramData" Target="../diagrams/data2.xml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emf"/><Relationship Id="rId20" Type="http://schemas.openxmlformats.org/officeDocument/2006/relationships/diagramColors" Target="../diagrams/colors2.xml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emf"/><Relationship Id="rId24" Type="http://schemas.openxmlformats.org/officeDocument/2006/relationships/image" Target="../media/image22.png"/><Relationship Id="rId32" Type="http://schemas.openxmlformats.org/officeDocument/2006/relationships/image" Target="../media/image30.sv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8.emf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14.svg"/><Relationship Id="rId19" Type="http://schemas.openxmlformats.org/officeDocument/2006/relationships/diagramQuickStyle" Target="../diagrams/quickStyle2.xml"/><Relationship Id="rId31" Type="http://schemas.openxmlformats.org/officeDocument/2006/relationships/image" Target="../media/image29.png"/><Relationship Id="rId4" Type="http://schemas.openxmlformats.org/officeDocument/2006/relationships/diagramData" Target="../diagrams/data1.xml"/><Relationship Id="rId9" Type="http://schemas.openxmlformats.org/officeDocument/2006/relationships/image" Target="../media/image13.png"/><Relationship Id="rId14" Type="http://schemas.openxmlformats.org/officeDocument/2006/relationships/image" Target="../media/image17.emf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3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4.svg"/><Relationship Id="rId5" Type="http://schemas.openxmlformats.org/officeDocument/2006/relationships/image" Target="../media/image5.jpeg"/><Relationship Id="rId1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16000" y="216000"/>
            <a:ext cx="6245256" cy="293044"/>
          </a:xfrm>
        </p:spPr>
        <p:txBody>
          <a:bodyPr/>
          <a:lstStyle/>
          <a:p>
            <a:r>
              <a:rPr lang="en-US" sz="3000" dirty="0"/>
              <a:t>About 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0DA1-7499-E61A-868C-E714CF18E1AD}"/>
              </a:ext>
            </a:extLst>
          </p:cNvPr>
          <p:cNvSpPr txBox="1"/>
          <p:nvPr/>
        </p:nvSpPr>
        <p:spPr>
          <a:xfrm>
            <a:off x="63217" y="786050"/>
            <a:ext cx="61268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b="1" dirty="0">
                <a:effectLst/>
                <a:ea typeface="DengXian" panose="02010600030101010101" pitchFamily="2" charset="-122"/>
              </a:rPr>
              <a:t>Name:</a:t>
            </a:r>
            <a:r>
              <a:rPr lang="en-GB" sz="1700" dirty="0">
                <a:effectLst/>
                <a:ea typeface="DengXian" panose="02010600030101010101" pitchFamily="2" charset="-122"/>
              </a:rPr>
              <a:t> Andrea Franchini</a:t>
            </a:r>
          </a:p>
          <a:p>
            <a:r>
              <a:rPr lang="en-GB" sz="1700" b="1" dirty="0">
                <a:effectLst/>
                <a:ea typeface="DengXian" panose="02010600030101010101" pitchFamily="2" charset="-122"/>
              </a:rPr>
              <a:t>Position:</a:t>
            </a:r>
            <a:r>
              <a:rPr lang="en-GB" sz="1700" dirty="0">
                <a:effectLst/>
                <a:ea typeface="DengXian" panose="02010600030101010101" pitchFamily="2" charset="-122"/>
              </a:rPr>
              <a:t> PhD Student</a:t>
            </a:r>
          </a:p>
          <a:p>
            <a:r>
              <a:rPr lang="en-GB" sz="1700" b="1" dirty="0">
                <a:effectLst/>
                <a:ea typeface="DengXian" panose="02010600030101010101" pitchFamily="2" charset="-122"/>
              </a:rPr>
              <a:t>Project</a:t>
            </a:r>
            <a:r>
              <a:rPr lang="en-GB" sz="1700" b="1" dirty="0">
                <a:ea typeface="DengXian" panose="02010600030101010101" pitchFamily="2" charset="-122"/>
              </a:rPr>
              <a:t>:</a:t>
            </a:r>
            <a:r>
              <a:rPr lang="en-GB" sz="1700" dirty="0">
                <a:ea typeface="DengXian" panose="02010600030101010101" pitchFamily="2" charset="-122"/>
              </a:rPr>
              <a:t> </a:t>
            </a:r>
            <a:r>
              <a:rPr lang="en-GB" sz="1700" dirty="0">
                <a:effectLst/>
                <a:ea typeface="DengXian" panose="02010600030101010101" pitchFamily="2" charset="-122"/>
              </a:rPr>
              <a:t>Multi-hazard Structural Optimisation of Bridges</a:t>
            </a:r>
          </a:p>
          <a:p>
            <a:endParaRPr lang="en-GB" sz="1700" dirty="0">
              <a:effectLst/>
              <a:ea typeface="DengXian" panose="02010600030101010101" pitchFamily="2" charset="-122"/>
            </a:endParaRPr>
          </a:p>
          <a:p>
            <a:r>
              <a:rPr lang="en-GB" sz="1700" b="1" dirty="0">
                <a:effectLst/>
                <a:ea typeface="DengXian" panose="02010600030101010101" pitchFamily="2" charset="-122"/>
              </a:rPr>
              <a:t>Main aim:</a:t>
            </a:r>
            <a:r>
              <a:rPr lang="en-GB" sz="1700" dirty="0">
                <a:effectLst/>
                <a:ea typeface="DengXian" panose="02010600030101010101" pitchFamily="2" charset="-122"/>
              </a:rPr>
              <a:t> to advance the multihazard design optimisation practice for bridges in earthquake-prone areas, considering the competing demands introduced by fire safety and sustainability goals. </a:t>
            </a:r>
          </a:p>
          <a:p>
            <a:endParaRPr lang="en-GB" sz="1700" dirty="0">
              <a:effectLst/>
              <a:ea typeface="DengXian" panose="02010600030101010101" pitchFamily="2" charset="-122"/>
            </a:endParaRPr>
          </a:p>
          <a:p>
            <a:r>
              <a:rPr lang="en-GB" sz="1700" b="1" dirty="0">
                <a:effectLst/>
                <a:ea typeface="DengXian" panose="02010600030101010101" pitchFamily="2" charset="-122"/>
              </a:rPr>
              <a:t>Objectives: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Advance the bridge design optimisation practice in the two single-hazard scenarios of earthquake and fire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Investigate synergies and trade-offs in designing bridges for seismic safety, fire safety and sustainability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Develop multi-hazard optimisation approaches for bridges subject to earthquake and fire, including sustainability objectives</a:t>
            </a:r>
          </a:p>
        </p:txBody>
      </p:sp>
      <p:pic>
        <p:nvPicPr>
          <p:cNvPr id="24" name="Picture 23" descr="A bridge over water&#10;&#10;Description automatically generated with low confidence">
            <a:extLst>
              <a:ext uri="{FF2B5EF4-FFF2-40B4-BE49-F238E27FC236}">
                <a16:creationId xmlns:a16="http://schemas.microsoft.com/office/drawing/2014/main" id="{50E0E52D-1130-9018-BBA5-17A105DED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" t="10450" r="139" b="-1"/>
          <a:stretch/>
        </p:blipFill>
        <p:spPr>
          <a:xfrm>
            <a:off x="7272900" y="789445"/>
            <a:ext cx="1852362" cy="109198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EB50987-B8AF-CB20-BA19-4514B76809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364"/>
          <a:stretch/>
        </p:blipFill>
        <p:spPr>
          <a:xfrm>
            <a:off x="7214124" y="2851871"/>
            <a:ext cx="1935481" cy="1026709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27" name="Picture 2" descr="Collapsed Hanshin Expressway. Kobe Earthquake. Japan, 1995. [1262 × 814] :  r/DestructionPorn">
            <a:extLst>
              <a:ext uri="{FF2B5EF4-FFF2-40B4-BE49-F238E27FC236}">
                <a16:creationId xmlns:a16="http://schemas.microsoft.com/office/drawing/2014/main" id="{B19CF2B3-4AFC-7486-6483-1A15D3613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3" r="24867" b="14213"/>
          <a:stretch/>
        </p:blipFill>
        <p:spPr bwMode="auto">
          <a:xfrm>
            <a:off x="7189782" y="1817720"/>
            <a:ext cx="1984167" cy="109198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221978-8FDE-0CB6-8D81-8D88D92CDB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783"/>
          <a:stretch/>
        </p:blipFill>
        <p:spPr>
          <a:xfrm>
            <a:off x="7272900" y="3816911"/>
            <a:ext cx="1817928" cy="1326589"/>
          </a:xfrm>
          <a:prstGeom prst="rect">
            <a:avLst/>
          </a:prstGeom>
          <a:effectLst>
            <a:softEdge rad="127000"/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2D3AB5F-3EB2-FD8C-E2D4-86A0B101ECAA}"/>
              </a:ext>
            </a:extLst>
          </p:cNvPr>
          <p:cNvGrpSpPr>
            <a:grpSpLocks noChangeAspect="1"/>
          </p:cNvGrpSpPr>
          <p:nvPr/>
        </p:nvGrpSpPr>
        <p:grpSpPr>
          <a:xfrm>
            <a:off x="5843774" y="708803"/>
            <a:ext cx="1419317" cy="1306883"/>
            <a:chOff x="1645677" y="2630473"/>
            <a:chExt cx="1790101" cy="164829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AD9EB0-C690-A999-538C-0798897DC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5040" y="2864440"/>
              <a:ext cx="1341856" cy="1368000"/>
            </a:xfrm>
            <a:prstGeom prst="ellipse">
              <a:avLst/>
            </a:prstGeom>
            <a:noFill/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B45DF6-95B0-B6C3-A61C-947F04C7A337}"/>
                </a:ext>
              </a:extLst>
            </p:cNvPr>
            <p:cNvSpPr/>
            <p:nvPr/>
          </p:nvSpPr>
          <p:spPr>
            <a:xfrm>
              <a:off x="2124352" y="3611383"/>
              <a:ext cx="803135" cy="3989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68C2FB-A128-A1C5-534A-EAE7060BD6C4}"/>
                </a:ext>
              </a:extLst>
            </p:cNvPr>
            <p:cNvSpPr/>
            <p:nvPr/>
          </p:nvSpPr>
          <p:spPr>
            <a:xfrm>
              <a:off x="2492927" y="3233946"/>
              <a:ext cx="35430" cy="5914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03C6705-B6D6-FC77-4EF5-DE60DF883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8648" y="3236368"/>
              <a:ext cx="368214" cy="392221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4CF7BF1-EB26-3765-87FA-6C4803795B5D}"/>
                </a:ext>
              </a:extLst>
            </p:cNvPr>
            <p:cNvCxnSpPr>
              <a:cxnSpLocks/>
            </p:cNvCxnSpPr>
            <p:nvPr/>
          </p:nvCxnSpPr>
          <p:spPr>
            <a:xfrm>
              <a:off x="2506862" y="3236368"/>
              <a:ext cx="398024" cy="319209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0115C8-70EF-745E-496F-CAF1D28431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9008" y="3236368"/>
              <a:ext cx="257854" cy="384417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3392164-580E-2CA7-9D30-8707069ED0AD}"/>
                </a:ext>
              </a:extLst>
            </p:cNvPr>
            <p:cNvCxnSpPr>
              <a:cxnSpLocks/>
            </p:cNvCxnSpPr>
            <p:nvPr/>
          </p:nvCxnSpPr>
          <p:spPr>
            <a:xfrm>
              <a:off x="2506862" y="3244583"/>
              <a:ext cx="350498" cy="37620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A33025-60AB-2EED-1F4A-FA801C3E0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7936" y="3236368"/>
              <a:ext cx="128926" cy="39263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92CD703-710A-33A0-4290-06928E997414}"/>
                </a:ext>
              </a:extLst>
            </p:cNvPr>
            <p:cNvCxnSpPr>
              <a:cxnSpLocks/>
            </p:cNvCxnSpPr>
            <p:nvPr/>
          </p:nvCxnSpPr>
          <p:spPr>
            <a:xfrm>
              <a:off x="2509390" y="3258018"/>
              <a:ext cx="214943" cy="35455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FB4F7655-2D57-FC6C-74BB-66A5C53CC13C}"/>
                </a:ext>
              </a:extLst>
            </p:cNvPr>
            <p:cNvCxnSpPr>
              <a:cxnSpLocks/>
            </p:cNvCxnSpPr>
            <p:nvPr/>
          </p:nvCxnSpPr>
          <p:spPr>
            <a:xfrm rot="17400000" flipH="1">
              <a:off x="2841666" y="3553797"/>
              <a:ext cx="163554" cy="78221"/>
            </a:xfrm>
            <a:prstGeom prst="curvedConnector3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 descr="Fire with solid fill">
              <a:extLst>
                <a:ext uri="{FF2B5EF4-FFF2-40B4-BE49-F238E27FC236}">
                  <a16:creationId xmlns:a16="http://schemas.microsoft.com/office/drawing/2014/main" id="{6CFFB984-F95B-239B-3A58-4F206B147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23778" y="3499879"/>
              <a:ext cx="612000" cy="612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D343F82-3A23-E76A-EE3E-5FC53D8AD4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lum bright="40000"/>
            </a:blip>
            <a:srcRect l="13067" r="11311"/>
            <a:stretch/>
          </p:blipFill>
          <p:spPr>
            <a:xfrm>
              <a:off x="1645677" y="3450768"/>
              <a:ext cx="728810" cy="828000"/>
            </a:xfrm>
            <a:prstGeom prst="rect">
              <a:avLst/>
            </a:prstGeom>
          </p:spPr>
        </p:pic>
        <p:pic>
          <p:nvPicPr>
            <p:cNvPr id="17" name="Graphic 16" descr="Sustainability with solid fill">
              <a:extLst>
                <a:ext uri="{FF2B5EF4-FFF2-40B4-BE49-F238E27FC236}">
                  <a16:creationId xmlns:a16="http://schemas.microsoft.com/office/drawing/2014/main" id="{DAD08697-CE66-04AD-6113-BEE9959AB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29432" y="2630473"/>
              <a:ext cx="576000" cy="575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056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FC5A56E-92C7-BE5A-3DF2-2D2E78D57276}"/>
                  </a:ext>
                </a:extLst>
              </p:cNvPr>
              <p:cNvSpPr txBox="1"/>
              <p:nvPr/>
            </p:nvSpPr>
            <p:spPr>
              <a:xfrm>
                <a:off x="3305260" y="3705492"/>
                <a:ext cx="25004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FC5A56E-92C7-BE5A-3DF2-2D2E78D5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260" y="3705492"/>
                <a:ext cx="2500478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" name="Diagram 47">
            <a:extLst>
              <a:ext uri="{FF2B5EF4-FFF2-40B4-BE49-F238E27FC236}">
                <a16:creationId xmlns:a16="http://schemas.microsoft.com/office/drawing/2014/main" id="{2C99A9A5-9F7B-BF12-48F2-1D2E5A103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537181"/>
              </p:ext>
            </p:extLst>
          </p:nvPr>
        </p:nvGraphicFramePr>
        <p:xfrm>
          <a:off x="298650" y="815849"/>
          <a:ext cx="5341476" cy="195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16000" y="216000"/>
            <a:ext cx="6245256" cy="293044"/>
          </a:xfrm>
        </p:spPr>
        <p:txBody>
          <a:bodyPr/>
          <a:lstStyle/>
          <a:p>
            <a:r>
              <a:rPr lang="en-US" sz="3000" dirty="0"/>
              <a:t>Results so far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0F426D-29E7-ED15-F77B-42E0E6577E92}"/>
              </a:ext>
            </a:extLst>
          </p:cNvPr>
          <p:cNvSpPr>
            <a:spLocks noChangeAspect="1"/>
          </p:cNvSpPr>
          <p:nvPr/>
        </p:nvSpPr>
        <p:spPr>
          <a:xfrm>
            <a:off x="488395" y="1837842"/>
            <a:ext cx="934940" cy="953155"/>
          </a:xfrm>
          <a:prstGeom prst="ellipse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3389C-AF28-E209-8CBA-556C33819EEE}"/>
              </a:ext>
            </a:extLst>
          </p:cNvPr>
          <p:cNvSpPr/>
          <p:nvPr/>
        </p:nvSpPr>
        <p:spPr>
          <a:xfrm>
            <a:off x="669071" y="2358275"/>
            <a:ext cx="559585" cy="27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D87C4-F0D2-EABE-0879-ABDC21749EAB}"/>
              </a:ext>
            </a:extLst>
          </p:cNvPr>
          <p:cNvSpPr/>
          <p:nvPr/>
        </p:nvSpPr>
        <p:spPr>
          <a:xfrm>
            <a:off x="925876" y="2095295"/>
            <a:ext cx="24686" cy="412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4AFC89-81B8-1A48-CC1B-71CBAEB8F0E1}"/>
              </a:ext>
            </a:extLst>
          </p:cNvPr>
          <p:cNvCxnSpPr>
            <a:cxnSpLocks/>
          </p:cNvCxnSpPr>
          <p:nvPr/>
        </p:nvCxnSpPr>
        <p:spPr>
          <a:xfrm flipH="1">
            <a:off x="679032" y="2096983"/>
            <a:ext cx="256554" cy="27328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0EA84B-E535-FA84-6B00-D0CE6C717AA3}"/>
              </a:ext>
            </a:extLst>
          </p:cNvPr>
          <p:cNvCxnSpPr>
            <a:cxnSpLocks/>
          </p:cNvCxnSpPr>
          <p:nvPr/>
        </p:nvCxnSpPr>
        <p:spPr>
          <a:xfrm>
            <a:off x="935586" y="2096983"/>
            <a:ext cx="277324" cy="22240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C4BFD1-1CF3-74D1-4917-A56F5716DB10}"/>
              </a:ext>
            </a:extLst>
          </p:cNvPr>
          <p:cNvCxnSpPr>
            <a:cxnSpLocks/>
          </p:cNvCxnSpPr>
          <p:nvPr/>
        </p:nvCxnSpPr>
        <p:spPr>
          <a:xfrm flipH="1">
            <a:off x="755926" y="2096983"/>
            <a:ext cx="179660" cy="26784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A843F5-71A1-44C2-724B-6B08DC4806E2}"/>
              </a:ext>
            </a:extLst>
          </p:cNvPr>
          <p:cNvCxnSpPr>
            <a:cxnSpLocks/>
          </p:cNvCxnSpPr>
          <p:nvPr/>
        </p:nvCxnSpPr>
        <p:spPr>
          <a:xfrm>
            <a:off x="935586" y="2102707"/>
            <a:ext cx="244210" cy="26211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0C1726-E11B-78AA-4609-A3F9F1913143}"/>
              </a:ext>
            </a:extLst>
          </p:cNvPr>
          <p:cNvCxnSpPr>
            <a:cxnSpLocks/>
          </p:cNvCxnSpPr>
          <p:nvPr/>
        </p:nvCxnSpPr>
        <p:spPr>
          <a:xfrm flipH="1">
            <a:off x="845756" y="2096983"/>
            <a:ext cx="89829" cy="27356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147878-5C9C-EF36-6A44-F7A25CC29A5B}"/>
              </a:ext>
            </a:extLst>
          </p:cNvPr>
          <p:cNvCxnSpPr>
            <a:cxnSpLocks/>
          </p:cNvCxnSpPr>
          <p:nvPr/>
        </p:nvCxnSpPr>
        <p:spPr>
          <a:xfrm>
            <a:off x="937347" y="2112068"/>
            <a:ext cx="149762" cy="24703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F3BE2184-AD93-D729-971A-D7FBFC04B62A}"/>
              </a:ext>
            </a:extLst>
          </p:cNvPr>
          <p:cNvCxnSpPr>
            <a:cxnSpLocks/>
          </p:cNvCxnSpPr>
          <p:nvPr/>
        </p:nvCxnSpPr>
        <p:spPr>
          <a:xfrm rot="17400000" flipH="1">
            <a:off x="1168861" y="2318152"/>
            <a:ext cx="113956" cy="54501"/>
          </a:xfrm>
          <a:prstGeom prst="curvedConnector3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Fire with solid fill">
            <a:extLst>
              <a:ext uri="{FF2B5EF4-FFF2-40B4-BE49-F238E27FC236}">
                <a16:creationId xmlns:a16="http://schemas.microsoft.com/office/drawing/2014/main" id="{BED6DD4F-FA1E-9EED-B3F1-89E721610F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6397" y="2280584"/>
            <a:ext cx="426412" cy="42641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813E9E4-1FBC-2927-B977-2571BDBCD06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067" r="11311"/>
          <a:stretch/>
        </p:blipFill>
        <p:spPr>
          <a:xfrm>
            <a:off x="335554" y="2246366"/>
            <a:ext cx="507799" cy="576910"/>
          </a:xfrm>
          <a:prstGeom prst="rect">
            <a:avLst/>
          </a:prstGeom>
        </p:spPr>
      </p:pic>
      <p:pic>
        <p:nvPicPr>
          <p:cNvPr id="47" name="Graphic 46" descr="Sustainability with solid fill">
            <a:extLst>
              <a:ext uri="{FF2B5EF4-FFF2-40B4-BE49-F238E27FC236}">
                <a16:creationId xmlns:a16="http://schemas.microsoft.com/office/drawing/2014/main" id="{9FA42162-457F-653C-458D-1FE8233148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286" y="1674825"/>
            <a:ext cx="401329" cy="40132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1D94B9B-6117-B0C9-3FFE-64584E307A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62886" y="663935"/>
            <a:ext cx="2881114" cy="2160836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D17620A8-5A4B-A7EC-01A1-0F330F31EBA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774" y="3150790"/>
            <a:ext cx="2692249" cy="2018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9CDFB3-3F1D-74D6-7B1E-6A6306E9B3D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9817" t="6330" r="427" b="8291"/>
          <a:stretch/>
        </p:blipFill>
        <p:spPr>
          <a:xfrm flipH="1">
            <a:off x="1444892" y="1766603"/>
            <a:ext cx="2446431" cy="112742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A96AF55-13B3-DE4E-065F-1348F26865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009473"/>
              </p:ext>
            </p:extLst>
          </p:nvPr>
        </p:nvGraphicFramePr>
        <p:xfrm>
          <a:off x="216000" y="3300471"/>
          <a:ext cx="3460839" cy="488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6E7CBC-EB51-C47F-0A24-6A9234D2808D}"/>
              </a:ext>
            </a:extLst>
          </p:cNvPr>
          <p:cNvSpPr/>
          <p:nvPr/>
        </p:nvSpPr>
        <p:spPr>
          <a:xfrm>
            <a:off x="210756" y="4135251"/>
            <a:ext cx="909146" cy="488909"/>
          </a:xfrm>
          <a:custGeom>
            <a:avLst/>
            <a:gdLst>
              <a:gd name="connsiteX0" fmla="*/ 0 w 909146"/>
              <a:gd name="connsiteY0" fmla="*/ 48891 h 488909"/>
              <a:gd name="connsiteX1" fmla="*/ 48891 w 909146"/>
              <a:gd name="connsiteY1" fmla="*/ 0 h 488909"/>
              <a:gd name="connsiteX2" fmla="*/ 860255 w 909146"/>
              <a:gd name="connsiteY2" fmla="*/ 0 h 488909"/>
              <a:gd name="connsiteX3" fmla="*/ 909146 w 909146"/>
              <a:gd name="connsiteY3" fmla="*/ 48891 h 488909"/>
              <a:gd name="connsiteX4" fmla="*/ 909146 w 909146"/>
              <a:gd name="connsiteY4" fmla="*/ 440018 h 488909"/>
              <a:gd name="connsiteX5" fmla="*/ 860255 w 909146"/>
              <a:gd name="connsiteY5" fmla="*/ 488909 h 488909"/>
              <a:gd name="connsiteX6" fmla="*/ 48891 w 909146"/>
              <a:gd name="connsiteY6" fmla="*/ 488909 h 488909"/>
              <a:gd name="connsiteX7" fmla="*/ 0 w 909146"/>
              <a:gd name="connsiteY7" fmla="*/ 440018 h 488909"/>
              <a:gd name="connsiteX8" fmla="*/ 0 w 909146"/>
              <a:gd name="connsiteY8" fmla="*/ 48891 h 48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146" h="488909">
                <a:moveTo>
                  <a:pt x="0" y="48891"/>
                </a:moveTo>
                <a:cubicBezTo>
                  <a:pt x="0" y="21889"/>
                  <a:pt x="21889" y="0"/>
                  <a:pt x="48891" y="0"/>
                </a:cubicBezTo>
                <a:lnTo>
                  <a:pt x="860255" y="0"/>
                </a:lnTo>
                <a:cubicBezTo>
                  <a:pt x="887257" y="0"/>
                  <a:pt x="909146" y="21889"/>
                  <a:pt x="909146" y="48891"/>
                </a:cubicBezTo>
                <a:lnTo>
                  <a:pt x="909146" y="440018"/>
                </a:lnTo>
                <a:cubicBezTo>
                  <a:pt x="909146" y="467020"/>
                  <a:pt x="887257" y="488909"/>
                  <a:pt x="860255" y="488909"/>
                </a:cubicBezTo>
                <a:lnTo>
                  <a:pt x="48891" y="488909"/>
                </a:lnTo>
                <a:cubicBezTo>
                  <a:pt x="21889" y="488909"/>
                  <a:pt x="0" y="467020"/>
                  <a:pt x="0" y="440018"/>
                </a:cubicBezTo>
                <a:lnTo>
                  <a:pt x="0" y="48891"/>
                </a:lnTo>
                <a:close/>
              </a:path>
            </a:pathLst>
          </a:custGeom>
          <a:solidFill>
            <a:prstClr val="white"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srgbClr val="ED7D31">
                <a:shade val="8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r>
              <a:rPr lang="en-GB" sz="1600" dirty="0"/>
              <a:t>Structure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746DC3-68BE-B552-4130-25432EF233DD}"/>
              </a:ext>
            </a:extLst>
          </p:cNvPr>
          <p:cNvSpPr/>
          <p:nvPr/>
        </p:nvSpPr>
        <p:spPr>
          <a:xfrm rot="20658856">
            <a:off x="1208699" y="4132162"/>
            <a:ext cx="194350" cy="225468"/>
          </a:xfrm>
          <a:custGeom>
            <a:avLst/>
            <a:gdLst>
              <a:gd name="connsiteX0" fmla="*/ 0 w 194350"/>
              <a:gd name="connsiteY0" fmla="*/ 45094 h 225468"/>
              <a:gd name="connsiteX1" fmla="*/ 97175 w 194350"/>
              <a:gd name="connsiteY1" fmla="*/ 45094 h 225468"/>
              <a:gd name="connsiteX2" fmla="*/ 97175 w 194350"/>
              <a:gd name="connsiteY2" fmla="*/ 0 h 225468"/>
              <a:gd name="connsiteX3" fmla="*/ 194350 w 194350"/>
              <a:gd name="connsiteY3" fmla="*/ 112734 h 225468"/>
              <a:gd name="connsiteX4" fmla="*/ 97175 w 194350"/>
              <a:gd name="connsiteY4" fmla="*/ 225468 h 225468"/>
              <a:gd name="connsiteX5" fmla="*/ 97175 w 194350"/>
              <a:gd name="connsiteY5" fmla="*/ 180374 h 225468"/>
              <a:gd name="connsiteX6" fmla="*/ 0 w 194350"/>
              <a:gd name="connsiteY6" fmla="*/ 180374 h 225468"/>
              <a:gd name="connsiteX7" fmla="*/ 0 w 194350"/>
              <a:gd name="connsiteY7" fmla="*/ 45094 h 22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350" h="225468">
                <a:moveTo>
                  <a:pt x="0" y="45094"/>
                </a:moveTo>
                <a:lnTo>
                  <a:pt x="97175" y="45094"/>
                </a:lnTo>
                <a:lnTo>
                  <a:pt x="97175" y="0"/>
                </a:lnTo>
                <a:lnTo>
                  <a:pt x="194350" y="112734"/>
                </a:lnTo>
                <a:lnTo>
                  <a:pt x="97175" y="225468"/>
                </a:lnTo>
                <a:lnTo>
                  <a:pt x="97175" y="180374"/>
                </a:lnTo>
                <a:lnTo>
                  <a:pt x="0" y="180374"/>
                </a:lnTo>
                <a:lnTo>
                  <a:pt x="0" y="45094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094" rIns="58305" bIns="4509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900" kern="1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FD89D64-3875-2800-68F0-E0BC76AA3878}"/>
              </a:ext>
            </a:extLst>
          </p:cNvPr>
          <p:cNvSpPr/>
          <p:nvPr/>
        </p:nvSpPr>
        <p:spPr>
          <a:xfrm>
            <a:off x="1491846" y="3895037"/>
            <a:ext cx="909146" cy="488909"/>
          </a:xfrm>
          <a:custGeom>
            <a:avLst/>
            <a:gdLst>
              <a:gd name="connsiteX0" fmla="*/ 0 w 909146"/>
              <a:gd name="connsiteY0" fmla="*/ 48891 h 488909"/>
              <a:gd name="connsiteX1" fmla="*/ 48891 w 909146"/>
              <a:gd name="connsiteY1" fmla="*/ 0 h 488909"/>
              <a:gd name="connsiteX2" fmla="*/ 860255 w 909146"/>
              <a:gd name="connsiteY2" fmla="*/ 0 h 488909"/>
              <a:gd name="connsiteX3" fmla="*/ 909146 w 909146"/>
              <a:gd name="connsiteY3" fmla="*/ 48891 h 488909"/>
              <a:gd name="connsiteX4" fmla="*/ 909146 w 909146"/>
              <a:gd name="connsiteY4" fmla="*/ 440018 h 488909"/>
              <a:gd name="connsiteX5" fmla="*/ 860255 w 909146"/>
              <a:gd name="connsiteY5" fmla="*/ 488909 h 488909"/>
              <a:gd name="connsiteX6" fmla="*/ 48891 w 909146"/>
              <a:gd name="connsiteY6" fmla="*/ 488909 h 488909"/>
              <a:gd name="connsiteX7" fmla="*/ 0 w 909146"/>
              <a:gd name="connsiteY7" fmla="*/ 440018 h 488909"/>
              <a:gd name="connsiteX8" fmla="*/ 0 w 909146"/>
              <a:gd name="connsiteY8" fmla="*/ 48891 h 48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146" h="488909">
                <a:moveTo>
                  <a:pt x="0" y="48891"/>
                </a:moveTo>
                <a:cubicBezTo>
                  <a:pt x="0" y="21889"/>
                  <a:pt x="21889" y="0"/>
                  <a:pt x="48891" y="0"/>
                </a:cubicBezTo>
                <a:lnTo>
                  <a:pt x="860255" y="0"/>
                </a:lnTo>
                <a:cubicBezTo>
                  <a:pt x="887257" y="0"/>
                  <a:pt x="909146" y="21889"/>
                  <a:pt x="909146" y="48891"/>
                </a:cubicBezTo>
                <a:lnTo>
                  <a:pt x="909146" y="440018"/>
                </a:lnTo>
                <a:cubicBezTo>
                  <a:pt x="909146" y="467020"/>
                  <a:pt x="887257" y="488909"/>
                  <a:pt x="860255" y="488909"/>
                </a:cubicBezTo>
                <a:lnTo>
                  <a:pt x="48891" y="488909"/>
                </a:lnTo>
                <a:cubicBezTo>
                  <a:pt x="21889" y="488909"/>
                  <a:pt x="0" y="467020"/>
                  <a:pt x="0" y="440018"/>
                </a:cubicBezTo>
                <a:lnTo>
                  <a:pt x="0" y="4889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70" tIns="71470" rIns="71470" bIns="7147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500" kern="1200" dirty="0">
                <a:solidFill>
                  <a:sysClr val="windowText" lastClr="000000"/>
                </a:solidFill>
              </a:rPr>
              <a:t>Fire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DEA834-9E5A-1CCD-68CF-5AA5CE2DE6FD}"/>
              </a:ext>
            </a:extLst>
          </p:cNvPr>
          <p:cNvSpPr/>
          <p:nvPr/>
        </p:nvSpPr>
        <p:spPr>
          <a:xfrm>
            <a:off x="1491846" y="4444879"/>
            <a:ext cx="909146" cy="488909"/>
          </a:xfrm>
          <a:custGeom>
            <a:avLst/>
            <a:gdLst>
              <a:gd name="connsiteX0" fmla="*/ 0 w 909146"/>
              <a:gd name="connsiteY0" fmla="*/ 48891 h 488909"/>
              <a:gd name="connsiteX1" fmla="*/ 48891 w 909146"/>
              <a:gd name="connsiteY1" fmla="*/ 0 h 488909"/>
              <a:gd name="connsiteX2" fmla="*/ 860255 w 909146"/>
              <a:gd name="connsiteY2" fmla="*/ 0 h 488909"/>
              <a:gd name="connsiteX3" fmla="*/ 909146 w 909146"/>
              <a:gd name="connsiteY3" fmla="*/ 48891 h 488909"/>
              <a:gd name="connsiteX4" fmla="*/ 909146 w 909146"/>
              <a:gd name="connsiteY4" fmla="*/ 440018 h 488909"/>
              <a:gd name="connsiteX5" fmla="*/ 860255 w 909146"/>
              <a:gd name="connsiteY5" fmla="*/ 488909 h 488909"/>
              <a:gd name="connsiteX6" fmla="*/ 48891 w 909146"/>
              <a:gd name="connsiteY6" fmla="*/ 488909 h 488909"/>
              <a:gd name="connsiteX7" fmla="*/ 0 w 909146"/>
              <a:gd name="connsiteY7" fmla="*/ 440018 h 488909"/>
              <a:gd name="connsiteX8" fmla="*/ 0 w 909146"/>
              <a:gd name="connsiteY8" fmla="*/ 48891 h 48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146" h="488909">
                <a:moveTo>
                  <a:pt x="0" y="48891"/>
                </a:moveTo>
                <a:cubicBezTo>
                  <a:pt x="0" y="21889"/>
                  <a:pt x="21889" y="0"/>
                  <a:pt x="48891" y="0"/>
                </a:cubicBezTo>
                <a:lnTo>
                  <a:pt x="860255" y="0"/>
                </a:lnTo>
                <a:cubicBezTo>
                  <a:pt x="887257" y="0"/>
                  <a:pt x="909146" y="21889"/>
                  <a:pt x="909146" y="48891"/>
                </a:cubicBezTo>
                <a:lnTo>
                  <a:pt x="909146" y="440018"/>
                </a:lnTo>
                <a:cubicBezTo>
                  <a:pt x="909146" y="467020"/>
                  <a:pt x="887257" y="488909"/>
                  <a:pt x="860255" y="488909"/>
                </a:cubicBezTo>
                <a:lnTo>
                  <a:pt x="48891" y="488909"/>
                </a:lnTo>
                <a:cubicBezTo>
                  <a:pt x="21889" y="488909"/>
                  <a:pt x="0" y="467020"/>
                  <a:pt x="0" y="440018"/>
                </a:cubicBezTo>
                <a:lnTo>
                  <a:pt x="0" y="4889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70" tIns="71470" rIns="71470" bIns="7147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500" kern="1200" dirty="0">
                <a:solidFill>
                  <a:sysClr val="windowText" lastClr="000000"/>
                </a:solidFill>
              </a:rPr>
              <a:t>Risk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1CDCFD-DDF4-8744-B055-132387452132}"/>
              </a:ext>
            </a:extLst>
          </p:cNvPr>
          <p:cNvSpPr/>
          <p:nvPr/>
        </p:nvSpPr>
        <p:spPr>
          <a:xfrm rot="941144" flipV="1">
            <a:off x="1223682" y="4441791"/>
            <a:ext cx="194350" cy="225468"/>
          </a:xfrm>
          <a:custGeom>
            <a:avLst/>
            <a:gdLst>
              <a:gd name="connsiteX0" fmla="*/ 0 w 194350"/>
              <a:gd name="connsiteY0" fmla="*/ 45094 h 225468"/>
              <a:gd name="connsiteX1" fmla="*/ 97175 w 194350"/>
              <a:gd name="connsiteY1" fmla="*/ 45094 h 225468"/>
              <a:gd name="connsiteX2" fmla="*/ 97175 w 194350"/>
              <a:gd name="connsiteY2" fmla="*/ 0 h 225468"/>
              <a:gd name="connsiteX3" fmla="*/ 194350 w 194350"/>
              <a:gd name="connsiteY3" fmla="*/ 112734 h 225468"/>
              <a:gd name="connsiteX4" fmla="*/ 97175 w 194350"/>
              <a:gd name="connsiteY4" fmla="*/ 225468 h 225468"/>
              <a:gd name="connsiteX5" fmla="*/ 97175 w 194350"/>
              <a:gd name="connsiteY5" fmla="*/ 180374 h 225468"/>
              <a:gd name="connsiteX6" fmla="*/ 0 w 194350"/>
              <a:gd name="connsiteY6" fmla="*/ 180374 h 225468"/>
              <a:gd name="connsiteX7" fmla="*/ 0 w 194350"/>
              <a:gd name="connsiteY7" fmla="*/ 45094 h 22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350" h="225468">
                <a:moveTo>
                  <a:pt x="0" y="45094"/>
                </a:moveTo>
                <a:lnTo>
                  <a:pt x="97175" y="45094"/>
                </a:lnTo>
                <a:lnTo>
                  <a:pt x="97175" y="0"/>
                </a:lnTo>
                <a:lnTo>
                  <a:pt x="194350" y="112734"/>
                </a:lnTo>
                <a:lnTo>
                  <a:pt x="97175" y="225468"/>
                </a:lnTo>
                <a:lnTo>
                  <a:pt x="97175" y="180374"/>
                </a:lnTo>
                <a:lnTo>
                  <a:pt x="0" y="180374"/>
                </a:lnTo>
                <a:lnTo>
                  <a:pt x="0" y="45094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094" rIns="58305" bIns="45094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900" kern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75E8DD-35A2-0F3C-A793-28A840F1DED2}"/>
                  </a:ext>
                </a:extLst>
              </p:cNvPr>
              <p:cNvSpPr txBox="1"/>
              <p:nvPr/>
            </p:nvSpPr>
            <p:spPr>
              <a:xfrm>
                <a:off x="6448869" y="2681373"/>
                <a:ext cx="25004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𝑀𝑒𝑎𝑑𝑖𝑎𝑛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𝐼𝑀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𝑜𝑝𝑡𝑖𝑚𝑎𝑙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𝑖𝑛𝑖𝑡𝑖𝑎𝑙</m:t>
                      </m:r>
                    </m:oMath>
                  </m:oMathPara>
                </a14:m>
                <a:endParaRPr lang="en-GB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75E8DD-35A2-0F3C-A793-28A840F1D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869" y="2681373"/>
                <a:ext cx="2500478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9EACCD-7BBE-89A5-3926-63370A45889F}"/>
                  </a:ext>
                </a:extLst>
              </p:cNvPr>
              <p:cNvSpPr txBox="1"/>
              <p:nvPr/>
            </p:nvSpPr>
            <p:spPr>
              <a:xfrm rot="16200000">
                <a:off x="5287491" y="1565846"/>
                <a:ext cx="19507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𝑜𝑝𝑡𝑖𝑚𝑎𝑙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9EACCD-7BBE-89A5-3926-63370A458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87491" y="1565846"/>
                <a:ext cx="1950789" cy="307777"/>
              </a:xfrm>
              <a:prstGeom prst="rect">
                <a:avLst/>
              </a:prstGeom>
              <a:blipFill>
                <a:blip r:embed="rId23"/>
                <a:stretch>
                  <a:fillRect r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Down 24">
            <a:extLst>
              <a:ext uri="{FF2B5EF4-FFF2-40B4-BE49-F238E27FC236}">
                <a16:creationId xmlns:a16="http://schemas.microsoft.com/office/drawing/2014/main" id="{80159782-2AA8-E6BA-11C9-39DF44E499CD}"/>
              </a:ext>
            </a:extLst>
          </p:cNvPr>
          <p:cNvSpPr/>
          <p:nvPr/>
        </p:nvSpPr>
        <p:spPr>
          <a:xfrm>
            <a:off x="6547028" y="3322986"/>
            <a:ext cx="185340" cy="16108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F02AAF-8F17-E14E-F820-8B120650572C}"/>
                  </a:ext>
                </a:extLst>
              </p:cNvPr>
              <p:cNvSpPr txBox="1"/>
              <p:nvPr/>
            </p:nvSpPr>
            <p:spPr>
              <a:xfrm rot="16200000">
                <a:off x="5733883" y="3884083"/>
                <a:ext cx="142997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F02AAF-8F17-E14E-F820-8B12065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33883" y="3884083"/>
                <a:ext cx="1429971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row: Right 30">
            <a:extLst>
              <a:ext uri="{FF2B5EF4-FFF2-40B4-BE49-F238E27FC236}">
                <a16:creationId xmlns:a16="http://schemas.microsoft.com/office/drawing/2014/main" id="{F11DE074-FDF0-63C0-835D-2CB1DC1C4401}"/>
              </a:ext>
            </a:extLst>
          </p:cNvPr>
          <p:cNvSpPr/>
          <p:nvPr/>
        </p:nvSpPr>
        <p:spPr>
          <a:xfrm>
            <a:off x="6740181" y="3169096"/>
            <a:ext cx="1856742" cy="22278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1E7B78-1097-2768-DC8A-6D575DDD3096}"/>
                  </a:ext>
                </a:extLst>
              </p:cNvPr>
              <p:cNvSpPr txBox="1"/>
              <p:nvPr/>
            </p:nvSpPr>
            <p:spPr>
              <a:xfrm>
                <a:off x="6307968" y="2957600"/>
                <a:ext cx="25004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1E7B78-1097-2768-DC8A-6D575DDD3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968" y="2957600"/>
                <a:ext cx="2500478" cy="307777"/>
              </a:xfrm>
              <a:prstGeom prst="rect">
                <a:avLst/>
              </a:prstGeom>
              <a:blipFill>
                <a:blip r:embed="rId2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AC38B257-44D2-2ABD-782B-F5C5F61EA32A}"/>
              </a:ext>
            </a:extLst>
          </p:cNvPr>
          <p:cNvSpPr/>
          <p:nvPr/>
        </p:nvSpPr>
        <p:spPr>
          <a:xfrm>
            <a:off x="3415252" y="4059987"/>
            <a:ext cx="351757" cy="816375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B35FE5A2-C086-E08A-5F0C-87DFECF30DCD}"/>
              </a:ext>
            </a:extLst>
          </p:cNvPr>
          <p:cNvSpPr/>
          <p:nvPr/>
        </p:nvSpPr>
        <p:spPr>
          <a:xfrm flipH="1">
            <a:off x="5264342" y="4065749"/>
            <a:ext cx="351757" cy="816375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EDE6C5-BFF0-F995-2B49-172104D67C25}"/>
              </a:ext>
            </a:extLst>
          </p:cNvPr>
          <p:cNvSpPr/>
          <p:nvPr/>
        </p:nvSpPr>
        <p:spPr>
          <a:xfrm>
            <a:off x="3183392" y="4048434"/>
            <a:ext cx="243736" cy="827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206F8EA-B342-DFB1-1739-41BA433E14DE}"/>
              </a:ext>
            </a:extLst>
          </p:cNvPr>
          <p:cNvSpPr/>
          <p:nvPr/>
        </p:nvSpPr>
        <p:spPr>
          <a:xfrm>
            <a:off x="5608193" y="4048433"/>
            <a:ext cx="243736" cy="8336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Graphic 36" descr="Taxi with solid fill">
            <a:extLst>
              <a:ext uri="{FF2B5EF4-FFF2-40B4-BE49-F238E27FC236}">
                <a16:creationId xmlns:a16="http://schemas.microsoft.com/office/drawing/2014/main" id="{6042203D-F655-32EE-EF64-EE16A2CEC6C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07534" y="4462397"/>
            <a:ext cx="502594" cy="50259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622516-759D-C7B7-4892-5ED7C6334F7F}"/>
              </a:ext>
            </a:extLst>
          </p:cNvPr>
          <p:cNvCxnSpPr>
            <a:cxnSpLocks/>
          </p:cNvCxnSpPr>
          <p:nvPr/>
        </p:nvCxnSpPr>
        <p:spPr>
          <a:xfrm>
            <a:off x="2895624" y="4882124"/>
            <a:ext cx="3217847" cy="11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563E361-6375-93B9-5B35-5A79E26A148D}"/>
              </a:ext>
            </a:extLst>
          </p:cNvPr>
          <p:cNvSpPr/>
          <p:nvPr/>
        </p:nvSpPr>
        <p:spPr>
          <a:xfrm>
            <a:off x="3433062" y="4048435"/>
            <a:ext cx="2168264" cy="1344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Graphic 39" descr="Fire with solid fill">
            <a:extLst>
              <a:ext uri="{FF2B5EF4-FFF2-40B4-BE49-F238E27FC236}">
                <a16:creationId xmlns:a16="http://schemas.microsoft.com/office/drawing/2014/main" id="{61D123BF-45C0-767E-418D-150F566E32F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381919" y="4048433"/>
            <a:ext cx="610997" cy="670729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0E6D5F-C8A6-8FE9-78AD-484690A9A0ED}"/>
              </a:ext>
            </a:extLst>
          </p:cNvPr>
          <p:cNvCxnSpPr/>
          <p:nvPr/>
        </p:nvCxnSpPr>
        <p:spPr>
          <a:xfrm>
            <a:off x="3997036" y="4135251"/>
            <a:ext cx="0" cy="74687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A2B2D4-FF60-6D98-64C9-4111C6E7EDBA}"/>
                  </a:ext>
                </a:extLst>
              </p:cNvPr>
              <p:cNvSpPr txBox="1"/>
              <p:nvPr/>
            </p:nvSpPr>
            <p:spPr>
              <a:xfrm>
                <a:off x="3924122" y="4354798"/>
                <a:ext cx="35694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GB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A2B2D4-FF60-6D98-64C9-4111C6E7E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122" y="4354798"/>
                <a:ext cx="356943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69C62D-BF5C-9F48-94AE-B42660AB8199}"/>
              </a:ext>
            </a:extLst>
          </p:cNvPr>
          <p:cNvCxnSpPr/>
          <p:nvPr/>
        </p:nvCxnSpPr>
        <p:spPr>
          <a:xfrm>
            <a:off x="3419222" y="3985092"/>
            <a:ext cx="21889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7577031-BFA7-1ED1-0716-121E7AFC2DC0}"/>
              </a:ext>
            </a:extLst>
          </p:cNvPr>
          <p:cNvCxnSpPr>
            <a:cxnSpLocks/>
          </p:cNvCxnSpPr>
          <p:nvPr/>
        </p:nvCxnSpPr>
        <p:spPr>
          <a:xfrm>
            <a:off x="905355" y="3099503"/>
            <a:ext cx="1244772" cy="78593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5E5188-8F77-6408-FD95-B067650874C1}"/>
              </a:ext>
            </a:extLst>
          </p:cNvPr>
          <p:cNvCxnSpPr>
            <a:cxnSpLocks/>
          </p:cNvCxnSpPr>
          <p:nvPr/>
        </p:nvCxnSpPr>
        <p:spPr>
          <a:xfrm flipV="1">
            <a:off x="883455" y="3203438"/>
            <a:ext cx="1259006" cy="5963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6C2EC40-EA99-FFB1-1D4E-4C31C91BF73D}"/>
              </a:ext>
            </a:extLst>
          </p:cNvPr>
          <p:cNvCxnSpPr/>
          <p:nvPr/>
        </p:nvCxnSpPr>
        <p:spPr>
          <a:xfrm flipV="1">
            <a:off x="387927" y="1620982"/>
            <a:ext cx="0" cy="787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7D1B615-F8F3-5AA7-CE0F-3796B3C172DE}"/>
              </a:ext>
            </a:extLst>
          </p:cNvPr>
          <p:cNvCxnSpPr/>
          <p:nvPr/>
        </p:nvCxnSpPr>
        <p:spPr>
          <a:xfrm rot="16200000" flipH="1">
            <a:off x="1367155" y="2571526"/>
            <a:ext cx="657000" cy="501527"/>
          </a:xfrm>
          <a:prstGeom prst="bentConnector3">
            <a:avLst>
              <a:gd name="adj1" fmla="val -61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07A1611-190E-6CB1-7256-EDABF5212F45}"/>
              </a:ext>
            </a:extLst>
          </p:cNvPr>
          <p:cNvCxnSpPr/>
          <p:nvPr/>
        </p:nvCxnSpPr>
        <p:spPr>
          <a:xfrm flipH="1">
            <a:off x="387927" y="1744353"/>
            <a:ext cx="419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4" name="Graphic 73" descr="Sustainability with solid fill">
            <a:extLst>
              <a:ext uri="{FF2B5EF4-FFF2-40B4-BE49-F238E27FC236}">
                <a16:creationId xmlns:a16="http://schemas.microsoft.com/office/drawing/2014/main" id="{91B03884-9926-9915-8634-862CF5B364D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340966" y="899796"/>
            <a:ext cx="307779" cy="30777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41D5DFE7-E29F-7F87-4294-EA8B6338913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3067" r="11311"/>
          <a:stretch/>
        </p:blipFill>
        <p:spPr>
          <a:xfrm>
            <a:off x="8134455" y="2346261"/>
            <a:ext cx="507237" cy="48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8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16000" y="216000"/>
            <a:ext cx="6245256" cy="293044"/>
          </a:xfrm>
        </p:spPr>
        <p:txBody>
          <a:bodyPr/>
          <a:lstStyle/>
          <a:p>
            <a:r>
              <a:rPr lang="en-US" sz="3000" dirty="0"/>
              <a:t>About 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30E1B8-D80E-4417-B0E9-63D156D1B75A}"/>
              </a:ext>
            </a:extLst>
          </p:cNvPr>
          <p:cNvGrpSpPr/>
          <p:nvPr/>
        </p:nvGrpSpPr>
        <p:grpSpPr>
          <a:xfrm>
            <a:off x="2075528" y="2081823"/>
            <a:ext cx="2573410" cy="1557391"/>
            <a:chOff x="2075528" y="2081823"/>
            <a:chExt cx="2573410" cy="1557391"/>
          </a:xfrm>
        </p:grpSpPr>
        <p:pic>
          <p:nvPicPr>
            <p:cNvPr id="24" name="Picture 23" descr="A bridge over water&#10;&#10;Description automatically generated with low confidence">
              <a:extLst>
                <a:ext uri="{FF2B5EF4-FFF2-40B4-BE49-F238E27FC236}">
                  <a16:creationId xmlns:a16="http://schemas.microsoft.com/office/drawing/2014/main" id="{50E0E52D-1130-9018-BBA5-17A105DED9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8" t="10450" r="139" b="-1"/>
            <a:stretch/>
          </p:blipFill>
          <p:spPr>
            <a:xfrm>
              <a:off x="2075528" y="2228129"/>
              <a:ext cx="1221351" cy="720000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EB50987-B8AF-CB20-BA19-4514B7680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9364"/>
            <a:stretch/>
          </p:blipFill>
          <p:spPr>
            <a:xfrm>
              <a:off x="3291644" y="2919214"/>
              <a:ext cx="1357294" cy="720000"/>
            </a:xfrm>
            <a:prstGeom prst="rect">
              <a:avLst/>
            </a:prstGeom>
            <a:noFill/>
            <a:effectLst>
              <a:softEdge rad="127000"/>
            </a:effectLst>
          </p:spPr>
        </p:pic>
        <p:pic>
          <p:nvPicPr>
            <p:cNvPr id="27" name="Picture 2" descr="Collapsed Hanshin Expressway. Kobe Earthquake. Japan, 1995. [1262 × 814] :  r/DestructionPorn">
              <a:extLst>
                <a:ext uri="{FF2B5EF4-FFF2-40B4-BE49-F238E27FC236}">
                  <a16:creationId xmlns:a16="http://schemas.microsoft.com/office/drawing/2014/main" id="{B19CF2B3-4AFC-7486-6483-1A15D36139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83" r="24867" b="14213"/>
            <a:stretch/>
          </p:blipFill>
          <p:spPr bwMode="auto">
            <a:xfrm>
              <a:off x="2081480" y="2916212"/>
              <a:ext cx="1308256" cy="720000"/>
            </a:xfrm>
            <a:prstGeom prst="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8221978-8FDE-0CB6-8D81-8D88D92CD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8783"/>
            <a:stretch/>
          </p:blipFill>
          <p:spPr>
            <a:xfrm>
              <a:off x="3403068" y="2081823"/>
              <a:ext cx="1227851" cy="895995"/>
            </a:xfrm>
            <a:prstGeom prst="rect">
              <a:avLst/>
            </a:prstGeom>
            <a:effectLst>
              <a:softEdge rad="127000"/>
            </a:effectLst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AD9EB0-C690-A999-538C-0798897DC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5961" y="2508504"/>
              <a:ext cx="1063917" cy="1084646"/>
            </a:xfrm>
            <a:prstGeom prst="ellipse">
              <a:avLst/>
            </a:prstGeom>
            <a:noFill/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B45DF6-95B0-B6C3-A61C-947F04C7A337}"/>
                </a:ext>
              </a:extLst>
            </p:cNvPr>
            <p:cNvSpPr/>
            <p:nvPr/>
          </p:nvSpPr>
          <p:spPr>
            <a:xfrm>
              <a:off x="3041562" y="3100733"/>
              <a:ext cx="636781" cy="316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68C2FB-A128-A1C5-534A-EAE7060BD6C4}"/>
                </a:ext>
              </a:extLst>
            </p:cNvPr>
            <p:cNvSpPr/>
            <p:nvPr/>
          </p:nvSpPr>
          <p:spPr>
            <a:xfrm>
              <a:off x="3333794" y="2801474"/>
              <a:ext cx="28091" cy="468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03C6705-B6D6-FC77-4EF5-DE60DF883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2897" y="2803395"/>
              <a:ext cx="291946" cy="310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4CF7BF1-EB26-3765-87FA-6C4803795B5D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43" y="2803395"/>
              <a:ext cx="315581" cy="2530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0115C8-70EF-745E-496F-CAF1D28431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0398" y="2803395"/>
              <a:ext cx="204445" cy="304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3392164-580E-2CA7-9D30-8707069ED0AD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43" y="2809908"/>
              <a:ext cx="277899" cy="2982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A33025-60AB-2EED-1F4A-FA801C3E0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2621" y="2803395"/>
              <a:ext cx="102222" cy="3113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92CD703-710A-33A0-4290-06928E997414}"/>
                </a:ext>
              </a:extLst>
            </p:cNvPr>
            <p:cNvCxnSpPr>
              <a:cxnSpLocks/>
            </p:cNvCxnSpPr>
            <p:nvPr/>
          </p:nvCxnSpPr>
          <p:spPr>
            <a:xfrm>
              <a:off x="3346847" y="2820560"/>
              <a:ext cx="170422" cy="2811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FB4F7655-2D57-FC6C-74BB-66A5C53CC13C}"/>
                </a:ext>
              </a:extLst>
            </p:cNvPr>
            <p:cNvCxnSpPr>
              <a:cxnSpLocks/>
            </p:cNvCxnSpPr>
            <p:nvPr/>
          </p:nvCxnSpPr>
          <p:spPr>
            <a:xfrm rot="17400000" flipH="1">
              <a:off x="3610299" y="3055075"/>
              <a:ext cx="129677" cy="62019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 descr="Fire with solid fill">
              <a:extLst>
                <a:ext uri="{FF2B5EF4-FFF2-40B4-BE49-F238E27FC236}">
                  <a16:creationId xmlns:a16="http://schemas.microsoft.com/office/drawing/2014/main" id="{6CFFB984-F95B-239B-3A58-4F206B147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96116" y="3012325"/>
              <a:ext cx="485236" cy="48523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D343F82-3A23-E76A-EE3E-5FC53D8AD4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</a:blip>
            <a:srcRect l="13067" r="11311"/>
            <a:stretch/>
          </p:blipFill>
          <p:spPr>
            <a:xfrm>
              <a:off x="2662035" y="2973386"/>
              <a:ext cx="577851" cy="656496"/>
            </a:xfrm>
            <a:prstGeom prst="rect">
              <a:avLst/>
            </a:prstGeom>
          </p:spPr>
        </p:pic>
        <p:pic>
          <p:nvPicPr>
            <p:cNvPr id="17" name="Graphic 16" descr="Sustainability with solid fill">
              <a:extLst>
                <a:ext uri="{FF2B5EF4-FFF2-40B4-BE49-F238E27FC236}">
                  <a16:creationId xmlns:a16="http://schemas.microsoft.com/office/drawing/2014/main" id="{DAD08697-CE66-04AD-6113-BEE9959AB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24877" y="2322999"/>
              <a:ext cx="456693" cy="4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6364374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44054</TotalTime>
  <Words>213</Words>
  <Application>Microsoft Office PowerPoint</Application>
  <PresentationFormat>On-screen Show (16:9)</PresentationFormat>
  <Paragraphs>41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DengXian</vt:lpstr>
      <vt:lpstr>Arial</vt:lpstr>
      <vt:lpstr>Calibri</vt:lpstr>
      <vt:lpstr>Cambria Math</vt:lpstr>
      <vt:lpstr>4_Custom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Franchini</dc:creator>
  <cp:lastModifiedBy>Franchini, Andrea</cp:lastModifiedBy>
  <cp:revision>1674</cp:revision>
  <cp:lastPrinted>2021-04-19T17:12:11Z</cp:lastPrinted>
  <dcterms:created xsi:type="dcterms:W3CDTF">2020-06-05T01:37:10Z</dcterms:created>
  <dcterms:modified xsi:type="dcterms:W3CDTF">2023-05-04T13:00:20Z</dcterms:modified>
</cp:coreProperties>
</file>